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88" r:id="rId1"/>
    <p:sldMasterId id="2147484900" r:id="rId2"/>
    <p:sldMasterId id="2147484912" r:id="rId3"/>
    <p:sldMasterId id="2147484924" r:id="rId4"/>
    <p:sldMasterId id="2147484936" r:id="rId5"/>
  </p:sldMasterIdLst>
  <p:notesMasterIdLst>
    <p:notesMasterId r:id="rId49"/>
  </p:notesMasterIdLst>
  <p:handoutMasterIdLst>
    <p:handoutMasterId r:id="rId50"/>
  </p:handoutMasterIdLst>
  <p:sldIdLst>
    <p:sldId id="343" r:id="rId6"/>
    <p:sldId id="935" r:id="rId7"/>
    <p:sldId id="550" r:id="rId8"/>
    <p:sldId id="553" r:id="rId9"/>
    <p:sldId id="552" r:id="rId10"/>
    <p:sldId id="414" r:id="rId11"/>
    <p:sldId id="415" r:id="rId12"/>
    <p:sldId id="416" r:id="rId13"/>
    <p:sldId id="417" r:id="rId14"/>
    <p:sldId id="418" r:id="rId15"/>
    <p:sldId id="444" r:id="rId16"/>
    <p:sldId id="461" r:id="rId17"/>
    <p:sldId id="446" r:id="rId18"/>
    <p:sldId id="447" r:id="rId19"/>
    <p:sldId id="497" r:id="rId20"/>
    <p:sldId id="498" r:id="rId21"/>
    <p:sldId id="458" r:id="rId22"/>
    <p:sldId id="457" r:id="rId23"/>
    <p:sldId id="426" r:id="rId24"/>
    <p:sldId id="427" r:id="rId25"/>
    <p:sldId id="428" r:id="rId26"/>
    <p:sldId id="918" r:id="rId27"/>
    <p:sldId id="938" r:id="rId28"/>
    <p:sldId id="936" r:id="rId29"/>
    <p:sldId id="370" r:id="rId30"/>
    <p:sldId id="919" r:id="rId31"/>
    <p:sldId id="941" r:id="rId32"/>
    <p:sldId id="923" r:id="rId33"/>
    <p:sldId id="934" r:id="rId34"/>
    <p:sldId id="937" r:id="rId35"/>
    <p:sldId id="933" r:id="rId36"/>
    <p:sldId id="920" r:id="rId37"/>
    <p:sldId id="921" r:id="rId38"/>
    <p:sldId id="927" r:id="rId39"/>
    <p:sldId id="924" r:id="rId40"/>
    <p:sldId id="925" r:id="rId41"/>
    <p:sldId id="926" r:id="rId42"/>
    <p:sldId id="389" r:id="rId43"/>
    <p:sldId id="928" r:id="rId44"/>
    <p:sldId id="929" r:id="rId45"/>
    <p:sldId id="931" r:id="rId46"/>
    <p:sldId id="939" r:id="rId47"/>
    <p:sldId id="940" r:id="rId48"/>
  </p:sldIdLst>
  <p:sldSz cx="9144000" cy="6858000" type="screen4x3"/>
  <p:notesSz cx="7010400" cy="9296400"/>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2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2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2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2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33CCCC"/>
    <a:srgbClr val="FF00FF"/>
    <a:srgbClr val="008080"/>
    <a:srgbClr val="336699"/>
    <a:srgbClr val="00FFFF"/>
    <a:srgbClr val="FF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923" autoAdjust="0"/>
  </p:normalViewPr>
  <p:slideViewPr>
    <p:cSldViewPr>
      <p:cViewPr varScale="1">
        <p:scale>
          <a:sx n="111" d="100"/>
          <a:sy n="111" d="100"/>
        </p:scale>
        <p:origin x="1614"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7FE897D-F8F4-C5BB-CCCA-3A2E6A34FA44}"/>
              </a:ext>
            </a:extLst>
          </p:cNvPr>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algn="l" defTabSz="932106" eaLnBrk="1" hangingPunct="1">
              <a:spcBef>
                <a:spcPct val="0"/>
              </a:spcBef>
              <a:defRPr sz="1200" b="0">
                <a:effectLst/>
              </a:defRPr>
            </a:lvl1pPr>
          </a:lstStyle>
          <a:p>
            <a:pPr>
              <a:defRPr/>
            </a:pPr>
            <a:endParaRPr lang="en-US"/>
          </a:p>
        </p:txBody>
      </p:sp>
      <p:sp>
        <p:nvSpPr>
          <p:cNvPr id="7171" name="Rectangle 3">
            <a:extLst>
              <a:ext uri="{FF2B5EF4-FFF2-40B4-BE49-F238E27FC236}">
                <a16:creationId xmlns:a16="http://schemas.microsoft.com/office/drawing/2014/main" id="{E522A012-A57C-84DD-0017-63791E58030C}"/>
              </a:ext>
            </a:extLst>
          </p:cNvPr>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3165" tIns="46583" rIns="93165" bIns="46583" numCol="1" anchor="t" anchorCtr="0" compatLnSpc="1">
            <a:prstTxWarp prst="textNoShape">
              <a:avLst/>
            </a:prstTxWarp>
          </a:bodyPr>
          <a:lstStyle>
            <a:lvl1pPr algn="r" defTabSz="932106" eaLnBrk="1" hangingPunct="1">
              <a:spcBef>
                <a:spcPct val="0"/>
              </a:spcBef>
              <a:defRPr sz="1200" b="0">
                <a:effectLst/>
              </a:defRPr>
            </a:lvl1pPr>
          </a:lstStyle>
          <a:p>
            <a:pPr>
              <a:defRPr/>
            </a:pPr>
            <a:endParaRPr lang="en-US"/>
          </a:p>
        </p:txBody>
      </p:sp>
      <p:sp>
        <p:nvSpPr>
          <p:cNvPr id="7172" name="Rectangle 4">
            <a:extLst>
              <a:ext uri="{FF2B5EF4-FFF2-40B4-BE49-F238E27FC236}">
                <a16:creationId xmlns:a16="http://schemas.microsoft.com/office/drawing/2014/main" id="{7D45F6D7-4483-4795-5BD0-395EEEF0E050}"/>
              </a:ext>
            </a:extLst>
          </p:cNvPr>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algn="l" defTabSz="932106" eaLnBrk="1" hangingPunct="1">
              <a:spcBef>
                <a:spcPct val="0"/>
              </a:spcBef>
              <a:defRPr sz="1200" b="0">
                <a:effectLst/>
              </a:defRPr>
            </a:lvl1pPr>
          </a:lstStyle>
          <a:p>
            <a:pPr>
              <a:defRPr/>
            </a:pPr>
            <a:endParaRPr lang="en-US"/>
          </a:p>
        </p:txBody>
      </p:sp>
      <p:sp>
        <p:nvSpPr>
          <p:cNvPr id="7173" name="Rectangle 5">
            <a:extLst>
              <a:ext uri="{FF2B5EF4-FFF2-40B4-BE49-F238E27FC236}">
                <a16:creationId xmlns:a16="http://schemas.microsoft.com/office/drawing/2014/main" id="{2C151B61-F748-32B3-4423-EB65DC94079E}"/>
              </a:ext>
            </a:extLst>
          </p:cNvPr>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a:effectLst/>
        </p:spPr>
        <p:txBody>
          <a:bodyPr vert="horz" wrap="square" lIns="93165" tIns="46583" rIns="93165" bIns="46583" numCol="1" anchor="b" anchorCtr="0" compatLnSpc="1">
            <a:prstTxWarp prst="textNoShape">
              <a:avLst/>
            </a:prstTxWarp>
          </a:bodyPr>
          <a:lstStyle>
            <a:lvl1pPr algn="r" defTabSz="932106" eaLnBrk="1" hangingPunct="1">
              <a:defRPr sz="1200" b="0"/>
            </a:lvl1pPr>
          </a:lstStyle>
          <a:p>
            <a:pPr>
              <a:defRPr/>
            </a:pPr>
            <a:fld id="{3F5E4F2C-22A9-4383-A8CF-4D624F66041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D1B237FC-28FE-279C-2CCB-36648F32EF55}"/>
              </a:ext>
            </a:extLst>
          </p:cNvPr>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1934" tIns="45967" rIns="91934" bIns="45967" numCol="1" anchor="t" anchorCtr="0" compatLnSpc="1">
            <a:prstTxWarp prst="textNoShape">
              <a:avLst/>
            </a:prstTxWarp>
          </a:bodyPr>
          <a:lstStyle>
            <a:lvl1pPr algn="l" eaLnBrk="1" hangingPunct="1">
              <a:spcBef>
                <a:spcPct val="0"/>
              </a:spcBef>
              <a:defRPr sz="1200" b="0">
                <a:effectLst/>
              </a:defRPr>
            </a:lvl1pPr>
          </a:lstStyle>
          <a:p>
            <a:pPr>
              <a:defRPr/>
            </a:pPr>
            <a:endParaRPr lang="en-US"/>
          </a:p>
        </p:txBody>
      </p:sp>
      <p:sp>
        <p:nvSpPr>
          <p:cNvPr id="321539" name="Rectangle 3">
            <a:extLst>
              <a:ext uri="{FF2B5EF4-FFF2-40B4-BE49-F238E27FC236}">
                <a16:creationId xmlns:a16="http://schemas.microsoft.com/office/drawing/2014/main" id="{5FFA8B9F-8F1C-87BE-AD93-9639AC710BA4}"/>
              </a:ext>
            </a:extLst>
          </p:cNvPr>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1934" tIns="45967" rIns="91934" bIns="45967" numCol="1" anchor="t" anchorCtr="0" compatLnSpc="1">
            <a:prstTxWarp prst="textNoShape">
              <a:avLst/>
            </a:prstTxWarp>
          </a:bodyPr>
          <a:lstStyle>
            <a:lvl1pPr algn="r" eaLnBrk="1" hangingPunct="1">
              <a:spcBef>
                <a:spcPct val="0"/>
              </a:spcBef>
              <a:defRPr sz="1200" b="0">
                <a:effectLst/>
              </a:defRPr>
            </a:lvl1pPr>
          </a:lstStyle>
          <a:p>
            <a:pPr>
              <a:defRPr/>
            </a:pPr>
            <a:endParaRPr lang="en-US"/>
          </a:p>
        </p:txBody>
      </p:sp>
      <p:sp>
        <p:nvSpPr>
          <p:cNvPr id="17412" name="Rectangle 4">
            <a:extLst>
              <a:ext uri="{FF2B5EF4-FFF2-40B4-BE49-F238E27FC236}">
                <a16:creationId xmlns:a16="http://schemas.microsoft.com/office/drawing/2014/main" id="{BD0777AE-8EB2-6069-3548-683471A12BE8}"/>
              </a:ext>
            </a:extLst>
          </p:cNvPr>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41" name="Rectangle 5">
            <a:extLst>
              <a:ext uri="{FF2B5EF4-FFF2-40B4-BE49-F238E27FC236}">
                <a16:creationId xmlns:a16="http://schemas.microsoft.com/office/drawing/2014/main" id="{806ECA99-D4F4-214E-9996-4800AC80E79A}"/>
              </a:ext>
            </a:extLst>
          </p:cNvPr>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1934" tIns="45967" rIns="91934" bIns="459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1542" name="Rectangle 6">
            <a:extLst>
              <a:ext uri="{FF2B5EF4-FFF2-40B4-BE49-F238E27FC236}">
                <a16:creationId xmlns:a16="http://schemas.microsoft.com/office/drawing/2014/main" id="{9596D12F-8DF3-552D-7699-7D6C407C13E5}"/>
              </a:ext>
            </a:extLst>
          </p:cNvPr>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1934" tIns="45967" rIns="91934" bIns="45967" numCol="1" anchor="b" anchorCtr="0" compatLnSpc="1">
            <a:prstTxWarp prst="textNoShape">
              <a:avLst/>
            </a:prstTxWarp>
          </a:bodyPr>
          <a:lstStyle>
            <a:lvl1pPr algn="l" eaLnBrk="1" hangingPunct="1">
              <a:spcBef>
                <a:spcPct val="0"/>
              </a:spcBef>
              <a:defRPr sz="1200" b="0">
                <a:effectLst/>
              </a:defRPr>
            </a:lvl1pPr>
          </a:lstStyle>
          <a:p>
            <a:pPr>
              <a:defRPr/>
            </a:pPr>
            <a:endParaRPr lang="en-US"/>
          </a:p>
        </p:txBody>
      </p:sp>
      <p:sp>
        <p:nvSpPr>
          <p:cNvPr id="321543" name="Rectangle 7">
            <a:extLst>
              <a:ext uri="{FF2B5EF4-FFF2-40B4-BE49-F238E27FC236}">
                <a16:creationId xmlns:a16="http://schemas.microsoft.com/office/drawing/2014/main" id="{BFC8ADEB-6E67-503E-9C90-0131AF862BEA}"/>
              </a:ext>
            </a:extLst>
          </p:cNvPr>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1934" tIns="45967" rIns="91934" bIns="45967" numCol="1" anchor="b" anchorCtr="0" compatLnSpc="1">
            <a:prstTxWarp prst="textNoShape">
              <a:avLst/>
            </a:prstTxWarp>
          </a:bodyPr>
          <a:lstStyle>
            <a:lvl1pPr algn="r" eaLnBrk="1" hangingPunct="1">
              <a:defRPr sz="1200" b="0"/>
            </a:lvl1pPr>
          </a:lstStyle>
          <a:p>
            <a:pPr>
              <a:defRPr/>
            </a:pPr>
            <a:fld id="{CECD55F4-1343-4750-92EF-0FFD9D3FF1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43FD676-B2AE-D413-D79F-AFC95D4F2D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425">
              <a:defRPr sz="2200" b="1">
                <a:solidFill>
                  <a:schemeClr val="tx1"/>
                </a:solidFill>
                <a:latin typeface="Times New Roman" panose="02020603050405020304" pitchFamily="18" charset="0"/>
              </a:defRPr>
            </a:lvl1pPr>
            <a:lvl2pPr marL="742950" indent="-285750" defTabSz="987425">
              <a:defRPr sz="2200" b="1">
                <a:solidFill>
                  <a:schemeClr val="tx1"/>
                </a:solidFill>
                <a:latin typeface="Times New Roman" panose="02020603050405020304" pitchFamily="18" charset="0"/>
              </a:defRPr>
            </a:lvl2pPr>
            <a:lvl3pPr marL="1143000" indent="-228600" defTabSz="987425">
              <a:defRPr sz="2200" b="1">
                <a:solidFill>
                  <a:schemeClr val="tx1"/>
                </a:solidFill>
                <a:latin typeface="Times New Roman" panose="02020603050405020304" pitchFamily="18" charset="0"/>
              </a:defRPr>
            </a:lvl3pPr>
            <a:lvl4pPr marL="1600200" indent="-228600" defTabSz="987425">
              <a:defRPr sz="2200" b="1">
                <a:solidFill>
                  <a:schemeClr val="tx1"/>
                </a:solidFill>
                <a:latin typeface="Times New Roman" panose="02020603050405020304" pitchFamily="18" charset="0"/>
              </a:defRPr>
            </a:lvl4pPr>
            <a:lvl5pPr marL="2057400" indent="-228600" defTabSz="987425">
              <a:defRPr sz="2200" b="1">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200" b="1">
                <a:solidFill>
                  <a:schemeClr val="tx1"/>
                </a:solidFill>
                <a:latin typeface="Times New Roman" panose="02020603050405020304" pitchFamily="18" charset="0"/>
              </a:defRPr>
            </a:lvl9pPr>
          </a:lstStyle>
          <a:p>
            <a:fld id="{A9F4499A-2863-4A7C-A512-82F2CFC57E57}" type="slidenum">
              <a:rPr lang="en-US" altLang="en-US" sz="1200" b="0" smtClean="0">
                <a:solidFill>
                  <a:srgbClr val="000000"/>
                </a:solidFill>
                <a:latin typeface="Calibri" panose="020F0502020204030204" pitchFamily="34" charset="0"/>
                <a:ea typeface="Osaka"/>
                <a:cs typeface="Osaka"/>
              </a:rPr>
              <a:pPr/>
              <a:t>7</a:t>
            </a:fld>
            <a:endParaRPr lang="en-US" altLang="en-US" sz="1200" b="0">
              <a:solidFill>
                <a:srgbClr val="000000"/>
              </a:solidFill>
              <a:latin typeface="Calibri" panose="020F0502020204030204" pitchFamily="34" charset="0"/>
              <a:ea typeface="Osaka"/>
              <a:cs typeface="Osaka"/>
            </a:endParaRPr>
          </a:p>
        </p:txBody>
      </p:sp>
      <p:sp>
        <p:nvSpPr>
          <p:cNvPr id="26627" name="Rectangle 2">
            <a:extLst>
              <a:ext uri="{FF2B5EF4-FFF2-40B4-BE49-F238E27FC236}">
                <a16:creationId xmlns:a16="http://schemas.microsoft.com/office/drawing/2014/main" id="{4F0CA072-7667-2866-7996-93263DE8F4B2}"/>
              </a:ext>
            </a:extLst>
          </p:cNvPr>
          <p:cNvSpPr>
            <a:spLocks noGrp="1" noRot="1" noChangeAspect="1" noChangeArrowheads="1" noTextEdit="1"/>
          </p:cNvSpPr>
          <p:nvPr>
            <p:ph type="sldImg"/>
          </p:nvPr>
        </p:nvSpPr>
        <p:spPr>
          <a:xfrm>
            <a:off x="1317625" y="723900"/>
            <a:ext cx="4924425" cy="3694113"/>
          </a:xfrm>
          <a:ln/>
        </p:spPr>
      </p:sp>
      <p:sp>
        <p:nvSpPr>
          <p:cNvPr id="26628" name="Rectangle 3">
            <a:extLst>
              <a:ext uri="{FF2B5EF4-FFF2-40B4-BE49-F238E27FC236}">
                <a16:creationId xmlns:a16="http://schemas.microsoft.com/office/drawing/2014/main" id="{8B2D4C33-2569-A99A-07ED-5BD4E4E60F1B}"/>
              </a:ext>
            </a:extLst>
          </p:cNvPr>
          <p:cNvSpPr>
            <a:spLocks noGrp="1" noChangeArrowheads="1"/>
          </p:cNvSpPr>
          <p:nvPr>
            <p:ph type="body" idx="1"/>
          </p:nvPr>
        </p:nvSpPr>
        <p:spPr>
          <a:xfrm>
            <a:off x="1009650" y="4633913"/>
            <a:ext cx="5540375"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Osaka"/>
              <a:cs typeface="Osak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3A94AED-2DEC-F631-FA15-F3953A596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2200" b="1">
                <a:solidFill>
                  <a:schemeClr val="tx1"/>
                </a:solidFill>
                <a:latin typeface="Times New Roman" panose="02020603050405020304" pitchFamily="18" charset="0"/>
              </a:defRPr>
            </a:lvl1pPr>
            <a:lvl2pPr marL="742950" indent="-285750" defTabSz="919163">
              <a:defRPr sz="2200" b="1">
                <a:solidFill>
                  <a:schemeClr val="tx1"/>
                </a:solidFill>
                <a:latin typeface="Times New Roman" panose="02020603050405020304" pitchFamily="18" charset="0"/>
              </a:defRPr>
            </a:lvl2pPr>
            <a:lvl3pPr marL="1143000" indent="-228600" defTabSz="919163">
              <a:defRPr sz="2200" b="1">
                <a:solidFill>
                  <a:schemeClr val="tx1"/>
                </a:solidFill>
                <a:latin typeface="Times New Roman" panose="02020603050405020304" pitchFamily="18" charset="0"/>
              </a:defRPr>
            </a:lvl3pPr>
            <a:lvl4pPr marL="1600200" indent="-228600" defTabSz="919163">
              <a:defRPr sz="2200" b="1">
                <a:solidFill>
                  <a:schemeClr val="tx1"/>
                </a:solidFill>
                <a:latin typeface="Times New Roman" panose="02020603050405020304" pitchFamily="18" charset="0"/>
              </a:defRPr>
            </a:lvl4pPr>
            <a:lvl5pPr marL="2057400" indent="-228600" defTabSz="919163">
              <a:defRPr sz="2200" b="1">
                <a:solidFill>
                  <a:schemeClr val="tx1"/>
                </a:solidFill>
                <a:latin typeface="Times New Roman" panose="02020603050405020304" pitchFamily="18" charset="0"/>
              </a:defRPr>
            </a:lvl5pPr>
            <a:lvl6pPr marL="2514600" indent="-228600" defTabSz="919163"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defTabSz="919163"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defTabSz="919163"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defTabSz="919163" eaLnBrk="0" fontAlgn="base" hangingPunct="0">
              <a:spcBef>
                <a:spcPct val="0"/>
              </a:spcBef>
              <a:spcAft>
                <a:spcPct val="0"/>
              </a:spcAft>
              <a:defRPr sz="2200" b="1">
                <a:solidFill>
                  <a:schemeClr val="tx1"/>
                </a:solidFill>
                <a:latin typeface="Times New Roman" panose="02020603050405020304" pitchFamily="18" charset="0"/>
              </a:defRPr>
            </a:lvl9pPr>
          </a:lstStyle>
          <a:p>
            <a:fld id="{C47FFCE2-AA0E-4541-8BC6-4B9E7FD05BCC}" type="slidenum">
              <a:rPr lang="en-US" altLang="en-US" sz="1200" b="0" smtClean="0">
                <a:solidFill>
                  <a:srgbClr val="000000"/>
                </a:solidFill>
                <a:latin typeface="Calibri" panose="020F0502020204030204" pitchFamily="34" charset="0"/>
              </a:rPr>
              <a:pPr/>
              <a:t>12</a:t>
            </a:fld>
            <a:endParaRPr lang="en-US" altLang="en-US" sz="1200" b="0">
              <a:solidFill>
                <a:srgbClr val="000000"/>
              </a:solidFill>
              <a:latin typeface="Calibri" panose="020F0502020204030204" pitchFamily="34" charset="0"/>
            </a:endParaRPr>
          </a:p>
        </p:txBody>
      </p:sp>
      <p:sp>
        <p:nvSpPr>
          <p:cNvPr id="32771" name="Rectangle 2">
            <a:extLst>
              <a:ext uri="{FF2B5EF4-FFF2-40B4-BE49-F238E27FC236}">
                <a16:creationId xmlns:a16="http://schemas.microsoft.com/office/drawing/2014/main" id="{7D46A880-974B-D0DD-E557-E9DE39FFA3E4}"/>
              </a:ext>
            </a:extLst>
          </p:cNvPr>
          <p:cNvSpPr>
            <a:spLocks noGrp="1" noRot="1" noChangeAspect="1" noChangeArrowheads="1" noTextEdit="1"/>
          </p:cNvSpPr>
          <p:nvPr>
            <p:ph type="sldImg"/>
          </p:nvPr>
        </p:nvSpPr>
        <p:spPr>
          <a:xfrm>
            <a:off x="1565275" y="720725"/>
            <a:ext cx="4268788" cy="3201988"/>
          </a:xfrm>
          <a:ln/>
        </p:spPr>
      </p:sp>
      <p:sp>
        <p:nvSpPr>
          <p:cNvPr id="32772" name="Rectangle 3">
            <a:extLst>
              <a:ext uri="{FF2B5EF4-FFF2-40B4-BE49-F238E27FC236}">
                <a16:creationId xmlns:a16="http://schemas.microsoft.com/office/drawing/2014/main" id="{569F8275-0AE1-A0D1-5E49-1D69857D9423}"/>
              </a:ext>
            </a:extLst>
          </p:cNvPr>
          <p:cNvSpPr>
            <a:spLocks noGrp="1" noChangeArrowheads="1"/>
          </p:cNvSpPr>
          <p:nvPr>
            <p:ph type="body" idx="1"/>
          </p:nvPr>
        </p:nvSpPr>
        <p:spPr>
          <a:xfrm>
            <a:off x="246063" y="4086225"/>
            <a:ext cx="7150100" cy="4806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8" tIns="47556" rIns="95108" bIns="47556"/>
          <a:lstStyle/>
          <a:p>
            <a:r>
              <a:rPr lang="en-US" altLang="en-US"/>
              <a:t>In fact research conducted by Terry Robinson shows that that repeated exposure to cocaine in rats leads to increased number of dendritic spine in the nucleus accumbens neurons and increased in dendritic branching.</a:t>
            </a:r>
          </a:p>
          <a:p>
            <a:endParaRPr lang="en-US" altLang="en-US"/>
          </a:p>
          <a:p>
            <a:r>
              <a:rPr lang="en-US" altLang="en-US"/>
              <a:t>Taken together this research shows that repeated exposure to drugs of abuse cause a cascade of events involving increased gene transcription in regions such as the nucleus accumbens that is believed to be responsible for changes in dendrites and synaptic connections leading to drug addiction.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7205912C-25D5-855E-1746-92C9C0736278}"/>
              </a:ext>
            </a:extLst>
          </p:cNvPr>
          <p:cNvSpPr>
            <a:spLocks noGrp="1" noRot="1" noChangeAspect="1" noChangeArrowheads="1" noTextEdit="1"/>
          </p:cNvSpPr>
          <p:nvPr>
            <p:ph type="sldImg"/>
          </p:nvPr>
        </p:nvSpPr>
        <p:spPr>
          <a:xfrm>
            <a:off x="1338263" y="733425"/>
            <a:ext cx="4884737" cy="3663950"/>
          </a:xfrm>
          <a:ln/>
        </p:spPr>
      </p:sp>
      <p:sp>
        <p:nvSpPr>
          <p:cNvPr id="34819" name="Notes Placeholder 2">
            <a:extLst>
              <a:ext uri="{FF2B5EF4-FFF2-40B4-BE49-F238E27FC236}">
                <a16:creationId xmlns:a16="http://schemas.microsoft.com/office/drawing/2014/main" id="{9586351F-12AF-E618-5261-4680BE6C4C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a:extLst>
              <a:ext uri="{FF2B5EF4-FFF2-40B4-BE49-F238E27FC236}">
                <a16:creationId xmlns:a16="http://schemas.microsoft.com/office/drawing/2014/main" id="{9E6C5ABD-FDD4-0BE2-A122-411343930F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defRPr sz="2200" b="1">
                <a:solidFill>
                  <a:schemeClr val="tx1"/>
                </a:solidFill>
                <a:latin typeface="Times New Roman" panose="02020603050405020304" pitchFamily="18" charset="0"/>
              </a:defRPr>
            </a:lvl1pPr>
            <a:lvl2pPr marL="742950" indent="-285750" defTabSz="936625">
              <a:defRPr sz="2200" b="1">
                <a:solidFill>
                  <a:schemeClr val="tx1"/>
                </a:solidFill>
                <a:latin typeface="Times New Roman" panose="02020603050405020304" pitchFamily="18" charset="0"/>
              </a:defRPr>
            </a:lvl2pPr>
            <a:lvl3pPr marL="1143000" indent="-228600" defTabSz="936625">
              <a:defRPr sz="2200" b="1">
                <a:solidFill>
                  <a:schemeClr val="tx1"/>
                </a:solidFill>
                <a:latin typeface="Times New Roman" panose="02020603050405020304" pitchFamily="18" charset="0"/>
              </a:defRPr>
            </a:lvl3pPr>
            <a:lvl4pPr marL="1600200" indent="-228600" defTabSz="936625">
              <a:defRPr sz="2200" b="1">
                <a:solidFill>
                  <a:schemeClr val="tx1"/>
                </a:solidFill>
                <a:latin typeface="Times New Roman" panose="02020603050405020304" pitchFamily="18" charset="0"/>
              </a:defRPr>
            </a:lvl4pPr>
            <a:lvl5pPr marL="2057400" indent="-228600" defTabSz="936625">
              <a:defRPr sz="2200" b="1">
                <a:solidFill>
                  <a:schemeClr val="tx1"/>
                </a:solidFill>
                <a:latin typeface="Times New Roman" panose="02020603050405020304" pitchFamily="18" charset="0"/>
              </a:defRPr>
            </a:lvl5pPr>
            <a:lvl6pPr marL="2514600" indent="-228600" defTabSz="936625"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defTabSz="936625"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defTabSz="936625"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defTabSz="936625" eaLnBrk="0" fontAlgn="base" hangingPunct="0">
              <a:spcBef>
                <a:spcPct val="0"/>
              </a:spcBef>
              <a:spcAft>
                <a:spcPct val="0"/>
              </a:spcAft>
              <a:defRPr sz="2200" b="1">
                <a:solidFill>
                  <a:schemeClr val="tx1"/>
                </a:solidFill>
                <a:latin typeface="Times New Roman" panose="02020603050405020304" pitchFamily="18" charset="0"/>
              </a:defRPr>
            </a:lvl9pPr>
          </a:lstStyle>
          <a:p>
            <a:fld id="{4B8DEC55-5BD4-4A7E-B4B7-8104C45FF391}" type="slidenum">
              <a:rPr lang="en-US" altLang="en-US" sz="1200" b="0" smtClean="0">
                <a:solidFill>
                  <a:srgbClr val="000000"/>
                </a:solidFill>
                <a:latin typeface="Calibri" panose="020F0502020204030204" pitchFamily="34" charset="0"/>
              </a:rPr>
              <a:pPr/>
              <a:t>13</a:t>
            </a:fld>
            <a:endParaRPr lang="en-US" altLang="en-US" sz="1200" b="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D7CFC2E-9283-69CB-AFCD-7C0EF1DCAD74}"/>
              </a:ext>
            </a:extLst>
          </p:cNvPr>
          <p:cNvSpPr>
            <a:spLocks noGrp="1" noRot="1" noChangeAspect="1" noChangeArrowheads="1" noTextEdit="1"/>
          </p:cNvSpPr>
          <p:nvPr>
            <p:ph type="sldImg"/>
          </p:nvPr>
        </p:nvSpPr>
        <p:spPr>
          <a:xfrm>
            <a:off x="1338263" y="733425"/>
            <a:ext cx="4884737" cy="3663950"/>
          </a:xfrm>
          <a:ln/>
        </p:spPr>
      </p:sp>
      <p:sp>
        <p:nvSpPr>
          <p:cNvPr id="36867" name="Notes Placeholder 2">
            <a:extLst>
              <a:ext uri="{FF2B5EF4-FFF2-40B4-BE49-F238E27FC236}">
                <a16:creationId xmlns:a16="http://schemas.microsoft.com/office/drawing/2014/main" id="{586A38F0-43FD-D908-A3D9-D767749B80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1550"/>
            <a:r>
              <a:rPr lang="en-US" altLang="en-US">
                <a:solidFill>
                  <a:srgbClr val="FFFF1E"/>
                </a:solidFill>
                <a:latin typeface="Arial" panose="020B0604020202020204" pitchFamily="34" charset="0"/>
              </a:rPr>
              <a:t>Garavan et al A .J.  Psych 2000</a:t>
            </a:r>
          </a:p>
          <a:p>
            <a:pPr defTabSz="971550"/>
            <a:endParaRPr lang="en-US" altLang="en-US"/>
          </a:p>
        </p:txBody>
      </p:sp>
      <p:sp>
        <p:nvSpPr>
          <p:cNvPr id="36868" name="Slide Number Placeholder 3">
            <a:extLst>
              <a:ext uri="{FF2B5EF4-FFF2-40B4-BE49-F238E27FC236}">
                <a16:creationId xmlns:a16="http://schemas.microsoft.com/office/drawing/2014/main" id="{3BE10785-BE27-4D10-F089-6885B10B0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defRPr sz="2200" b="1">
                <a:solidFill>
                  <a:schemeClr val="tx1"/>
                </a:solidFill>
                <a:latin typeface="Times New Roman" panose="02020603050405020304" pitchFamily="18" charset="0"/>
              </a:defRPr>
            </a:lvl1pPr>
            <a:lvl2pPr marL="742950" indent="-285750" defTabSz="936625">
              <a:defRPr sz="2200" b="1">
                <a:solidFill>
                  <a:schemeClr val="tx1"/>
                </a:solidFill>
                <a:latin typeface="Times New Roman" panose="02020603050405020304" pitchFamily="18" charset="0"/>
              </a:defRPr>
            </a:lvl2pPr>
            <a:lvl3pPr marL="1143000" indent="-228600" defTabSz="936625">
              <a:defRPr sz="2200" b="1">
                <a:solidFill>
                  <a:schemeClr val="tx1"/>
                </a:solidFill>
                <a:latin typeface="Times New Roman" panose="02020603050405020304" pitchFamily="18" charset="0"/>
              </a:defRPr>
            </a:lvl3pPr>
            <a:lvl4pPr marL="1600200" indent="-228600" defTabSz="936625">
              <a:defRPr sz="2200" b="1">
                <a:solidFill>
                  <a:schemeClr val="tx1"/>
                </a:solidFill>
                <a:latin typeface="Times New Roman" panose="02020603050405020304" pitchFamily="18" charset="0"/>
              </a:defRPr>
            </a:lvl4pPr>
            <a:lvl5pPr marL="2057400" indent="-228600" defTabSz="936625">
              <a:defRPr sz="2200" b="1">
                <a:solidFill>
                  <a:schemeClr val="tx1"/>
                </a:solidFill>
                <a:latin typeface="Times New Roman" panose="02020603050405020304" pitchFamily="18" charset="0"/>
              </a:defRPr>
            </a:lvl5pPr>
            <a:lvl6pPr marL="2514600" indent="-228600" defTabSz="936625"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defTabSz="936625"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defTabSz="936625"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defTabSz="936625" eaLnBrk="0" fontAlgn="base" hangingPunct="0">
              <a:spcBef>
                <a:spcPct val="0"/>
              </a:spcBef>
              <a:spcAft>
                <a:spcPct val="0"/>
              </a:spcAft>
              <a:defRPr sz="2200" b="1">
                <a:solidFill>
                  <a:schemeClr val="tx1"/>
                </a:solidFill>
                <a:latin typeface="Times New Roman" panose="02020603050405020304" pitchFamily="18" charset="0"/>
              </a:defRPr>
            </a:lvl9pPr>
          </a:lstStyle>
          <a:p>
            <a:fld id="{6BBE1022-CC75-4950-8F34-805FA7ADAF56}" type="slidenum">
              <a:rPr lang="en-US" altLang="en-US" sz="1200" b="0" smtClean="0">
                <a:solidFill>
                  <a:srgbClr val="000000"/>
                </a:solidFill>
                <a:latin typeface="Calibri" panose="020F0502020204030204" pitchFamily="34" charset="0"/>
              </a:rPr>
              <a:pPr/>
              <a:t>14</a:t>
            </a:fld>
            <a:endParaRPr lang="en-US" altLang="en-US" sz="1200" b="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41245F1-35D8-0213-AEB1-ABF5C392B45D}"/>
              </a:ext>
            </a:extLst>
          </p:cNvPr>
          <p:cNvSpPr>
            <a:spLocks noGrp="1" noRot="1" noChangeAspect="1" noChangeArrowheads="1" noTextEdit="1"/>
          </p:cNvSpPr>
          <p:nvPr>
            <p:ph type="sldImg"/>
          </p:nvPr>
        </p:nvSpPr>
        <p:spPr>
          <a:xfrm>
            <a:off x="1216025" y="696913"/>
            <a:ext cx="4654550" cy="3490912"/>
          </a:xfrm>
          <a:ln/>
        </p:spPr>
      </p:sp>
      <p:sp>
        <p:nvSpPr>
          <p:cNvPr id="44035" name="Notes Placeholder 2">
            <a:extLst>
              <a:ext uri="{FF2B5EF4-FFF2-40B4-BE49-F238E27FC236}">
                <a16:creationId xmlns:a16="http://schemas.microsoft.com/office/drawing/2014/main" id="{A0AEFE27-7C92-173D-571A-2F9A812CC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ltLang="en-US">
                <a:solidFill>
                  <a:schemeClr val="tx2"/>
                </a:solidFill>
                <a:ea typeface="Osaka"/>
                <a:cs typeface="Osaka"/>
              </a:rPr>
              <a:t>Sources: Volkow, et al.,  Synapse, 11:184-190, 1992</a:t>
            </a:r>
          </a:p>
          <a:p>
            <a:r>
              <a:rPr lang="en-US" altLang="en-US">
                <a:solidFill>
                  <a:schemeClr val="tx2"/>
                </a:solidFill>
                <a:ea typeface="Osaka"/>
                <a:cs typeface="Osaka"/>
              </a:rPr>
              <a:t>           &amp; Volkow, et al.,  Synapse, 14:169-177, 1993</a:t>
            </a:r>
          </a:p>
          <a:p>
            <a:endParaRPr lang="en-US" altLang="en-US"/>
          </a:p>
        </p:txBody>
      </p:sp>
      <p:sp>
        <p:nvSpPr>
          <p:cNvPr id="44036" name="Slide Number Placeholder 3">
            <a:extLst>
              <a:ext uri="{FF2B5EF4-FFF2-40B4-BE49-F238E27FC236}">
                <a16:creationId xmlns:a16="http://schemas.microsoft.com/office/drawing/2014/main" id="{588F5D8D-966C-02B3-C994-6594E171E1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defRPr sz="2200" b="1">
                <a:solidFill>
                  <a:schemeClr val="tx1"/>
                </a:solidFill>
                <a:latin typeface="Times New Roman" panose="02020603050405020304" pitchFamily="18" charset="0"/>
              </a:defRPr>
            </a:lvl1pPr>
            <a:lvl2pPr marL="742950" indent="-285750" defTabSz="936625">
              <a:defRPr sz="2200" b="1">
                <a:solidFill>
                  <a:schemeClr val="tx1"/>
                </a:solidFill>
                <a:latin typeface="Times New Roman" panose="02020603050405020304" pitchFamily="18" charset="0"/>
              </a:defRPr>
            </a:lvl2pPr>
            <a:lvl3pPr marL="1143000" indent="-228600" defTabSz="936625">
              <a:defRPr sz="2200" b="1">
                <a:solidFill>
                  <a:schemeClr val="tx1"/>
                </a:solidFill>
                <a:latin typeface="Times New Roman" panose="02020603050405020304" pitchFamily="18" charset="0"/>
              </a:defRPr>
            </a:lvl3pPr>
            <a:lvl4pPr marL="1600200" indent="-228600" defTabSz="936625">
              <a:defRPr sz="2200" b="1">
                <a:solidFill>
                  <a:schemeClr val="tx1"/>
                </a:solidFill>
                <a:latin typeface="Times New Roman" panose="02020603050405020304" pitchFamily="18" charset="0"/>
              </a:defRPr>
            </a:lvl4pPr>
            <a:lvl5pPr marL="2057400" indent="-228600" defTabSz="936625">
              <a:defRPr sz="2200" b="1">
                <a:solidFill>
                  <a:schemeClr val="tx1"/>
                </a:solidFill>
                <a:latin typeface="Times New Roman" panose="02020603050405020304" pitchFamily="18" charset="0"/>
              </a:defRPr>
            </a:lvl5pPr>
            <a:lvl6pPr marL="2514600" indent="-228600" defTabSz="936625"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defTabSz="936625"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defTabSz="936625"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defTabSz="936625" eaLnBrk="0" fontAlgn="base" hangingPunct="0">
              <a:spcBef>
                <a:spcPct val="0"/>
              </a:spcBef>
              <a:spcAft>
                <a:spcPct val="0"/>
              </a:spcAft>
              <a:defRPr sz="2200" b="1">
                <a:solidFill>
                  <a:schemeClr val="tx1"/>
                </a:solidFill>
                <a:latin typeface="Times New Roman" panose="02020603050405020304" pitchFamily="18" charset="0"/>
              </a:defRPr>
            </a:lvl9pPr>
          </a:lstStyle>
          <a:p>
            <a:fld id="{076D0C8C-D141-43ED-867E-2ADE3CA92499}" type="slidenum">
              <a:rPr lang="en-US" altLang="en-US" sz="1200" b="0" smtClean="0">
                <a:solidFill>
                  <a:srgbClr val="000000"/>
                </a:solidFill>
                <a:latin typeface="Calibri" panose="020F0502020204030204" pitchFamily="34" charset="0"/>
              </a:rPr>
              <a:pPr/>
              <a:t>20</a:t>
            </a:fld>
            <a:endParaRPr lang="en-US" altLang="en-US" sz="1200" b="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72DAA19-D001-4448-F357-734C995211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defRPr sz="2200" b="1">
                <a:solidFill>
                  <a:schemeClr val="tx1"/>
                </a:solidFill>
                <a:latin typeface="Times New Roman" panose="02020603050405020304" pitchFamily="18" charset="0"/>
              </a:defRPr>
            </a:lvl1pPr>
            <a:lvl2pPr marL="742950" indent="-285750" defTabSz="936625">
              <a:defRPr sz="2200" b="1">
                <a:solidFill>
                  <a:schemeClr val="tx1"/>
                </a:solidFill>
                <a:latin typeface="Times New Roman" panose="02020603050405020304" pitchFamily="18" charset="0"/>
              </a:defRPr>
            </a:lvl2pPr>
            <a:lvl3pPr marL="1143000" indent="-228600" defTabSz="936625">
              <a:defRPr sz="2200" b="1">
                <a:solidFill>
                  <a:schemeClr val="tx1"/>
                </a:solidFill>
                <a:latin typeface="Times New Roman" panose="02020603050405020304" pitchFamily="18" charset="0"/>
              </a:defRPr>
            </a:lvl3pPr>
            <a:lvl4pPr marL="1600200" indent="-228600" defTabSz="936625">
              <a:defRPr sz="2200" b="1">
                <a:solidFill>
                  <a:schemeClr val="tx1"/>
                </a:solidFill>
                <a:latin typeface="Times New Roman" panose="02020603050405020304" pitchFamily="18" charset="0"/>
              </a:defRPr>
            </a:lvl4pPr>
            <a:lvl5pPr marL="2057400" indent="-228600" defTabSz="936625">
              <a:defRPr sz="2200" b="1">
                <a:solidFill>
                  <a:schemeClr val="tx1"/>
                </a:solidFill>
                <a:latin typeface="Times New Roman" panose="02020603050405020304" pitchFamily="18" charset="0"/>
              </a:defRPr>
            </a:lvl5pPr>
            <a:lvl6pPr marL="2514600" indent="-228600" defTabSz="936625"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defTabSz="936625"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defTabSz="936625"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defTabSz="936625" eaLnBrk="0" fontAlgn="base" hangingPunct="0">
              <a:spcBef>
                <a:spcPct val="0"/>
              </a:spcBef>
              <a:spcAft>
                <a:spcPct val="0"/>
              </a:spcAft>
              <a:defRPr sz="2200" b="1">
                <a:solidFill>
                  <a:schemeClr val="tx1"/>
                </a:solidFill>
                <a:latin typeface="Times New Roman" panose="02020603050405020304" pitchFamily="18" charset="0"/>
              </a:defRPr>
            </a:lvl9pPr>
          </a:lstStyle>
          <a:p>
            <a:fld id="{C3436B8E-2722-4EE2-8096-6B52F6D16179}" type="slidenum">
              <a:rPr lang="en-US" altLang="en-US" sz="1200" b="0" smtClean="0">
                <a:solidFill>
                  <a:srgbClr val="000000"/>
                </a:solidFill>
                <a:latin typeface="Calibri" panose="020F0502020204030204" pitchFamily="34" charset="0"/>
              </a:rPr>
              <a:pPr/>
              <a:t>21</a:t>
            </a:fld>
            <a:endParaRPr lang="en-US" altLang="en-US" sz="1200" b="0">
              <a:solidFill>
                <a:srgbClr val="000000"/>
              </a:solidFill>
              <a:latin typeface="Calibri" panose="020F0502020204030204" pitchFamily="34" charset="0"/>
            </a:endParaRPr>
          </a:p>
        </p:txBody>
      </p:sp>
      <p:sp>
        <p:nvSpPr>
          <p:cNvPr id="46083" name="Rectangle 2">
            <a:extLst>
              <a:ext uri="{FF2B5EF4-FFF2-40B4-BE49-F238E27FC236}">
                <a16:creationId xmlns:a16="http://schemas.microsoft.com/office/drawing/2014/main" id="{15584E32-23E9-8990-89FA-8AC41736C1F2}"/>
              </a:ext>
            </a:extLst>
          </p:cNvPr>
          <p:cNvSpPr>
            <a:spLocks noGrp="1" noRot="1" noChangeAspect="1" noChangeArrowheads="1" noTextEdit="1"/>
          </p:cNvSpPr>
          <p:nvPr>
            <p:ph type="sldImg"/>
          </p:nvPr>
        </p:nvSpPr>
        <p:spPr>
          <a:xfrm>
            <a:off x="1216025" y="696913"/>
            <a:ext cx="4654550" cy="3490912"/>
          </a:xfrm>
          <a:ln/>
        </p:spPr>
      </p:sp>
      <p:sp>
        <p:nvSpPr>
          <p:cNvPr id="46084" name="Rectangle 3">
            <a:extLst>
              <a:ext uri="{FF2B5EF4-FFF2-40B4-BE49-F238E27FC236}">
                <a16:creationId xmlns:a16="http://schemas.microsoft.com/office/drawing/2014/main" id="{2B66312C-C2B8-96F1-12C4-8D279B7965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9163"/>
            <a:endParaRPr lang="en-US" altLang="en-US"/>
          </a:p>
          <a:p>
            <a:pPr defTabSz="919163"/>
            <a:r>
              <a:rPr lang="en-US" altLang="en-US" b="1"/>
              <a:t>Figure 1.  </a:t>
            </a:r>
            <a:r>
              <a:rPr lang="en-US" altLang="en-US"/>
              <a:t> Brain images of the distribution volume of [11C]</a:t>
            </a:r>
            <a:r>
              <a:rPr lang="en-US" altLang="en-US" i="1"/>
              <a:t>d-threo</a:t>
            </a:r>
            <a:r>
              <a:rPr lang="en-US" altLang="en-US"/>
              <a:t>-methylphenidate in a control and a METH abuser. Images shown were obtained at the level of the striatum (images to the </a:t>
            </a:r>
            <a:r>
              <a:rPr lang="en-US" altLang="en-US" i="1"/>
              <a:t>left</a:t>
            </a:r>
            <a:r>
              <a:rPr lang="en-US" altLang="en-US"/>
              <a:t>) and the cerebellum (images to the </a:t>
            </a:r>
            <a:r>
              <a:rPr lang="en-US" altLang="en-US" i="1"/>
              <a:t>right</a:t>
            </a:r>
            <a:r>
              <a:rPr lang="en-US" altLang="en-US"/>
              <a:t>), and they are from a normal control and a METH abuser evaluated twice, during short and protracted abstinence. Notice the significant increases in binding in striatum in the METH abuser with protracted abstinence. </a:t>
            </a:r>
            <a:br>
              <a:rPr lang="en-US" altLang="en-US"/>
            </a:b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6FB20BC2-157F-913C-2C09-FAAAA0DAED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chemeClr val="tx1"/>
                </a:solidFill>
                <a:latin typeface="Times New Roman" panose="02020603050405020304" pitchFamily="18" charset="0"/>
              </a:defRPr>
            </a:lvl1pPr>
            <a:lvl2pPr marL="742950" indent="-285750">
              <a:defRPr sz="2200" b="1">
                <a:solidFill>
                  <a:schemeClr val="tx1"/>
                </a:solidFill>
                <a:latin typeface="Times New Roman" panose="02020603050405020304" pitchFamily="18" charset="0"/>
              </a:defRPr>
            </a:lvl2pPr>
            <a:lvl3pPr marL="1143000" indent="-228600">
              <a:defRPr sz="2200" b="1">
                <a:solidFill>
                  <a:schemeClr val="tx1"/>
                </a:solidFill>
                <a:latin typeface="Times New Roman" panose="02020603050405020304" pitchFamily="18" charset="0"/>
              </a:defRPr>
            </a:lvl3pPr>
            <a:lvl4pPr marL="1600200" indent="-228600">
              <a:defRPr sz="2200" b="1">
                <a:solidFill>
                  <a:schemeClr val="tx1"/>
                </a:solidFill>
                <a:latin typeface="Times New Roman" panose="02020603050405020304" pitchFamily="18" charset="0"/>
              </a:defRPr>
            </a:lvl4pPr>
            <a:lvl5pPr marL="2057400" indent="-228600">
              <a:defRPr sz="2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defRPr>
            </a:lvl9pPr>
          </a:lstStyle>
          <a:p>
            <a:fld id="{9A55F133-D5E2-4E9D-AABC-FBA147E07735}" type="slidenum">
              <a:rPr lang="en-US" altLang="en-US" sz="1200" smtClean="0">
                <a:solidFill>
                  <a:srgbClr val="000000"/>
                </a:solidFill>
              </a:rPr>
              <a:pPr/>
              <a:t>38</a:t>
            </a:fld>
            <a:endParaRPr lang="en-US" altLang="en-US" sz="1200">
              <a:solidFill>
                <a:srgbClr val="000000"/>
              </a:solidFill>
            </a:endParaRPr>
          </a:p>
        </p:txBody>
      </p:sp>
      <p:sp>
        <p:nvSpPr>
          <p:cNvPr id="64515" name="Rectangle 2">
            <a:extLst>
              <a:ext uri="{FF2B5EF4-FFF2-40B4-BE49-F238E27FC236}">
                <a16:creationId xmlns:a16="http://schemas.microsoft.com/office/drawing/2014/main" id="{BF07F7B5-8119-46A2-85A3-80F00DF96A1F}"/>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63540EC4-7855-CF08-207B-59719976EC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4517" name="Date Placeholder 4">
            <a:extLst>
              <a:ext uri="{FF2B5EF4-FFF2-40B4-BE49-F238E27FC236}">
                <a16:creationId xmlns:a16="http://schemas.microsoft.com/office/drawing/2014/main" id="{B262F2D5-210A-002A-3AE7-6D1C1B0CA4A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chemeClr val="tx1"/>
                </a:solidFill>
                <a:latin typeface="Times New Roman" panose="02020603050405020304" pitchFamily="18" charset="0"/>
              </a:defRPr>
            </a:lvl1pPr>
            <a:lvl2pPr marL="742950" indent="-285750">
              <a:defRPr sz="2200" b="1">
                <a:solidFill>
                  <a:schemeClr val="tx1"/>
                </a:solidFill>
                <a:latin typeface="Times New Roman" panose="02020603050405020304" pitchFamily="18" charset="0"/>
              </a:defRPr>
            </a:lvl2pPr>
            <a:lvl3pPr marL="1143000" indent="-228600">
              <a:defRPr sz="2200" b="1">
                <a:solidFill>
                  <a:schemeClr val="tx1"/>
                </a:solidFill>
                <a:latin typeface="Times New Roman" panose="02020603050405020304" pitchFamily="18" charset="0"/>
              </a:defRPr>
            </a:lvl3pPr>
            <a:lvl4pPr marL="1600200" indent="-228600">
              <a:defRPr sz="2200" b="1">
                <a:solidFill>
                  <a:schemeClr val="tx1"/>
                </a:solidFill>
                <a:latin typeface="Times New Roman" panose="02020603050405020304" pitchFamily="18" charset="0"/>
              </a:defRPr>
            </a:lvl4pPr>
            <a:lvl5pPr marL="2057400" indent="-228600">
              <a:defRPr sz="2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defRPr>
            </a:lvl9pPr>
          </a:lstStyle>
          <a:p>
            <a:r>
              <a:rPr lang="en-US" altLang="en-US" sz="1200"/>
              <a:t>4/1/2014</a:t>
            </a:r>
          </a:p>
        </p:txBody>
      </p:sp>
      <p:sp>
        <p:nvSpPr>
          <p:cNvPr id="64518" name="Header Placeholder 5">
            <a:extLst>
              <a:ext uri="{FF2B5EF4-FFF2-40B4-BE49-F238E27FC236}">
                <a16:creationId xmlns:a16="http://schemas.microsoft.com/office/drawing/2014/main" id="{795FD159-50E5-A9AF-4B54-A2A03A56D8C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chemeClr val="tx1"/>
                </a:solidFill>
                <a:latin typeface="Times New Roman" panose="02020603050405020304" pitchFamily="18" charset="0"/>
              </a:defRPr>
            </a:lvl1pPr>
            <a:lvl2pPr marL="742950" indent="-285750">
              <a:defRPr sz="2200" b="1">
                <a:solidFill>
                  <a:schemeClr val="tx1"/>
                </a:solidFill>
                <a:latin typeface="Times New Roman" panose="02020603050405020304" pitchFamily="18" charset="0"/>
              </a:defRPr>
            </a:lvl2pPr>
            <a:lvl3pPr marL="1143000" indent="-228600">
              <a:defRPr sz="2200" b="1">
                <a:solidFill>
                  <a:schemeClr val="tx1"/>
                </a:solidFill>
                <a:latin typeface="Times New Roman" panose="02020603050405020304" pitchFamily="18" charset="0"/>
              </a:defRPr>
            </a:lvl3pPr>
            <a:lvl4pPr marL="1600200" indent="-228600">
              <a:defRPr sz="2200" b="1">
                <a:solidFill>
                  <a:schemeClr val="tx1"/>
                </a:solidFill>
                <a:latin typeface="Times New Roman" panose="02020603050405020304" pitchFamily="18" charset="0"/>
              </a:defRPr>
            </a:lvl4pPr>
            <a:lvl5pPr marL="2057400" indent="-228600">
              <a:defRPr sz="2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defRPr>
            </a:lvl9pPr>
          </a:lstStyle>
          <a:p>
            <a:r>
              <a:rPr lang="en-US" altLang="en-US" sz="1200"/>
              <a:t>Annals of Research and Knowledge (ARK)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A2D7990-1F6D-FDD8-A93C-3C68D87C9B95}"/>
              </a:ext>
            </a:extLst>
          </p:cNvPr>
          <p:cNvSpPr>
            <a:spLocks noGrp="1"/>
          </p:cNvSpPr>
          <p:nvPr>
            <p:ph type="dt" sz="half" idx="10"/>
          </p:nvPr>
        </p:nvSpPr>
        <p:spPr/>
        <p:txBody>
          <a:bodyPr/>
          <a:lstStyle>
            <a:lvl1pPr>
              <a:defRPr/>
            </a:lvl1pPr>
          </a:lstStyle>
          <a:p>
            <a:pPr>
              <a:defRPr/>
            </a:pPr>
            <a:fld id="{8E1F447D-6140-4D55-85A2-D2EA79998F07}" type="datetimeFigureOut">
              <a:rPr lang="en-US"/>
              <a:pPr>
                <a:defRPr/>
              </a:pPr>
              <a:t>6/24/2025</a:t>
            </a:fld>
            <a:endParaRPr lang="en-US"/>
          </a:p>
        </p:txBody>
      </p:sp>
      <p:sp>
        <p:nvSpPr>
          <p:cNvPr id="5" name="Footer Placeholder 4">
            <a:extLst>
              <a:ext uri="{FF2B5EF4-FFF2-40B4-BE49-F238E27FC236}">
                <a16:creationId xmlns:a16="http://schemas.microsoft.com/office/drawing/2014/main" id="{955F8205-7FE8-1A27-4856-12059663C5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B7851-5D28-4455-E24A-BCEBBC48B023}"/>
              </a:ext>
            </a:extLst>
          </p:cNvPr>
          <p:cNvSpPr>
            <a:spLocks noGrp="1"/>
          </p:cNvSpPr>
          <p:nvPr>
            <p:ph type="sldNum" sz="quarter" idx="12"/>
          </p:nvPr>
        </p:nvSpPr>
        <p:spPr/>
        <p:txBody>
          <a:bodyPr/>
          <a:lstStyle>
            <a:lvl1pPr>
              <a:defRPr/>
            </a:lvl1pPr>
          </a:lstStyle>
          <a:p>
            <a:pPr>
              <a:defRPr/>
            </a:pPr>
            <a:fld id="{83F3BA92-69E0-43FF-A2E1-780F2FD5F92C}" type="slidenum">
              <a:rPr lang="en-US"/>
              <a:pPr>
                <a:defRPr/>
              </a:pPr>
              <a:t>‹#›</a:t>
            </a:fld>
            <a:endParaRPr lang="en-US"/>
          </a:p>
        </p:txBody>
      </p:sp>
    </p:spTree>
    <p:extLst>
      <p:ext uri="{BB962C8B-B14F-4D97-AF65-F5344CB8AC3E}">
        <p14:creationId xmlns:p14="http://schemas.microsoft.com/office/powerpoint/2010/main" val="303359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27A00-E478-D40D-2D51-9589B8729D0E}"/>
              </a:ext>
            </a:extLst>
          </p:cNvPr>
          <p:cNvSpPr>
            <a:spLocks noGrp="1"/>
          </p:cNvSpPr>
          <p:nvPr>
            <p:ph type="dt" sz="half" idx="10"/>
          </p:nvPr>
        </p:nvSpPr>
        <p:spPr/>
        <p:txBody>
          <a:bodyPr/>
          <a:lstStyle>
            <a:lvl1pPr>
              <a:defRPr/>
            </a:lvl1pPr>
          </a:lstStyle>
          <a:p>
            <a:pPr>
              <a:defRPr/>
            </a:pPr>
            <a:fld id="{078B150C-B9DE-4B99-B3CA-6FB39C7C73A4}" type="datetimeFigureOut">
              <a:rPr lang="en-US"/>
              <a:pPr>
                <a:defRPr/>
              </a:pPr>
              <a:t>6/24/2025</a:t>
            </a:fld>
            <a:endParaRPr lang="en-US"/>
          </a:p>
        </p:txBody>
      </p:sp>
      <p:sp>
        <p:nvSpPr>
          <p:cNvPr id="5" name="Footer Placeholder 4">
            <a:extLst>
              <a:ext uri="{FF2B5EF4-FFF2-40B4-BE49-F238E27FC236}">
                <a16:creationId xmlns:a16="http://schemas.microsoft.com/office/drawing/2014/main" id="{E4F79B1F-73CF-60EC-A5AD-48EE068D5C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FDF0F7-FECB-BE16-62EE-12838155C5F7}"/>
              </a:ext>
            </a:extLst>
          </p:cNvPr>
          <p:cNvSpPr>
            <a:spLocks noGrp="1"/>
          </p:cNvSpPr>
          <p:nvPr>
            <p:ph type="sldNum" sz="quarter" idx="12"/>
          </p:nvPr>
        </p:nvSpPr>
        <p:spPr/>
        <p:txBody>
          <a:bodyPr/>
          <a:lstStyle>
            <a:lvl1pPr>
              <a:defRPr/>
            </a:lvl1pPr>
          </a:lstStyle>
          <a:p>
            <a:pPr>
              <a:defRPr/>
            </a:pPr>
            <a:fld id="{0DB16138-C426-4D66-8B80-4DA5CECE815E}" type="slidenum">
              <a:rPr lang="en-US"/>
              <a:pPr>
                <a:defRPr/>
              </a:pPr>
              <a:t>‹#›</a:t>
            </a:fld>
            <a:endParaRPr lang="en-US"/>
          </a:p>
        </p:txBody>
      </p:sp>
    </p:spTree>
    <p:extLst>
      <p:ext uri="{BB962C8B-B14F-4D97-AF65-F5344CB8AC3E}">
        <p14:creationId xmlns:p14="http://schemas.microsoft.com/office/powerpoint/2010/main" val="324289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31ACA-3FB5-E70E-F932-75157091984C}"/>
              </a:ext>
            </a:extLst>
          </p:cNvPr>
          <p:cNvSpPr>
            <a:spLocks noGrp="1"/>
          </p:cNvSpPr>
          <p:nvPr>
            <p:ph type="dt" sz="half" idx="10"/>
          </p:nvPr>
        </p:nvSpPr>
        <p:spPr/>
        <p:txBody>
          <a:bodyPr/>
          <a:lstStyle>
            <a:lvl1pPr>
              <a:defRPr/>
            </a:lvl1pPr>
          </a:lstStyle>
          <a:p>
            <a:pPr>
              <a:defRPr/>
            </a:pPr>
            <a:fld id="{445D7F9E-10D6-4D5E-9E4B-0BE85EE0D505}" type="datetimeFigureOut">
              <a:rPr lang="en-US"/>
              <a:pPr>
                <a:defRPr/>
              </a:pPr>
              <a:t>6/24/2025</a:t>
            </a:fld>
            <a:endParaRPr lang="en-US"/>
          </a:p>
        </p:txBody>
      </p:sp>
      <p:sp>
        <p:nvSpPr>
          <p:cNvPr id="5" name="Footer Placeholder 4">
            <a:extLst>
              <a:ext uri="{FF2B5EF4-FFF2-40B4-BE49-F238E27FC236}">
                <a16:creationId xmlns:a16="http://schemas.microsoft.com/office/drawing/2014/main" id="{4E2BBEE9-1496-2577-4363-2BD0133720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883366-4AE3-D8D6-6CC4-90CAC8B83278}"/>
              </a:ext>
            </a:extLst>
          </p:cNvPr>
          <p:cNvSpPr>
            <a:spLocks noGrp="1"/>
          </p:cNvSpPr>
          <p:nvPr>
            <p:ph type="sldNum" sz="quarter" idx="12"/>
          </p:nvPr>
        </p:nvSpPr>
        <p:spPr/>
        <p:txBody>
          <a:bodyPr/>
          <a:lstStyle>
            <a:lvl1pPr>
              <a:defRPr/>
            </a:lvl1pPr>
          </a:lstStyle>
          <a:p>
            <a:pPr>
              <a:defRPr/>
            </a:pPr>
            <a:fld id="{1E59D7D4-8B69-479E-A40D-4A6E056A18AB}" type="slidenum">
              <a:rPr lang="en-US"/>
              <a:pPr>
                <a:defRPr/>
              </a:pPr>
              <a:t>‹#›</a:t>
            </a:fld>
            <a:endParaRPr lang="en-US"/>
          </a:p>
        </p:txBody>
      </p:sp>
    </p:spTree>
    <p:extLst>
      <p:ext uri="{BB962C8B-B14F-4D97-AF65-F5344CB8AC3E}">
        <p14:creationId xmlns:p14="http://schemas.microsoft.com/office/powerpoint/2010/main" val="784969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AD3BAC2-3FC1-BF25-E027-95BB12C48BE2}"/>
              </a:ext>
            </a:extLst>
          </p:cNvPr>
          <p:cNvSpPr>
            <a:spLocks noGrp="1"/>
          </p:cNvSpPr>
          <p:nvPr>
            <p:ph type="dt" sz="half" idx="10"/>
          </p:nvPr>
        </p:nvSpPr>
        <p:spPr/>
        <p:txBody>
          <a:bodyPr/>
          <a:lstStyle>
            <a:lvl1pPr>
              <a:defRPr/>
            </a:lvl1pPr>
          </a:lstStyle>
          <a:p>
            <a:pPr>
              <a:defRPr/>
            </a:pPr>
            <a:fld id="{0C192A78-9773-4142-9ABE-38034FD81C10}" type="datetimeFigureOut">
              <a:rPr lang="en-US"/>
              <a:pPr>
                <a:defRPr/>
              </a:pPr>
              <a:t>6/24/2025</a:t>
            </a:fld>
            <a:endParaRPr lang="en-US"/>
          </a:p>
        </p:txBody>
      </p:sp>
      <p:sp>
        <p:nvSpPr>
          <p:cNvPr id="5" name="Footer Placeholder 4">
            <a:extLst>
              <a:ext uri="{FF2B5EF4-FFF2-40B4-BE49-F238E27FC236}">
                <a16:creationId xmlns:a16="http://schemas.microsoft.com/office/drawing/2014/main" id="{951B7973-D20B-B72A-DF7E-C6E1C6B72A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F1FF61-1FDB-187A-E081-29613CFA0DB3}"/>
              </a:ext>
            </a:extLst>
          </p:cNvPr>
          <p:cNvSpPr>
            <a:spLocks noGrp="1"/>
          </p:cNvSpPr>
          <p:nvPr>
            <p:ph type="sldNum" sz="quarter" idx="12"/>
          </p:nvPr>
        </p:nvSpPr>
        <p:spPr/>
        <p:txBody>
          <a:bodyPr/>
          <a:lstStyle>
            <a:lvl1pPr>
              <a:defRPr/>
            </a:lvl1pPr>
          </a:lstStyle>
          <a:p>
            <a:pPr>
              <a:defRPr/>
            </a:pPr>
            <a:fld id="{355D249F-AF37-4596-A5AD-CD05950D14B0}" type="slidenum">
              <a:rPr lang="en-US"/>
              <a:pPr>
                <a:defRPr/>
              </a:pPr>
              <a:t>‹#›</a:t>
            </a:fld>
            <a:endParaRPr lang="en-US"/>
          </a:p>
        </p:txBody>
      </p:sp>
    </p:spTree>
    <p:extLst>
      <p:ext uri="{BB962C8B-B14F-4D97-AF65-F5344CB8AC3E}">
        <p14:creationId xmlns:p14="http://schemas.microsoft.com/office/powerpoint/2010/main" val="116323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A236F-AC9C-606A-F628-5C0E8F367E51}"/>
              </a:ext>
            </a:extLst>
          </p:cNvPr>
          <p:cNvSpPr>
            <a:spLocks noGrp="1"/>
          </p:cNvSpPr>
          <p:nvPr>
            <p:ph type="dt" sz="half" idx="10"/>
          </p:nvPr>
        </p:nvSpPr>
        <p:spPr/>
        <p:txBody>
          <a:bodyPr/>
          <a:lstStyle>
            <a:lvl1pPr>
              <a:defRPr/>
            </a:lvl1pPr>
          </a:lstStyle>
          <a:p>
            <a:pPr>
              <a:defRPr/>
            </a:pPr>
            <a:fld id="{A0ED6DC8-164C-4531-A491-6AFBE0C12E9B}" type="datetimeFigureOut">
              <a:rPr lang="en-US"/>
              <a:pPr>
                <a:defRPr/>
              </a:pPr>
              <a:t>6/24/2025</a:t>
            </a:fld>
            <a:endParaRPr lang="en-US"/>
          </a:p>
        </p:txBody>
      </p:sp>
      <p:sp>
        <p:nvSpPr>
          <p:cNvPr id="5" name="Footer Placeholder 4">
            <a:extLst>
              <a:ext uri="{FF2B5EF4-FFF2-40B4-BE49-F238E27FC236}">
                <a16:creationId xmlns:a16="http://schemas.microsoft.com/office/drawing/2014/main" id="{E6BD6ABE-D9AF-819D-EA7E-5C1DF2A22B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FD5000-5CB7-988F-B6E9-53118FE63D72}"/>
              </a:ext>
            </a:extLst>
          </p:cNvPr>
          <p:cNvSpPr>
            <a:spLocks noGrp="1"/>
          </p:cNvSpPr>
          <p:nvPr>
            <p:ph type="sldNum" sz="quarter" idx="12"/>
          </p:nvPr>
        </p:nvSpPr>
        <p:spPr/>
        <p:txBody>
          <a:bodyPr/>
          <a:lstStyle>
            <a:lvl1pPr>
              <a:defRPr/>
            </a:lvl1pPr>
          </a:lstStyle>
          <a:p>
            <a:pPr>
              <a:defRPr/>
            </a:pPr>
            <a:fld id="{2254A8C7-842A-4F0C-A295-4FBB943151F7}" type="slidenum">
              <a:rPr lang="en-US"/>
              <a:pPr>
                <a:defRPr/>
              </a:pPr>
              <a:t>‹#›</a:t>
            </a:fld>
            <a:endParaRPr lang="en-US"/>
          </a:p>
        </p:txBody>
      </p:sp>
    </p:spTree>
    <p:extLst>
      <p:ext uri="{BB962C8B-B14F-4D97-AF65-F5344CB8AC3E}">
        <p14:creationId xmlns:p14="http://schemas.microsoft.com/office/powerpoint/2010/main" val="205047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BDED90-170E-E649-7658-74467BB0F857}"/>
              </a:ext>
            </a:extLst>
          </p:cNvPr>
          <p:cNvSpPr>
            <a:spLocks noGrp="1"/>
          </p:cNvSpPr>
          <p:nvPr>
            <p:ph type="dt" sz="half" idx="10"/>
          </p:nvPr>
        </p:nvSpPr>
        <p:spPr/>
        <p:txBody>
          <a:bodyPr/>
          <a:lstStyle>
            <a:lvl1pPr>
              <a:defRPr/>
            </a:lvl1pPr>
          </a:lstStyle>
          <a:p>
            <a:pPr>
              <a:defRPr/>
            </a:pPr>
            <a:fld id="{E2D7C0E2-2293-47BE-B496-0A7AF34C6B3C}" type="datetimeFigureOut">
              <a:rPr lang="en-US"/>
              <a:pPr>
                <a:defRPr/>
              </a:pPr>
              <a:t>6/24/2025</a:t>
            </a:fld>
            <a:endParaRPr lang="en-US"/>
          </a:p>
        </p:txBody>
      </p:sp>
      <p:sp>
        <p:nvSpPr>
          <p:cNvPr id="5" name="Footer Placeholder 4">
            <a:extLst>
              <a:ext uri="{FF2B5EF4-FFF2-40B4-BE49-F238E27FC236}">
                <a16:creationId xmlns:a16="http://schemas.microsoft.com/office/drawing/2014/main" id="{39473162-1850-8549-456D-3E39D47CD6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8D5AC1-A4C6-0CA6-AB73-149EE78FFF1D}"/>
              </a:ext>
            </a:extLst>
          </p:cNvPr>
          <p:cNvSpPr>
            <a:spLocks noGrp="1"/>
          </p:cNvSpPr>
          <p:nvPr>
            <p:ph type="sldNum" sz="quarter" idx="12"/>
          </p:nvPr>
        </p:nvSpPr>
        <p:spPr/>
        <p:txBody>
          <a:bodyPr/>
          <a:lstStyle>
            <a:lvl1pPr>
              <a:defRPr/>
            </a:lvl1pPr>
          </a:lstStyle>
          <a:p>
            <a:pPr>
              <a:defRPr/>
            </a:pPr>
            <a:fld id="{0147F728-A9FA-41E9-BAA6-A086426BF426}" type="slidenum">
              <a:rPr lang="en-US"/>
              <a:pPr>
                <a:defRPr/>
              </a:pPr>
              <a:t>‹#›</a:t>
            </a:fld>
            <a:endParaRPr lang="en-US"/>
          </a:p>
        </p:txBody>
      </p:sp>
    </p:spTree>
    <p:extLst>
      <p:ext uri="{BB962C8B-B14F-4D97-AF65-F5344CB8AC3E}">
        <p14:creationId xmlns:p14="http://schemas.microsoft.com/office/powerpoint/2010/main" val="250736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A2F165-0332-59DF-5B23-0645396362AF}"/>
              </a:ext>
            </a:extLst>
          </p:cNvPr>
          <p:cNvSpPr>
            <a:spLocks noGrp="1"/>
          </p:cNvSpPr>
          <p:nvPr>
            <p:ph type="dt" sz="half" idx="10"/>
          </p:nvPr>
        </p:nvSpPr>
        <p:spPr/>
        <p:txBody>
          <a:bodyPr/>
          <a:lstStyle>
            <a:lvl1pPr>
              <a:defRPr/>
            </a:lvl1pPr>
          </a:lstStyle>
          <a:p>
            <a:pPr>
              <a:defRPr/>
            </a:pPr>
            <a:fld id="{3ABBE3DA-6CFC-49BE-AB94-06325CA6FF81}" type="datetimeFigureOut">
              <a:rPr lang="en-US"/>
              <a:pPr>
                <a:defRPr/>
              </a:pPr>
              <a:t>6/24/2025</a:t>
            </a:fld>
            <a:endParaRPr lang="en-US"/>
          </a:p>
        </p:txBody>
      </p:sp>
      <p:sp>
        <p:nvSpPr>
          <p:cNvPr id="6" name="Footer Placeholder 4">
            <a:extLst>
              <a:ext uri="{FF2B5EF4-FFF2-40B4-BE49-F238E27FC236}">
                <a16:creationId xmlns:a16="http://schemas.microsoft.com/office/drawing/2014/main" id="{D10AF9AD-9B1E-9A34-96D0-59C3F0BB48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D61193-7581-D9B7-29DA-62EBE72BB341}"/>
              </a:ext>
            </a:extLst>
          </p:cNvPr>
          <p:cNvSpPr>
            <a:spLocks noGrp="1"/>
          </p:cNvSpPr>
          <p:nvPr>
            <p:ph type="sldNum" sz="quarter" idx="12"/>
          </p:nvPr>
        </p:nvSpPr>
        <p:spPr/>
        <p:txBody>
          <a:bodyPr/>
          <a:lstStyle>
            <a:lvl1pPr>
              <a:defRPr/>
            </a:lvl1pPr>
          </a:lstStyle>
          <a:p>
            <a:pPr>
              <a:defRPr/>
            </a:pPr>
            <a:fld id="{432A9185-5845-4FD5-8DA4-DBB8C5A014D0}" type="slidenum">
              <a:rPr lang="en-US"/>
              <a:pPr>
                <a:defRPr/>
              </a:pPr>
              <a:t>‹#›</a:t>
            </a:fld>
            <a:endParaRPr lang="en-US"/>
          </a:p>
        </p:txBody>
      </p:sp>
    </p:spTree>
    <p:extLst>
      <p:ext uri="{BB962C8B-B14F-4D97-AF65-F5344CB8AC3E}">
        <p14:creationId xmlns:p14="http://schemas.microsoft.com/office/powerpoint/2010/main" val="4118402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6FA8EA-8ECF-F01E-0D60-EA80E33AB876}"/>
              </a:ext>
            </a:extLst>
          </p:cNvPr>
          <p:cNvSpPr>
            <a:spLocks noGrp="1"/>
          </p:cNvSpPr>
          <p:nvPr>
            <p:ph type="dt" sz="half" idx="10"/>
          </p:nvPr>
        </p:nvSpPr>
        <p:spPr/>
        <p:txBody>
          <a:bodyPr/>
          <a:lstStyle>
            <a:lvl1pPr>
              <a:defRPr/>
            </a:lvl1pPr>
          </a:lstStyle>
          <a:p>
            <a:pPr>
              <a:defRPr/>
            </a:pPr>
            <a:fld id="{C3198528-F3A6-401F-B723-E222343CD3F9}" type="datetimeFigureOut">
              <a:rPr lang="en-US"/>
              <a:pPr>
                <a:defRPr/>
              </a:pPr>
              <a:t>6/24/2025</a:t>
            </a:fld>
            <a:endParaRPr lang="en-US"/>
          </a:p>
        </p:txBody>
      </p:sp>
      <p:sp>
        <p:nvSpPr>
          <p:cNvPr id="8" name="Footer Placeholder 4">
            <a:extLst>
              <a:ext uri="{FF2B5EF4-FFF2-40B4-BE49-F238E27FC236}">
                <a16:creationId xmlns:a16="http://schemas.microsoft.com/office/drawing/2014/main" id="{7B940BDC-BA64-5FEB-01C1-50F12EB7294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CD95300-91DC-9A6F-9BAF-636F04BDA187}"/>
              </a:ext>
            </a:extLst>
          </p:cNvPr>
          <p:cNvSpPr>
            <a:spLocks noGrp="1"/>
          </p:cNvSpPr>
          <p:nvPr>
            <p:ph type="sldNum" sz="quarter" idx="12"/>
          </p:nvPr>
        </p:nvSpPr>
        <p:spPr/>
        <p:txBody>
          <a:bodyPr/>
          <a:lstStyle>
            <a:lvl1pPr>
              <a:defRPr/>
            </a:lvl1pPr>
          </a:lstStyle>
          <a:p>
            <a:pPr>
              <a:defRPr/>
            </a:pPr>
            <a:fld id="{E364CB35-B01C-4183-9DF0-5646E83BA650}" type="slidenum">
              <a:rPr lang="en-US"/>
              <a:pPr>
                <a:defRPr/>
              </a:pPr>
              <a:t>‹#›</a:t>
            </a:fld>
            <a:endParaRPr lang="en-US"/>
          </a:p>
        </p:txBody>
      </p:sp>
    </p:spTree>
    <p:extLst>
      <p:ext uri="{BB962C8B-B14F-4D97-AF65-F5344CB8AC3E}">
        <p14:creationId xmlns:p14="http://schemas.microsoft.com/office/powerpoint/2010/main" val="156235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180E47-739A-B8D1-1184-1A2021EDB610}"/>
              </a:ext>
            </a:extLst>
          </p:cNvPr>
          <p:cNvSpPr>
            <a:spLocks noGrp="1"/>
          </p:cNvSpPr>
          <p:nvPr>
            <p:ph type="dt" sz="half" idx="10"/>
          </p:nvPr>
        </p:nvSpPr>
        <p:spPr/>
        <p:txBody>
          <a:bodyPr/>
          <a:lstStyle>
            <a:lvl1pPr>
              <a:defRPr/>
            </a:lvl1pPr>
          </a:lstStyle>
          <a:p>
            <a:pPr>
              <a:defRPr/>
            </a:pPr>
            <a:fld id="{D8DD5557-CFD8-4177-BED5-5BA769F97EC6}" type="datetimeFigureOut">
              <a:rPr lang="en-US"/>
              <a:pPr>
                <a:defRPr/>
              </a:pPr>
              <a:t>6/24/2025</a:t>
            </a:fld>
            <a:endParaRPr lang="en-US"/>
          </a:p>
        </p:txBody>
      </p:sp>
      <p:sp>
        <p:nvSpPr>
          <p:cNvPr id="4" name="Footer Placeholder 4">
            <a:extLst>
              <a:ext uri="{FF2B5EF4-FFF2-40B4-BE49-F238E27FC236}">
                <a16:creationId xmlns:a16="http://schemas.microsoft.com/office/drawing/2014/main" id="{B710B01E-39C3-D003-C08F-1C6870D007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9C95951-E3B7-FE6F-86D4-0B8E922FDA06}"/>
              </a:ext>
            </a:extLst>
          </p:cNvPr>
          <p:cNvSpPr>
            <a:spLocks noGrp="1"/>
          </p:cNvSpPr>
          <p:nvPr>
            <p:ph type="sldNum" sz="quarter" idx="12"/>
          </p:nvPr>
        </p:nvSpPr>
        <p:spPr/>
        <p:txBody>
          <a:bodyPr/>
          <a:lstStyle>
            <a:lvl1pPr>
              <a:defRPr/>
            </a:lvl1pPr>
          </a:lstStyle>
          <a:p>
            <a:pPr>
              <a:defRPr/>
            </a:pPr>
            <a:fld id="{FACDF52E-AE8F-42DF-9C7F-C23BB7894AC2}" type="slidenum">
              <a:rPr lang="en-US"/>
              <a:pPr>
                <a:defRPr/>
              </a:pPr>
              <a:t>‹#›</a:t>
            </a:fld>
            <a:endParaRPr lang="en-US"/>
          </a:p>
        </p:txBody>
      </p:sp>
    </p:spTree>
    <p:extLst>
      <p:ext uri="{BB962C8B-B14F-4D97-AF65-F5344CB8AC3E}">
        <p14:creationId xmlns:p14="http://schemas.microsoft.com/office/powerpoint/2010/main" val="72241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928744A-BD04-0E79-CD08-9CAE11D690FB}"/>
              </a:ext>
            </a:extLst>
          </p:cNvPr>
          <p:cNvSpPr>
            <a:spLocks noGrp="1"/>
          </p:cNvSpPr>
          <p:nvPr>
            <p:ph type="dt" sz="half" idx="10"/>
          </p:nvPr>
        </p:nvSpPr>
        <p:spPr/>
        <p:txBody>
          <a:bodyPr/>
          <a:lstStyle>
            <a:lvl1pPr>
              <a:defRPr/>
            </a:lvl1pPr>
          </a:lstStyle>
          <a:p>
            <a:pPr>
              <a:defRPr/>
            </a:pPr>
            <a:fld id="{307F2E25-D7EC-468F-9A8C-AE1DE1386C5F}" type="datetimeFigureOut">
              <a:rPr lang="en-US"/>
              <a:pPr>
                <a:defRPr/>
              </a:pPr>
              <a:t>6/24/2025</a:t>
            </a:fld>
            <a:endParaRPr lang="en-US"/>
          </a:p>
        </p:txBody>
      </p:sp>
      <p:sp>
        <p:nvSpPr>
          <p:cNvPr id="3" name="Footer Placeholder 4">
            <a:extLst>
              <a:ext uri="{FF2B5EF4-FFF2-40B4-BE49-F238E27FC236}">
                <a16:creationId xmlns:a16="http://schemas.microsoft.com/office/drawing/2014/main" id="{E731315D-A4B6-F28B-C783-439D38373DA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02AF4D-6EE7-26DB-96A1-A176BFC72878}"/>
              </a:ext>
            </a:extLst>
          </p:cNvPr>
          <p:cNvSpPr>
            <a:spLocks noGrp="1"/>
          </p:cNvSpPr>
          <p:nvPr>
            <p:ph type="sldNum" sz="quarter" idx="12"/>
          </p:nvPr>
        </p:nvSpPr>
        <p:spPr/>
        <p:txBody>
          <a:bodyPr/>
          <a:lstStyle>
            <a:lvl1pPr>
              <a:defRPr/>
            </a:lvl1pPr>
          </a:lstStyle>
          <a:p>
            <a:pPr>
              <a:defRPr/>
            </a:pPr>
            <a:fld id="{BF698841-C721-42C9-AD15-62E76DEBD1E7}" type="slidenum">
              <a:rPr lang="en-US"/>
              <a:pPr>
                <a:defRPr/>
              </a:pPr>
              <a:t>‹#›</a:t>
            </a:fld>
            <a:endParaRPr lang="en-US"/>
          </a:p>
        </p:txBody>
      </p:sp>
    </p:spTree>
    <p:extLst>
      <p:ext uri="{BB962C8B-B14F-4D97-AF65-F5344CB8AC3E}">
        <p14:creationId xmlns:p14="http://schemas.microsoft.com/office/powerpoint/2010/main" val="2626242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EB97BA3-B3BD-1E12-1CE6-B5199E083170}"/>
              </a:ext>
            </a:extLst>
          </p:cNvPr>
          <p:cNvSpPr>
            <a:spLocks noGrp="1"/>
          </p:cNvSpPr>
          <p:nvPr>
            <p:ph type="dt" sz="half" idx="10"/>
          </p:nvPr>
        </p:nvSpPr>
        <p:spPr/>
        <p:txBody>
          <a:bodyPr/>
          <a:lstStyle>
            <a:lvl1pPr>
              <a:defRPr/>
            </a:lvl1pPr>
          </a:lstStyle>
          <a:p>
            <a:pPr>
              <a:defRPr/>
            </a:pPr>
            <a:fld id="{5223996A-88BA-41B4-90D3-F85A1E038089}" type="datetimeFigureOut">
              <a:rPr lang="en-US"/>
              <a:pPr>
                <a:defRPr/>
              </a:pPr>
              <a:t>6/24/2025</a:t>
            </a:fld>
            <a:endParaRPr lang="en-US"/>
          </a:p>
        </p:txBody>
      </p:sp>
      <p:sp>
        <p:nvSpPr>
          <p:cNvPr id="6" name="Footer Placeholder 4">
            <a:extLst>
              <a:ext uri="{FF2B5EF4-FFF2-40B4-BE49-F238E27FC236}">
                <a16:creationId xmlns:a16="http://schemas.microsoft.com/office/drawing/2014/main" id="{8ADAE99E-D52A-9B88-EAD4-380BA31B52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8F0A7F-5E8E-EF92-6E23-2653768C0C68}"/>
              </a:ext>
            </a:extLst>
          </p:cNvPr>
          <p:cNvSpPr>
            <a:spLocks noGrp="1"/>
          </p:cNvSpPr>
          <p:nvPr>
            <p:ph type="sldNum" sz="quarter" idx="12"/>
          </p:nvPr>
        </p:nvSpPr>
        <p:spPr/>
        <p:txBody>
          <a:bodyPr/>
          <a:lstStyle>
            <a:lvl1pPr>
              <a:defRPr/>
            </a:lvl1pPr>
          </a:lstStyle>
          <a:p>
            <a:pPr>
              <a:defRPr/>
            </a:pPr>
            <a:fld id="{0D4FE1F9-DF04-4265-A12A-63BFB9EA1A2D}" type="slidenum">
              <a:rPr lang="en-US"/>
              <a:pPr>
                <a:defRPr/>
              </a:pPr>
              <a:t>‹#›</a:t>
            </a:fld>
            <a:endParaRPr lang="en-US"/>
          </a:p>
        </p:txBody>
      </p:sp>
    </p:spTree>
    <p:extLst>
      <p:ext uri="{BB962C8B-B14F-4D97-AF65-F5344CB8AC3E}">
        <p14:creationId xmlns:p14="http://schemas.microsoft.com/office/powerpoint/2010/main" val="213306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B3E9A-0819-8F73-1F56-7082D401F21F}"/>
              </a:ext>
            </a:extLst>
          </p:cNvPr>
          <p:cNvSpPr>
            <a:spLocks noGrp="1"/>
          </p:cNvSpPr>
          <p:nvPr>
            <p:ph type="dt" sz="half" idx="10"/>
          </p:nvPr>
        </p:nvSpPr>
        <p:spPr/>
        <p:txBody>
          <a:bodyPr/>
          <a:lstStyle>
            <a:lvl1pPr>
              <a:defRPr/>
            </a:lvl1pPr>
          </a:lstStyle>
          <a:p>
            <a:pPr>
              <a:defRPr/>
            </a:pPr>
            <a:fld id="{9F3D7CB6-712C-4B43-A9DB-92B9324BD712}" type="datetimeFigureOut">
              <a:rPr lang="en-US"/>
              <a:pPr>
                <a:defRPr/>
              </a:pPr>
              <a:t>6/24/2025</a:t>
            </a:fld>
            <a:endParaRPr lang="en-US"/>
          </a:p>
        </p:txBody>
      </p:sp>
      <p:sp>
        <p:nvSpPr>
          <p:cNvPr id="5" name="Footer Placeholder 4">
            <a:extLst>
              <a:ext uri="{FF2B5EF4-FFF2-40B4-BE49-F238E27FC236}">
                <a16:creationId xmlns:a16="http://schemas.microsoft.com/office/drawing/2014/main" id="{7F018E3D-6B9E-3955-828B-D62CA195D1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6CA6E6-9E41-42F5-6161-DAB487BF6CBB}"/>
              </a:ext>
            </a:extLst>
          </p:cNvPr>
          <p:cNvSpPr>
            <a:spLocks noGrp="1"/>
          </p:cNvSpPr>
          <p:nvPr>
            <p:ph type="sldNum" sz="quarter" idx="12"/>
          </p:nvPr>
        </p:nvSpPr>
        <p:spPr/>
        <p:txBody>
          <a:bodyPr/>
          <a:lstStyle>
            <a:lvl1pPr>
              <a:defRPr/>
            </a:lvl1pPr>
          </a:lstStyle>
          <a:p>
            <a:pPr>
              <a:defRPr/>
            </a:pPr>
            <a:fld id="{A1987F88-26A4-421E-A468-9DEEB3908EEC}" type="slidenum">
              <a:rPr lang="en-US"/>
              <a:pPr>
                <a:defRPr/>
              </a:pPr>
              <a:t>‹#›</a:t>
            </a:fld>
            <a:endParaRPr lang="en-US"/>
          </a:p>
        </p:txBody>
      </p:sp>
    </p:spTree>
    <p:extLst>
      <p:ext uri="{BB962C8B-B14F-4D97-AF65-F5344CB8AC3E}">
        <p14:creationId xmlns:p14="http://schemas.microsoft.com/office/powerpoint/2010/main" val="798891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8272AC-50EF-60CF-9803-1D8C199B135A}"/>
              </a:ext>
            </a:extLst>
          </p:cNvPr>
          <p:cNvSpPr>
            <a:spLocks noGrp="1"/>
          </p:cNvSpPr>
          <p:nvPr>
            <p:ph type="dt" sz="half" idx="10"/>
          </p:nvPr>
        </p:nvSpPr>
        <p:spPr/>
        <p:txBody>
          <a:bodyPr/>
          <a:lstStyle>
            <a:lvl1pPr>
              <a:defRPr/>
            </a:lvl1pPr>
          </a:lstStyle>
          <a:p>
            <a:pPr>
              <a:defRPr/>
            </a:pPr>
            <a:fld id="{2120C656-0E03-4704-88E1-A1E32432D30A}" type="datetimeFigureOut">
              <a:rPr lang="en-US"/>
              <a:pPr>
                <a:defRPr/>
              </a:pPr>
              <a:t>6/24/2025</a:t>
            </a:fld>
            <a:endParaRPr lang="en-US"/>
          </a:p>
        </p:txBody>
      </p:sp>
      <p:sp>
        <p:nvSpPr>
          <p:cNvPr id="6" name="Footer Placeholder 4">
            <a:extLst>
              <a:ext uri="{FF2B5EF4-FFF2-40B4-BE49-F238E27FC236}">
                <a16:creationId xmlns:a16="http://schemas.microsoft.com/office/drawing/2014/main" id="{7588B86A-20AD-B06D-BCE0-E60F32C174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7FC788-686C-9131-63B8-5B6D73137724}"/>
              </a:ext>
            </a:extLst>
          </p:cNvPr>
          <p:cNvSpPr>
            <a:spLocks noGrp="1"/>
          </p:cNvSpPr>
          <p:nvPr>
            <p:ph type="sldNum" sz="quarter" idx="12"/>
          </p:nvPr>
        </p:nvSpPr>
        <p:spPr/>
        <p:txBody>
          <a:bodyPr/>
          <a:lstStyle>
            <a:lvl1pPr>
              <a:defRPr/>
            </a:lvl1pPr>
          </a:lstStyle>
          <a:p>
            <a:pPr>
              <a:defRPr/>
            </a:pPr>
            <a:fld id="{446091E8-5D9C-4F71-8BBD-BDC762726FCA}" type="slidenum">
              <a:rPr lang="en-US"/>
              <a:pPr>
                <a:defRPr/>
              </a:pPr>
              <a:t>‹#›</a:t>
            </a:fld>
            <a:endParaRPr lang="en-US"/>
          </a:p>
        </p:txBody>
      </p:sp>
    </p:spTree>
    <p:extLst>
      <p:ext uri="{BB962C8B-B14F-4D97-AF65-F5344CB8AC3E}">
        <p14:creationId xmlns:p14="http://schemas.microsoft.com/office/powerpoint/2010/main" val="150768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F576-C2EF-AE72-053B-04770062B2A9}"/>
              </a:ext>
            </a:extLst>
          </p:cNvPr>
          <p:cNvSpPr>
            <a:spLocks noGrp="1"/>
          </p:cNvSpPr>
          <p:nvPr>
            <p:ph type="dt" sz="half" idx="10"/>
          </p:nvPr>
        </p:nvSpPr>
        <p:spPr/>
        <p:txBody>
          <a:bodyPr/>
          <a:lstStyle>
            <a:lvl1pPr>
              <a:defRPr/>
            </a:lvl1pPr>
          </a:lstStyle>
          <a:p>
            <a:pPr>
              <a:defRPr/>
            </a:pPr>
            <a:fld id="{2E82D382-501E-439E-BF5F-36A4A37338FC}" type="datetimeFigureOut">
              <a:rPr lang="en-US"/>
              <a:pPr>
                <a:defRPr/>
              </a:pPr>
              <a:t>6/24/2025</a:t>
            </a:fld>
            <a:endParaRPr lang="en-US"/>
          </a:p>
        </p:txBody>
      </p:sp>
      <p:sp>
        <p:nvSpPr>
          <p:cNvPr id="5" name="Footer Placeholder 4">
            <a:extLst>
              <a:ext uri="{FF2B5EF4-FFF2-40B4-BE49-F238E27FC236}">
                <a16:creationId xmlns:a16="http://schemas.microsoft.com/office/drawing/2014/main" id="{C16DC315-BDD8-2C1A-F0ED-D8B0B3CBFD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975673-46F3-2F69-5F89-C6C675B721DE}"/>
              </a:ext>
            </a:extLst>
          </p:cNvPr>
          <p:cNvSpPr>
            <a:spLocks noGrp="1"/>
          </p:cNvSpPr>
          <p:nvPr>
            <p:ph type="sldNum" sz="quarter" idx="12"/>
          </p:nvPr>
        </p:nvSpPr>
        <p:spPr/>
        <p:txBody>
          <a:bodyPr/>
          <a:lstStyle>
            <a:lvl1pPr>
              <a:defRPr/>
            </a:lvl1pPr>
          </a:lstStyle>
          <a:p>
            <a:pPr>
              <a:defRPr/>
            </a:pPr>
            <a:fld id="{3A5E9157-33EE-48B6-A2EF-4B742FC4788D}" type="slidenum">
              <a:rPr lang="en-US"/>
              <a:pPr>
                <a:defRPr/>
              </a:pPr>
              <a:t>‹#›</a:t>
            </a:fld>
            <a:endParaRPr lang="en-US"/>
          </a:p>
        </p:txBody>
      </p:sp>
    </p:spTree>
    <p:extLst>
      <p:ext uri="{BB962C8B-B14F-4D97-AF65-F5344CB8AC3E}">
        <p14:creationId xmlns:p14="http://schemas.microsoft.com/office/powerpoint/2010/main" val="163808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71F16-0E85-6AC4-9C1F-9EFCE61EC141}"/>
              </a:ext>
            </a:extLst>
          </p:cNvPr>
          <p:cNvSpPr>
            <a:spLocks noGrp="1"/>
          </p:cNvSpPr>
          <p:nvPr>
            <p:ph type="dt" sz="half" idx="10"/>
          </p:nvPr>
        </p:nvSpPr>
        <p:spPr/>
        <p:txBody>
          <a:bodyPr/>
          <a:lstStyle>
            <a:lvl1pPr>
              <a:defRPr/>
            </a:lvl1pPr>
          </a:lstStyle>
          <a:p>
            <a:pPr>
              <a:defRPr/>
            </a:pPr>
            <a:fld id="{BA617179-E043-4CFC-A998-5E0E4F51DDC5}" type="datetimeFigureOut">
              <a:rPr lang="en-US"/>
              <a:pPr>
                <a:defRPr/>
              </a:pPr>
              <a:t>6/24/2025</a:t>
            </a:fld>
            <a:endParaRPr lang="en-US"/>
          </a:p>
        </p:txBody>
      </p:sp>
      <p:sp>
        <p:nvSpPr>
          <p:cNvPr id="5" name="Footer Placeholder 4">
            <a:extLst>
              <a:ext uri="{FF2B5EF4-FFF2-40B4-BE49-F238E27FC236}">
                <a16:creationId xmlns:a16="http://schemas.microsoft.com/office/drawing/2014/main" id="{5962A09C-6D24-7C5E-6F2D-EFB94641CA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9A1009-1401-9605-AE95-2E51735110AD}"/>
              </a:ext>
            </a:extLst>
          </p:cNvPr>
          <p:cNvSpPr>
            <a:spLocks noGrp="1"/>
          </p:cNvSpPr>
          <p:nvPr>
            <p:ph type="sldNum" sz="quarter" idx="12"/>
          </p:nvPr>
        </p:nvSpPr>
        <p:spPr/>
        <p:txBody>
          <a:bodyPr/>
          <a:lstStyle>
            <a:lvl1pPr>
              <a:defRPr/>
            </a:lvl1pPr>
          </a:lstStyle>
          <a:p>
            <a:pPr>
              <a:defRPr/>
            </a:pPr>
            <a:fld id="{489B3463-BDB8-45DE-BD56-F254DFC01B3B}" type="slidenum">
              <a:rPr lang="en-US"/>
              <a:pPr>
                <a:defRPr/>
              </a:pPr>
              <a:t>‹#›</a:t>
            </a:fld>
            <a:endParaRPr lang="en-US"/>
          </a:p>
        </p:txBody>
      </p:sp>
    </p:spTree>
    <p:extLst>
      <p:ext uri="{BB962C8B-B14F-4D97-AF65-F5344CB8AC3E}">
        <p14:creationId xmlns:p14="http://schemas.microsoft.com/office/powerpoint/2010/main" val="2695067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406971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1377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324909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1" y="1752600"/>
            <a:ext cx="3818467"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5" y="1752600"/>
            <a:ext cx="3818467"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9279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68976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603658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960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42837-B5A3-DC05-5365-260E96E29EBE}"/>
              </a:ext>
            </a:extLst>
          </p:cNvPr>
          <p:cNvSpPr>
            <a:spLocks noGrp="1"/>
          </p:cNvSpPr>
          <p:nvPr>
            <p:ph type="dt" sz="half" idx="10"/>
          </p:nvPr>
        </p:nvSpPr>
        <p:spPr/>
        <p:txBody>
          <a:bodyPr/>
          <a:lstStyle>
            <a:lvl1pPr>
              <a:defRPr/>
            </a:lvl1pPr>
          </a:lstStyle>
          <a:p>
            <a:pPr>
              <a:defRPr/>
            </a:pPr>
            <a:fld id="{32DE3CBA-41EE-4749-B7C6-8DC84B1B3DE0}" type="datetimeFigureOut">
              <a:rPr lang="en-US"/>
              <a:pPr>
                <a:defRPr/>
              </a:pPr>
              <a:t>6/24/2025</a:t>
            </a:fld>
            <a:endParaRPr lang="en-US"/>
          </a:p>
        </p:txBody>
      </p:sp>
      <p:sp>
        <p:nvSpPr>
          <p:cNvPr id="5" name="Footer Placeholder 4">
            <a:extLst>
              <a:ext uri="{FF2B5EF4-FFF2-40B4-BE49-F238E27FC236}">
                <a16:creationId xmlns:a16="http://schemas.microsoft.com/office/drawing/2014/main" id="{34BC3279-74DC-910D-AA9F-6F2E4009F4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FAD33-2018-D62E-CCCF-70B8A1852240}"/>
              </a:ext>
            </a:extLst>
          </p:cNvPr>
          <p:cNvSpPr>
            <a:spLocks noGrp="1"/>
          </p:cNvSpPr>
          <p:nvPr>
            <p:ph type="sldNum" sz="quarter" idx="12"/>
          </p:nvPr>
        </p:nvSpPr>
        <p:spPr/>
        <p:txBody>
          <a:bodyPr/>
          <a:lstStyle>
            <a:lvl1pPr>
              <a:defRPr/>
            </a:lvl1pPr>
          </a:lstStyle>
          <a:p>
            <a:pPr>
              <a:defRPr/>
            </a:pPr>
            <a:fld id="{6AD8F9FE-17C6-4C7E-B72E-16AD21738C86}" type="slidenum">
              <a:rPr lang="en-US"/>
              <a:pPr>
                <a:defRPr/>
              </a:pPr>
              <a:t>‹#›</a:t>
            </a:fld>
            <a:endParaRPr lang="en-US"/>
          </a:p>
        </p:txBody>
      </p:sp>
    </p:spTree>
    <p:extLst>
      <p:ext uri="{BB962C8B-B14F-4D97-AF65-F5344CB8AC3E}">
        <p14:creationId xmlns:p14="http://schemas.microsoft.com/office/powerpoint/2010/main" val="1979324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384500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472832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74696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93834"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44202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Logo">
            <a:extLst>
              <a:ext uri="{FF2B5EF4-FFF2-40B4-BE49-F238E27FC236}">
                <a16:creationId xmlns:a16="http://schemas.microsoft.com/office/drawing/2014/main" id="{28B4F9A1-3EAD-65E9-B1C9-11FDE18940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6600" y="990600"/>
            <a:ext cx="2590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op">
            <a:extLst>
              <a:ext uri="{FF2B5EF4-FFF2-40B4-BE49-F238E27FC236}">
                <a16:creationId xmlns:a16="http://schemas.microsoft.com/office/drawing/2014/main" id="{2C8E4F13-C456-29A6-2E66-C05225F297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 y="6191250"/>
            <a:ext cx="8534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Top">
            <a:extLst>
              <a:ext uri="{FF2B5EF4-FFF2-40B4-BE49-F238E27FC236}">
                <a16:creationId xmlns:a16="http://schemas.microsoft.com/office/drawing/2014/main" id="{4430CB77-9231-04BE-A515-1294C4BF04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533400"/>
            <a:ext cx="8534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a:extLst>
              <a:ext uri="{FF2B5EF4-FFF2-40B4-BE49-F238E27FC236}">
                <a16:creationId xmlns:a16="http://schemas.microsoft.com/office/drawing/2014/main" id="{B68517BA-D84B-BB4A-4F24-BD1AF1B86825}"/>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4084E46A-E3DC-4D91-A0CE-0126BB3C22F5}" type="datetimeFigureOut">
              <a:rPr lang="en-US"/>
              <a:pPr>
                <a:defRPr/>
              </a:pPr>
              <a:t>6/24/2025</a:t>
            </a:fld>
            <a:endParaRPr lang="en-US" dirty="0"/>
          </a:p>
        </p:txBody>
      </p:sp>
      <p:sp>
        <p:nvSpPr>
          <p:cNvPr id="8" name="Footer Placeholder 4">
            <a:extLst>
              <a:ext uri="{FF2B5EF4-FFF2-40B4-BE49-F238E27FC236}">
                <a16:creationId xmlns:a16="http://schemas.microsoft.com/office/drawing/2014/main" id="{E4F8C89C-CED2-ED63-0B76-A55FEC7D0BAD}"/>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9" name="Slide Number Placeholder 5">
            <a:extLst>
              <a:ext uri="{FF2B5EF4-FFF2-40B4-BE49-F238E27FC236}">
                <a16:creationId xmlns:a16="http://schemas.microsoft.com/office/drawing/2014/main" id="{86A5D553-EDDC-954C-2423-05DCE01FCDC8}"/>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4AA621AC-414C-4D4D-9A5B-0EA75B6397A6}" type="slidenum">
              <a:rPr lang="en-US"/>
              <a:pPr>
                <a:defRPr/>
              </a:pPr>
              <a:t>‹#›</a:t>
            </a:fld>
            <a:endParaRPr lang="en-US" dirty="0"/>
          </a:p>
        </p:txBody>
      </p:sp>
    </p:spTree>
    <p:extLst>
      <p:ext uri="{BB962C8B-B14F-4D97-AF65-F5344CB8AC3E}">
        <p14:creationId xmlns:p14="http://schemas.microsoft.com/office/powerpoint/2010/main" val="1103823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48D95-0E32-0A4B-DD8D-30B84D7E1B38}"/>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39D0F5A1-9B76-4AE7-A1E7-F5195A5711E6}" type="datetimeFigureOut">
              <a:rPr lang="en-US"/>
              <a:pPr>
                <a:defRPr/>
              </a:pPr>
              <a:t>6/24/2025</a:t>
            </a:fld>
            <a:endParaRPr lang="en-US" dirty="0"/>
          </a:p>
        </p:txBody>
      </p:sp>
      <p:sp>
        <p:nvSpPr>
          <p:cNvPr id="5" name="Footer Placeholder 4">
            <a:extLst>
              <a:ext uri="{FF2B5EF4-FFF2-40B4-BE49-F238E27FC236}">
                <a16:creationId xmlns:a16="http://schemas.microsoft.com/office/drawing/2014/main" id="{0CBE56CA-70C2-C9CB-E8A9-CDA26997E39E}"/>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4BEFF655-B4D8-8DCE-0204-AC2FD25DA21E}"/>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AB2DC87E-4329-4CC4-9B7A-887FB2B3B6BA}" type="slidenum">
              <a:rPr lang="en-US"/>
              <a:pPr>
                <a:defRPr/>
              </a:pPr>
              <a:t>‹#›</a:t>
            </a:fld>
            <a:endParaRPr lang="en-US" dirty="0"/>
          </a:p>
        </p:txBody>
      </p:sp>
    </p:spTree>
    <p:extLst>
      <p:ext uri="{BB962C8B-B14F-4D97-AF65-F5344CB8AC3E}">
        <p14:creationId xmlns:p14="http://schemas.microsoft.com/office/powerpoint/2010/main" val="3194566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EE4001-156E-0560-85D5-379B719D3C7E}"/>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310D0640-6475-4049-A2DA-62114C8B6D8F}" type="datetimeFigureOut">
              <a:rPr lang="en-US"/>
              <a:pPr>
                <a:defRPr/>
              </a:pPr>
              <a:t>6/24/2025</a:t>
            </a:fld>
            <a:endParaRPr lang="en-US" dirty="0"/>
          </a:p>
        </p:txBody>
      </p:sp>
      <p:sp>
        <p:nvSpPr>
          <p:cNvPr id="5" name="Footer Placeholder 4">
            <a:extLst>
              <a:ext uri="{FF2B5EF4-FFF2-40B4-BE49-F238E27FC236}">
                <a16:creationId xmlns:a16="http://schemas.microsoft.com/office/drawing/2014/main" id="{317EDFC7-8C74-D7B2-B071-0A7F8412BF22}"/>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6B27B939-5E0D-6A38-D851-A0DB1FDFC7F7}"/>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75DC7FB7-8CD7-4189-B39F-45E3D3274F83}" type="slidenum">
              <a:rPr lang="en-US"/>
              <a:pPr>
                <a:defRPr/>
              </a:pPr>
              <a:t>‹#›</a:t>
            </a:fld>
            <a:endParaRPr lang="en-US" dirty="0"/>
          </a:p>
        </p:txBody>
      </p:sp>
    </p:spTree>
    <p:extLst>
      <p:ext uri="{BB962C8B-B14F-4D97-AF65-F5344CB8AC3E}">
        <p14:creationId xmlns:p14="http://schemas.microsoft.com/office/powerpoint/2010/main" val="3307751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61FCC0-9F47-00F8-D566-0D16B012A3A6}"/>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F5965261-179A-4B0B-8556-D3DC02456D96}" type="datetimeFigureOut">
              <a:rPr lang="en-US"/>
              <a:pPr>
                <a:defRPr/>
              </a:pPr>
              <a:t>6/24/2025</a:t>
            </a:fld>
            <a:endParaRPr lang="en-US" dirty="0"/>
          </a:p>
        </p:txBody>
      </p:sp>
      <p:sp>
        <p:nvSpPr>
          <p:cNvPr id="6" name="Footer Placeholder 5">
            <a:extLst>
              <a:ext uri="{FF2B5EF4-FFF2-40B4-BE49-F238E27FC236}">
                <a16:creationId xmlns:a16="http://schemas.microsoft.com/office/drawing/2014/main" id="{75137F30-F34F-2007-ECCF-A1D4B80989ED}"/>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5607AA2B-D23F-78E8-F9A4-9C96F79DE15C}"/>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67F14F3B-5A0B-449F-BD9E-C3FF215BFCD8}" type="slidenum">
              <a:rPr lang="en-US"/>
              <a:pPr>
                <a:defRPr/>
              </a:pPr>
              <a:t>‹#›</a:t>
            </a:fld>
            <a:endParaRPr lang="en-US" dirty="0"/>
          </a:p>
        </p:txBody>
      </p:sp>
    </p:spTree>
    <p:extLst>
      <p:ext uri="{BB962C8B-B14F-4D97-AF65-F5344CB8AC3E}">
        <p14:creationId xmlns:p14="http://schemas.microsoft.com/office/powerpoint/2010/main" val="1100050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7A5943-5C0E-2474-1A6B-95A6134DD346}"/>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4F53B78F-EEDD-4B9F-9402-69DD70D019A2}" type="datetimeFigureOut">
              <a:rPr lang="en-US"/>
              <a:pPr>
                <a:defRPr/>
              </a:pPr>
              <a:t>6/24/2025</a:t>
            </a:fld>
            <a:endParaRPr lang="en-US" dirty="0"/>
          </a:p>
        </p:txBody>
      </p:sp>
      <p:sp>
        <p:nvSpPr>
          <p:cNvPr id="8" name="Footer Placeholder 7">
            <a:extLst>
              <a:ext uri="{FF2B5EF4-FFF2-40B4-BE49-F238E27FC236}">
                <a16:creationId xmlns:a16="http://schemas.microsoft.com/office/drawing/2014/main" id="{E836892B-BFA5-0976-4983-5E1DE7BCF85E}"/>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9" name="Slide Number Placeholder 8">
            <a:extLst>
              <a:ext uri="{FF2B5EF4-FFF2-40B4-BE49-F238E27FC236}">
                <a16:creationId xmlns:a16="http://schemas.microsoft.com/office/drawing/2014/main" id="{BF8A7001-C447-29F4-682F-AF5D34238709}"/>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C772D242-52C9-40D0-B723-D4E21DC90B9D}" type="slidenum">
              <a:rPr lang="en-US"/>
              <a:pPr>
                <a:defRPr/>
              </a:pPr>
              <a:t>‹#›</a:t>
            </a:fld>
            <a:endParaRPr lang="en-US" dirty="0"/>
          </a:p>
        </p:txBody>
      </p:sp>
    </p:spTree>
    <p:extLst>
      <p:ext uri="{BB962C8B-B14F-4D97-AF65-F5344CB8AC3E}">
        <p14:creationId xmlns:p14="http://schemas.microsoft.com/office/powerpoint/2010/main" val="2580641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B3BFED-671C-731B-B996-152678E24A73}"/>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551BC78C-298E-4AB2-A1BA-07C0028B8076}" type="datetimeFigureOut">
              <a:rPr lang="en-US"/>
              <a:pPr>
                <a:defRPr/>
              </a:pPr>
              <a:t>6/24/2025</a:t>
            </a:fld>
            <a:endParaRPr lang="en-US" dirty="0"/>
          </a:p>
        </p:txBody>
      </p:sp>
      <p:sp>
        <p:nvSpPr>
          <p:cNvPr id="4" name="Footer Placeholder 3">
            <a:extLst>
              <a:ext uri="{FF2B5EF4-FFF2-40B4-BE49-F238E27FC236}">
                <a16:creationId xmlns:a16="http://schemas.microsoft.com/office/drawing/2014/main" id="{8D95F6C2-3D48-C1D9-C50B-74A80788D29D}"/>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813AE464-7838-CC49-1BCF-0F51C8961402}"/>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12D8826A-2799-4D2B-8FBA-2B45F240BD2E}" type="slidenum">
              <a:rPr lang="en-US"/>
              <a:pPr>
                <a:defRPr/>
              </a:pPr>
              <a:t>‹#›</a:t>
            </a:fld>
            <a:endParaRPr lang="en-US" dirty="0"/>
          </a:p>
        </p:txBody>
      </p:sp>
    </p:spTree>
    <p:extLst>
      <p:ext uri="{BB962C8B-B14F-4D97-AF65-F5344CB8AC3E}">
        <p14:creationId xmlns:p14="http://schemas.microsoft.com/office/powerpoint/2010/main" val="143466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4FC6F6-41E6-048D-6883-0B2D735E6507}"/>
              </a:ext>
            </a:extLst>
          </p:cNvPr>
          <p:cNvSpPr>
            <a:spLocks noGrp="1"/>
          </p:cNvSpPr>
          <p:nvPr>
            <p:ph type="dt" sz="half" idx="10"/>
          </p:nvPr>
        </p:nvSpPr>
        <p:spPr/>
        <p:txBody>
          <a:bodyPr/>
          <a:lstStyle>
            <a:lvl1pPr>
              <a:defRPr/>
            </a:lvl1pPr>
          </a:lstStyle>
          <a:p>
            <a:pPr>
              <a:defRPr/>
            </a:pPr>
            <a:fld id="{BC4D8579-4EE6-4479-8994-C601DF683FFA}" type="datetimeFigureOut">
              <a:rPr lang="en-US"/>
              <a:pPr>
                <a:defRPr/>
              </a:pPr>
              <a:t>6/24/2025</a:t>
            </a:fld>
            <a:endParaRPr lang="en-US"/>
          </a:p>
        </p:txBody>
      </p:sp>
      <p:sp>
        <p:nvSpPr>
          <p:cNvPr id="6" name="Footer Placeholder 4">
            <a:extLst>
              <a:ext uri="{FF2B5EF4-FFF2-40B4-BE49-F238E27FC236}">
                <a16:creationId xmlns:a16="http://schemas.microsoft.com/office/drawing/2014/main" id="{636E0F10-1584-3E5D-35AA-9BBC80146B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188005-4716-6732-DF0D-F55E8C941E9C}"/>
              </a:ext>
            </a:extLst>
          </p:cNvPr>
          <p:cNvSpPr>
            <a:spLocks noGrp="1"/>
          </p:cNvSpPr>
          <p:nvPr>
            <p:ph type="sldNum" sz="quarter" idx="12"/>
          </p:nvPr>
        </p:nvSpPr>
        <p:spPr/>
        <p:txBody>
          <a:bodyPr/>
          <a:lstStyle>
            <a:lvl1pPr>
              <a:defRPr/>
            </a:lvl1pPr>
          </a:lstStyle>
          <a:p>
            <a:pPr>
              <a:defRPr/>
            </a:pPr>
            <a:fld id="{AC293A7A-A281-43AA-BF65-F5D5B1205C5D}" type="slidenum">
              <a:rPr lang="en-US"/>
              <a:pPr>
                <a:defRPr/>
              </a:pPr>
              <a:t>‹#›</a:t>
            </a:fld>
            <a:endParaRPr lang="en-US"/>
          </a:p>
        </p:txBody>
      </p:sp>
    </p:spTree>
    <p:extLst>
      <p:ext uri="{BB962C8B-B14F-4D97-AF65-F5344CB8AC3E}">
        <p14:creationId xmlns:p14="http://schemas.microsoft.com/office/powerpoint/2010/main" val="1611452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F7825B-23EA-4317-2C64-B02CD2E7F8BB}"/>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F8085668-0BD1-4CA3-A9B5-D79EFBA26972}" type="datetimeFigureOut">
              <a:rPr lang="en-US"/>
              <a:pPr>
                <a:defRPr/>
              </a:pPr>
              <a:t>6/24/2025</a:t>
            </a:fld>
            <a:endParaRPr lang="en-US" dirty="0"/>
          </a:p>
        </p:txBody>
      </p:sp>
      <p:sp>
        <p:nvSpPr>
          <p:cNvPr id="3" name="Footer Placeholder 2">
            <a:extLst>
              <a:ext uri="{FF2B5EF4-FFF2-40B4-BE49-F238E27FC236}">
                <a16:creationId xmlns:a16="http://schemas.microsoft.com/office/drawing/2014/main" id="{57883413-8890-B1E1-F6E5-218A885D78B0}"/>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4" name="Slide Number Placeholder 3">
            <a:extLst>
              <a:ext uri="{FF2B5EF4-FFF2-40B4-BE49-F238E27FC236}">
                <a16:creationId xmlns:a16="http://schemas.microsoft.com/office/drawing/2014/main" id="{F8616F05-A65B-B425-B39D-20B9A7E1F511}"/>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1166909B-6A12-4627-934E-D63AF0322407}" type="slidenum">
              <a:rPr lang="en-US"/>
              <a:pPr>
                <a:defRPr/>
              </a:pPr>
              <a:t>‹#›</a:t>
            </a:fld>
            <a:endParaRPr lang="en-US" dirty="0"/>
          </a:p>
        </p:txBody>
      </p:sp>
    </p:spTree>
    <p:extLst>
      <p:ext uri="{BB962C8B-B14F-4D97-AF65-F5344CB8AC3E}">
        <p14:creationId xmlns:p14="http://schemas.microsoft.com/office/powerpoint/2010/main" val="4100531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04B6967-FC2C-1589-6B47-CE05F45C16EE}"/>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E89ED8F3-2454-4DA0-BC43-A39B94A5C94E}" type="datetimeFigureOut">
              <a:rPr lang="en-US"/>
              <a:pPr>
                <a:defRPr/>
              </a:pPr>
              <a:t>6/24/2025</a:t>
            </a:fld>
            <a:endParaRPr lang="en-US" dirty="0"/>
          </a:p>
        </p:txBody>
      </p:sp>
      <p:sp>
        <p:nvSpPr>
          <p:cNvPr id="6" name="Footer Placeholder 5">
            <a:extLst>
              <a:ext uri="{FF2B5EF4-FFF2-40B4-BE49-F238E27FC236}">
                <a16:creationId xmlns:a16="http://schemas.microsoft.com/office/drawing/2014/main" id="{E4E04C7A-4BE0-D272-5AA5-E1F31F9C9DAB}"/>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10730AF-5179-A088-6162-63C418017280}"/>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853AE2E2-F0C9-4AC3-8E4A-E094978C6C17}" type="slidenum">
              <a:rPr lang="en-US"/>
              <a:pPr>
                <a:defRPr/>
              </a:pPr>
              <a:t>‹#›</a:t>
            </a:fld>
            <a:endParaRPr lang="en-US" dirty="0"/>
          </a:p>
        </p:txBody>
      </p:sp>
    </p:spTree>
    <p:extLst>
      <p:ext uri="{BB962C8B-B14F-4D97-AF65-F5344CB8AC3E}">
        <p14:creationId xmlns:p14="http://schemas.microsoft.com/office/powerpoint/2010/main" val="2029004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AED21F2-8C7D-A610-9EDB-64686E665EB2}"/>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B81E19AF-3969-4AB2-8506-02D9ECBF017B}" type="datetimeFigureOut">
              <a:rPr lang="en-US"/>
              <a:pPr>
                <a:defRPr/>
              </a:pPr>
              <a:t>6/24/2025</a:t>
            </a:fld>
            <a:endParaRPr lang="en-US" dirty="0"/>
          </a:p>
        </p:txBody>
      </p:sp>
      <p:sp>
        <p:nvSpPr>
          <p:cNvPr id="6" name="Footer Placeholder 5">
            <a:extLst>
              <a:ext uri="{FF2B5EF4-FFF2-40B4-BE49-F238E27FC236}">
                <a16:creationId xmlns:a16="http://schemas.microsoft.com/office/drawing/2014/main" id="{5B34884F-AE5E-6319-A146-809F2F197C37}"/>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EE203717-7093-50AE-9A30-F450AB049E66}"/>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C7157E4B-98CE-4B42-95F6-14A754533F66}" type="slidenum">
              <a:rPr lang="en-US"/>
              <a:pPr>
                <a:defRPr/>
              </a:pPr>
              <a:t>‹#›</a:t>
            </a:fld>
            <a:endParaRPr lang="en-US" dirty="0"/>
          </a:p>
        </p:txBody>
      </p:sp>
    </p:spTree>
    <p:extLst>
      <p:ext uri="{BB962C8B-B14F-4D97-AF65-F5344CB8AC3E}">
        <p14:creationId xmlns:p14="http://schemas.microsoft.com/office/powerpoint/2010/main" val="2155945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4294E-1F33-5A0B-2BFD-63A602A2010C}"/>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680350BF-497A-47DC-9918-1287D0AE1E11}" type="datetimeFigureOut">
              <a:rPr lang="en-US"/>
              <a:pPr>
                <a:defRPr/>
              </a:pPr>
              <a:t>6/24/2025</a:t>
            </a:fld>
            <a:endParaRPr lang="en-US" dirty="0"/>
          </a:p>
        </p:txBody>
      </p:sp>
      <p:sp>
        <p:nvSpPr>
          <p:cNvPr id="5" name="Footer Placeholder 4">
            <a:extLst>
              <a:ext uri="{FF2B5EF4-FFF2-40B4-BE49-F238E27FC236}">
                <a16:creationId xmlns:a16="http://schemas.microsoft.com/office/drawing/2014/main" id="{B940013B-D5FC-22D7-AE06-5CCF147325A0}"/>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DDC292BF-E94F-C287-A9D8-2D3155E0D2B2}"/>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EFDD5289-42AB-4271-A96A-62DEE654353A}" type="slidenum">
              <a:rPr lang="en-US"/>
              <a:pPr>
                <a:defRPr/>
              </a:pPr>
              <a:t>‹#›</a:t>
            </a:fld>
            <a:endParaRPr lang="en-US" dirty="0"/>
          </a:p>
        </p:txBody>
      </p:sp>
    </p:spTree>
    <p:extLst>
      <p:ext uri="{BB962C8B-B14F-4D97-AF65-F5344CB8AC3E}">
        <p14:creationId xmlns:p14="http://schemas.microsoft.com/office/powerpoint/2010/main" val="2827887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4E0B8-0709-840E-F961-B5A3439BC39F}"/>
              </a:ext>
            </a:extLst>
          </p:cNvPr>
          <p:cNvSpPr>
            <a:spLocks noGrp="1"/>
          </p:cNvSpPr>
          <p:nvPr>
            <p:ph type="dt" sz="half" idx="10"/>
          </p:nvPr>
        </p:nvSpPr>
        <p:spPr/>
        <p:txBody>
          <a:bodyPr/>
          <a:lstStyle>
            <a:lvl1pPr>
              <a:defRPr>
                <a:latin typeface="Times New Roman" panose="02020603050405020304" pitchFamily="18" charset="0"/>
                <a:ea typeface="+mn-ea"/>
              </a:defRPr>
            </a:lvl1pPr>
          </a:lstStyle>
          <a:p>
            <a:pPr>
              <a:defRPr/>
            </a:pPr>
            <a:fld id="{3EF29C80-59EA-4C5F-B6BA-19CD0BEA259F}" type="datetimeFigureOut">
              <a:rPr lang="en-US"/>
              <a:pPr>
                <a:defRPr/>
              </a:pPr>
              <a:t>6/24/2025</a:t>
            </a:fld>
            <a:endParaRPr lang="en-US" dirty="0"/>
          </a:p>
        </p:txBody>
      </p:sp>
      <p:sp>
        <p:nvSpPr>
          <p:cNvPr id="5" name="Footer Placeholder 4">
            <a:extLst>
              <a:ext uri="{FF2B5EF4-FFF2-40B4-BE49-F238E27FC236}">
                <a16:creationId xmlns:a16="http://schemas.microsoft.com/office/drawing/2014/main" id="{2D39601C-C1E2-B613-F368-DE229B9C6298}"/>
              </a:ext>
            </a:extLst>
          </p:cNvPr>
          <p:cNvSpPr>
            <a:spLocks noGrp="1"/>
          </p:cNvSpPr>
          <p:nvPr>
            <p:ph type="ftr" sz="quarter" idx="11"/>
          </p:nvPr>
        </p:nvSpPr>
        <p:spPr/>
        <p:txBody>
          <a:bodyPr/>
          <a:lstStyle>
            <a:lvl1pPr>
              <a:defRPr>
                <a:latin typeface="Times New Roman" panose="02020603050405020304" pitchFamily="18"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06F10E82-12CF-F7FD-B117-3233F07A3C29}"/>
              </a:ext>
            </a:extLst>
          </p:cNvPr>
          <p:cNvSpPr>
            <a:spLocks noGrp="1"/>
          </p:cNvSpPr>
          <p:nvPr>
            <p:ph type="sldNum" sz="quarter" idx="12"/>
          </p:nvPr>
        </p:nvSpPr>
        <p:spPr/>
        <p:txBody>
          <a:bodyPr/>
          <a:lstStyle>
            <a:lvl1pPr>
              <a:defRPr>
                <a:latin typeface="Times New Roman" panose="02020603050405020304" pitchFamily="18" charset="0"/>
                <a:ea typeface="+mn-ea"/>
              </a:defRPr>
            </a:lvl1pPr>
          </a:lstStyle>
          <a:p>
            <a:pPr>
              <a:defRPr/>
            </a:pPr>
            <a:fld id="{4AB61143-CBF3-49AE-ABC1-2D5BEAD8D836}" type="slidenum">
              <a:rPr lang="en-US"/>
              <a:pPr>
                <a:defRPr/>
              </a:pPr>
              <a:t>‹#›</a:t>
            </a:fld>
            <a:endParaRPr lang="en-US" dirty="0"/>
          </a:p>
        </p:txBody>
      </p:sp>
    </p:spTree>
    <p:extLst>
      <p:ext uri="{BB962C8B-B14F-4D97-AF65-F5344CB8AC3E}">
        <p14:creationId xmlns:p14="http://schemas.microsoft.com/office/powerpoint/2010/main" val="1908139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312E3C-CE8C-66D1-0487-19F71CBA6789}"/>
              </a:ext>
            </a:extLst>
          </p:cNvPr>
          <p:cNvSpPr>
            <a:spLocks noGrp="1"/>
          </p:cNvSpPr>
          <p:nvPr>
            <p:ph type="dt" sz="half" idx="10"/>
          </p:nvPr>
        </p:nvSpPr>
        <p:spPr/>
        <p:txBody>
          <a:bodyPr/>
          <a:lstStyle>
            <a:lvl1pPr>
              <a:defRPr/>
            </a:lvl1pPr>
          </a:lstStyle>
          <a:p>
            <a:pPr>
              <a:defRPr/>
            </a:pPr>
            <a:fld id="{ACD6BB99-A594-43BA-9B9E-E917D164A313}" type="datetimeFigureOut">
              <a:rPr lang="en-US"/>
              <a:pPr>
                <a:defRPr/>
              </a:pPr>
              <a:t>6/24/2025</a:t>
            </a:fld>
            <a:endParaRPr lang="en-US"/>
          </a:p>
        </p:txBody>
      </p:sp>
      <p:sp>
        <p:nvSpPr>
          <p:cNvPr id="5" name="Footer Placeholder 4">
            <a:extLst>
              <a:ext uri="{FF2B5EF4-FFF2-40B4-BE49-F238E27FC236}">
                <a16:creationId xmlns:a16="http://schemas.microsoft.com/office/drawing/2014/main" id="{AA004C0F-218F-50AF-F215-903991C852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F71BCA-5EA1-DB9A-AF02-6884C3C94CCD}"/>
              </a:ext>
            </a:extLst>
          </p:cNvPr>
          <p:cNvSpPr>
            <a:spLocks noGrp="1"/>
          </p:cNvSpPr>
          <p:nvPr>
            <p:ph type="sldNum" sz="quarter" idx="12"/>
          </p:nvPr>
        </p:nvSpPr>
        <p:spPr/>
        <p:txBody>
          <a:bodyPr/>
          <a:lstStyle>
            <a:lvl1pPr>
              <a:defRPr/>
            </a:lvl1pPr>
          </a:lstStyle>
          <a:p>
            <a:pPr>
              <a:defRPr/>
            </a:pPr>
            <a:fld id="{EFE60346-5D97-4C4D-9C11-518A6900CD88}" type="slidenum">
              <a:rPr lang="en-US"/>
              <a:pPr>
                <a:defRPr/>
              </a:pPr>
              <a:t>‹#›</a:t>
            </a:fld>
            <a:endParaRPr lang="en-US"/>
          </a:p>
        </p:txBody>
      </p:sp>
    </p:spTree>
    <p:extLst>
      <p:ext uri="{BB962C8B-B14F-4D97-AF65-F5344CB8AC3E}">
        <p14:creationId xmlns:p14="http://schemas.microsoft.com/office/powerpoint/2010/main" val="3896822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3859-772C-4F88-E290-6B89283E151A}"/>
              </a:ext>
            </a:extLst>
          </p:cNvPr>
          <p:cNvSpPr>
            <a:spLocks noGrp="1"/>
          </p:cNvSpPr>
          <p:nvPr>
            <p:ph type="dt" sz="half" idx="10"/>
          </p:nvPr>
        </p:nvSpPr>
        <p:spPr/>
        <p:txBody>
          <a:bodyPr/>
          <a:lstStyle>
            <a:lvl1pPr>
              <a:defRPr/>
            </a:lvl1pPr>
          </a:lstStyle>
          <a:p>
            <a:pPr>
              <a:defRPr/>
            </a:pPr>
            <a:fld id="{C85247A9-A973-469B-B18A-80BA8F23A935}" type="datetimeFigureOut">
              <a:rPr lang="en-US"/>
              <a:pPr>
                <a:defRPr/>
              </a:pPr>
              <a:t>6/24/2025</a:t>
            </a:fld>
            <a:endParaRPr lang="en-US"/>
          </a:p>
        </p:txBody>
      </p:sp>
      <p:sp>
        <p:nvSpPr>
          <p:cNvPr id="5" name="Footer Placeholder 4">
            <a:extLst>
              <a:ext uri="{FF2B5EF4-FFF2-40B4-BE49-F238E27FC236}">
                <a16:creationId xmlns:a16="http://schemas.microsoft.com/office/drawing/2014/main" id="{3D4D5E64-59D8-21C8-75FB-0626FBB83B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B7ACE3-1170-3A13-B524-26E9ADFA2B86}"/>
              </a:ext>
            </a:extLst>
          </p:cNvPr>
          <p:cNvSpPr>
            <a:spLocks noGrp="1"/>
          </p:cNvSpPr>
          <p:nvPr>
            <p:ph type="sldNum" sz="quarter" idx="12"/>
          </p:nvPr>
        </p:nvSpPr>
        <p:spPr/>
        <p:txBody>
          <a:bodyPr/>
          <a:lstStyle>
            <a:lvl1pPr>
              <a:defRPr/>
            </a:lvl1pPr>
          </a:lstStyle>
          <a:p>
            <a:pPr>
              <a:defRPr/>
            </a:pPr>
            <a:fld id="{EBEFBEEC-83E3-4D77-BE71-83641F7B6A93}" type="slidenum">
              <a:rPr lang="en-US"/>
              <a:pPr>
                <a:defRPr/>
              </a:pPr>
              <a:t>‹#›</a:t>
            </a:fld>
            <a:endParaRPr lang="en-US"/>
          </a:p>
        </p:txBody>
      </p:sp>
    </p:spTree>
    <p:extLst>
      <p:ext uri="{BB962C8B-B14F-4D97-AF65-F5344CB8AC3E}">
        <p14:creationId xmlns:p14="http://schemas.microsoft.com/office/powerpoint/2010/main" val="2738889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879A0-6F8A-1863-7AC6-B0AED69CAF67}"/>
              </a:ext>
            </a:extLst>
          </p:cNvPr>
          <p:cNvSpPr>
            <a:spLocks noGrp="1"/>
          </p:cNvSpPr>
          <p:nvPr>
            <p:ph type="dt" sz="half" idx="10"/>
          </p:nvPr>
        </p:nvSpPr>
        <p:spPr/>
        <p:txBody>
          <a:bodyPr/>
          <a:lstStyle>
            <a:lvl1pPr>
              <a:defRPr/>
            </a:lvl1pPr>
          </a:lstStyle>
          <a:p>
            <a:pPr>
              <a:defRPr/>
            </a:pPr>
            <a:fld id="{A945A998-5B49-41EE-95E7-3F0D23126B87}" type="datetimeFigureOut">
              <a:rPr lang="en-US"/>
              <a:pPr>
                <a:defRPr/>
              </a:pPr>
              <a:t>6/24/2025</a:t>
            </a:fld>
            <a:endParaRPr lang="en-US"/>
          </a:p>
        </p:txBody>
      </p:sp>
      <p:sp>
        <p:nvSpPr>
          <p:cNvPr id="5" name="Footer Placeholder 4">
            <a:extLst>
              <a:ext uri="{FF2B5EF4-FFF2-40B4-BE49-F238E27FC236}">
                <a16:creationId xmlns:a16="http://schemas.microsoft.com/office/drawing/2014/main" id="{CD37A3A8-FEAD-4F47-F4E1-1ABF35AC18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98521-55CE-AEC7-3197-45AC05C4AF37}"/>
              </a:ext>
            </a:extLst>
          </p:cNvPr>
          <p:cNvSpPr>
            <a:spLocks noGrp="1"/>
          </p:cNvSpPr>
          <p:nvPr>
            <p:ph type="sldNum" sz="quarter" idx="12"/>
          </p:nvPr>
        </p:nvSpPr>
        <p:spPr/>
        <p:txBody>
          <a:bodyPr/>
          <a:lstStyle>
            <a:lvl1pPr>
              <a:defRPr/>
            </a:lvl1pPr>
          </a:lstStyle>
          <a:p>
            <a:pPr>
              <a:defRPr/>
            </a:pPr>
            <a:fld id="{F30C1CA0-49EA-4CFC-9E57-4DC914E29D8A}" type="slidenum">
              <a:rPr lang="en-US"/>
              <a:pPr>
                <a:defRPr/>
              </a:pPr>
              <a:t>‹#›</a:t>
            </a:fld>
            <a:endParaRPr lang="en-US"/>
          </a:p>
        </p:txBody>
      </p:sp>
    </p:spTree>
    <p:extLst>
      <p:ext uri="{BB962C8B-B14F-4D97-AF65-F5344CB8AC3E}">
        <p14:creationId xmlns:p14="http://schemas.microsoft.com/office/powerpoint/2010/main" val="4171919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99DC67-FBF9-EB55-5C77-5CBC7361103E}"/>
              </a:ext>
            </a:extLst>
          </p:cNvPr>
          <p:cNvSpPr>
            <a:spLocks noGrp="1"/>
          </p:cNvSpPr>
          <p:nvPr>
            <p:ph type="dt" sz="half" idx="10"/>
          </p:nvPr>
        </p:nvSpPr>
        <p:spPr/>
        <p:txBody>
          <a:bodyPr/>
          <a:lstStyle>
            <a:lvl1pPr>
              <a:defRPr/>
            </a:lvl1pPr>
          </a:lstStyle>
          <a:p>
            <a:pPr>
              <a:defRPr/>
            </a:pPr>
            <a:fld id="{21ECBD20-B7BC-4E61-AC01-A825C321CF09}" type="datetimeFigureOut">
              <a:rPr lang="en-US"/>
              <a:pPr>
                <a:defRPr/>
              </a:pPr>
              <a:t>6/24/2025</a:t>
            </a:fld>
            <a:endParaRPr lang="en-US"/>
          </a:p>
        </p:txBody>
      </p:sp>
      <p:sp>
        <p:nvSpPr>
          <p:cNvPr id="6" name="Footer Placeholder 4">
            <a:extLst>
              <a:ext uri="{FF2B5EF4-FFF2-40B4-BE49-F238E27FC236}">
                <a16:creationId xmlns:a16="http://schemas.microsoft.com/office/drawing/2014/main" id="{3EBF7343-CF8B-88B8-7AF6-953D90DB0D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93AF80-5459-85E1-9685-DD95DFE34E30}"/>
              </a:ext>
            </a:extLst>
          </p:cNvPr>
          <p:cNvSpPr>
            <a:spLocks noGrp="1"/>
          </p:cNvSpPr>
          <p:nvPr>
            <p:ph type="sldNum" sz="quarter" idx="12"/>
          </p:nvPr>
        </p:nvSpPr>
        <p:spPr/>
        <p:txBody>
          <a:bodyPr/>
          <a:lstStyle>
            <a:lvl1pPr>
              <a:defRPr/>
            </a:lvl1pPr>
          </a:lstStyle>
          <a:p>
            <a:pPr>
              <a:defRPr/>
            </a:pPr>
            <a:fld id="{18B4194E-056D-4BD1-AF37-0701CFE84226}" type="slidenum">
              <a:rPr lang="en-US"/>
              <a:pPr>
                <a:defRPr/>
              </a:pPr>
              <a:t>‹#›</a:t>
            </a:fld>
            <a:endParaRPr lang="en-US"/>
          </a:p>
        </p:txBody>
      </p:sp>
    </p:spTree>
    <p:extLst>
      <p:ext uri="{BB962C8B-B14F-4D97-AF65-F5344CB8AC3E}">
        <p14:creationId xmlns:p14="http://schemas.microsoft.com/office/powerpoint/2010/main" val="3807219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9B2213-7542-6C9F-37FA-3369BEFE3F20}"/>
              </a:ext>
            </a:extLst>
          </p:cNvPr>
          <p:cNvSpPr>
            <a:spLocks noGrp="1"/>
          </p:cNvSpPr>
          <p:nvPr>
            <p:ph type="dt" sz="half" idx="10"/>
          </p:nvPr>
        </p:nvSpPr>
        <p:spPr/>
        <p:txBody>
          <a:bodyPr/>
          <a:lstStyle>
            <a:lvl1pPr>
              <a:defRPr/>
            </a:lvl1pPr>
          </a:lstStyle>
          <a:p>
            <a:pPr>
              <a:defRPr/>
            </a:pPr>
            <a:fld id="{7DDBF74F-F6B8-420C-AB7F-8DA43D4A10CA}" type="datetimeFigureOut">
              <a:rPr lang="en-US"/>
              <a:pPr>
                <a:defRPr/>
              </a:pPr>
              <a:t>6/24/2025</a:t>
            </a:fld>
            <a:endParaRPr lang="en-US"/>
          </a:p>
        </p:txBody>
      </p:sp>
      <p:sp>
        <p:nvSpPr>
          <p:cNvPr id="8" name="Footer Placeholder 4">
            <a:extLst>
              <a:ext uri="{FF2B5EF4-FFF2-40B4-BE49-F238E27FC236}">
                <a16:creationId xmlns:a16="http://schemas.microsoft.com/office/drawing/2014/main" id="{38C9FEA2-B2CB-D886-14F6-D0F8BD0355D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FC942D-FB28-4CD1-A2F9-BBDF903C320F}"/>
              </a:ext>
            </a:extLst>
          </p:cNvPr>
          <p:cNvSpPr>
            <a:spLocks noGrp="1"/>
          </p:cNvSpPr>
          <p:nvPr>
            <p:ph type="sldNum" sz="quarter" idx="12"/>
          </p:nvPr>
        </p:nvSpPr>
        <p:spPr/>
        <p:txBody>
          <a:bodyPr/>
          <a:lstStyle>
            <a:lvl1pPr>
              <a:defRPr/>
            </a:lvl1pPr>
          </a:lstStyle>
          <a:p>
            <a:pPr>
              <a:defRPr/>
            </a:pPr>
            <a:fld id="{31E1698A-BD7C-4A3A-AC97-CB5B822996A0}" type="slidenum">
              <a:rPr lang="en-US"/>
              <a:pPr>
                <a:defRPr/>
              </a:pPr>
              <a:t>‹#›</a:t>
            </a:fld>
            <a:endParaRPr lang="en-US"/>
          </a:p>
        </p:txBody>
      </p:sp>
    </p:spTree>
    <p:extLst>
      <p:ext uri="{BB962C8B-B14F-4D97-AF65-F5344CB8AC3E}">
        <p14:creationId xmlns:p14="http://schemas.microsoft.com/office/powerpoint/2010/main" val="416064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902C913-A4B6-1286-AB42-3DEDA5BB9F51}"/>
              </a:ext>
            </a:extLst>
          </p:cNvPr>
          <p:cNvSpPr>
            <a:spLocks noGrp="1"/>
          </p:cNvSpPr>
          <p:nvPr>
            <p:ph type="dt" sz="half" idx="10"/>
          </p:nvPr>
        </p:nvSpPr>
        <p:spPr/>
        <p:txBody>
          <a:bodyPr/>
          <a:lstStyle>
            <a:lvl1pPr>
              <a:defRPr/>
            </a:lvl1pPr>
          </a:lstStyle>
          <a:p>
            <a:pPr>
              <a:defRPr/>
            </a:pPr>
            <a:fld id="{3F1937F0-49B3-4478-AF9F-AC265C2D0E9E}" type="datetimeFigureOut">
              <a:rPr lang="en-US"/>
              <a:pPr>
                <a:defRPr/>
              </a:pPr>
              <a:t>6/24/2025</a:t>
            </a:fld>
            <a:endParaRPr lang="en-US"/>
          </a:p>
        </p:txBody>
      </p:sp>
      <p:sp>
        <p:nvSpPr>
          <p:cNvPr id="8" name="Footer Placeholder 4">
            <a:extLst>
              <a:ext uri="{FF2B5EF4-FFF2-40B4-BE49-F238E27FC236}">
                <a16:creationId xmlns:a16="http://schemas.microsoft.com/office/drawing/2014/main" id="{F1C89E07-3634-C848-8426-6ACC170F16B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2FA1DE-D9D4-D8F7-3BD2-AFBAD855EF22}"/>
              </a:ext>
            </a:extLst>
          </p:cNvPr>
          <p:cNvSpPr>
            <a:spLocks noGrp="1"/>
          </p:cNvSpPr>
          <p:nvPr>
            <p:ph type="sldNum" sz="quarter" idx="12"/>
          </p:nvPr>
        </p:nvSpPr>
        <p:spPr/>
        <p:txBody>
          <a:bodyPr/>
          <a:lstStyle>
            <a:lvl1pPr>
              <a:defRPr/>
            </a:lvl1pPr>
          </a:lstStyle>
          <a:p>
            <a:pPr>
              <a:defRPr/>
            </a:pPr>
            <a:fld id="{9849492A-96D9-4587-BA59-F82A80FD668A}" type="slidenum">
              <a:rPr lang="en-US"/>
              <a:pPr>
                <a:defRPr/>
              </a:pPr>
              <a:t>‹#›</a:t>
            </a:fld>
            <a:endParaRPr lang="en-US"/>
          </a:p>
        </p:txBody>
      </p:sp>
    </p:spTree>
    <p:extLst>
      <p:ext uri="{BB962C8B-B14F-4D97-AF65-F5344CB8AC3E}">
        <p14:creationId xmlns:p14="http://schemas.microsoft.com/office/powerpoint/2010/main" val="379629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91287B-4D37-58E8-DC03-FD3820D55330}"/>
              </a:ext>
            </a:extLst>
          </p:cNvPr>
          <p:cNvSpPr>
            <a:spLocks noGrp="1"/>
          </p:cNvSpPr>
          <p:nvPr>
            <p:ph type="dt" sz="half" idx="10"/>
          </p:nvPr>
        </p:nvSpPr>
        <p:spPr/>
        <p:txBody>
          <a:bodyPr/>
          <a:lstStyle>
            <a:lvl1pPr>
              <a:defRPr/>
            </a:lvl1pPr>
          </a:lstStyle>
          <a:p>
            <a:pPr>
              <a:defRPr/>
            </a:pPr>
            <a:fld id="{08F6197A-ECCD-4048-91E1-7CFA15111C74}" type="datetimeFigureOut">
              <a:rPr lang="en-US"/>
              <a:pPr>
                <a:defRPr/>
              </a:pPr>
              <a:t>6/24/2025</a:t>
            </a:fld>
            <a:endParaRPr lang="en-US"/>
          </a:p>
        </p:txBody>
      </p:sp>
      <p:sp>
        <p:nvSpPr>
          <p:cNvPr id="4" name="Footer Placeholder 4">
            <a:extLst>
              <a:ext uri="{FF2B5EF4-FFF2-40B4-BE49-F238E27FC236}">
                <a16:creationId xmlns:a16="http://schemas.microsoft.com/office/drawing/2014/main" id="{D1EA7AEE-64B4-EB2D-D5CC-EE87A1CE7D5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6AF23F-D322-E445-EE56-3CFE9A07F6DF}"/>
              </a:ext>
            </a:extLst>
          </p:cNvPr>
          <p:cNvSpPr>
            <a:spLocks noGrp="1"/>
          </p:cNvSpPr>
          <p:nvPr>
            <p:ph type="sldNum" sz="quarter" idx="12"/>
          </p:nvPr>
        </p:nvSpPr>
        <p:spPr/>
        <p:txBody>
          <a:bodyPr/>
          <a:lstStyle>
            <a:lvl1pPr>
              <a:defRPr/>
            </a:lvl1pPr>
          </a:lstStyle>
          <a:p>
            <a:pPr>
              <a:defRPr/>
            </a:pPr>
            <a:fld id="{19406059-2E76-4AF1-884D-3119CFE22ABD}" type="slidenum">
              <a:rPr lang="en-US"/>
              <a:pPr>
                <a:defRPr/>
              </a:pPr>
              <a:t>‹#›</a:t>
            </a:fld>
            <a:endParaRPr lang="en-US"/>
          </a:p>
        </p:txBody>
      </p:sp>
    </p:spTree>
    <p:extLst>
      <p:ext uri="{BB962C8B-B14F-4D97-AF65-F5344CB8AC3E}">
        <p14:creationId xmlns:p14="http://schemas.microsoft.com/office/powerpoint/2010/main" val="539878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F9F537-CDCD-DFD4-4E8F-1036017E47F7}"/>
              </a:ext>
            </a:extLst>
          </p:cNvPr>
          <p:cNvSpPr>
            <a:spLocks noGrp="1"/>
          </p:cNvSpPr>
          <p:nvPr>
            <p:ph type="dt" sz="half" idx="10"/>
          </p:nvPr>
        </p:nvSpPr>
        <p:spPr/>
        <p:txBody>
          <a:bodyPr/>
          <a:lstStyle>
            <a:lvl1pPr>
              <a:defRPr/>
            </a:lvl1pPr>
          </a:lstStyle>
          <a:p>
            <a:pPr>
              <a:defRPr/>
            </a:pPr>
            <a:fld id="{70408303-2190-49E0-AC02-E1915EED51E3}" type="datetimeFigureOut">
              <a:rPr lang="en-US"/>
              <a:pPr>
                <a:defRPr/>
              </a:pPr>
              <a:t>6/24/2025</a:t>
            </a:fld>
            <a:endParaRPr lang="en-US"/>
          </a:p>
        </p:txBody>
      </p:sp>
      <p:sp>
        <p:nvSpPr>
          <p:cNvPr id="3" name="Footer Placeholder 4">
            <a:extLst>
              <a:ext uri="{FF2B5EF4-FFF2-40B4-BE49-F238E27FC236}">
                <a16:creationId xmlns:a16="http://schemas.microsoft.com/office/drawing/2014/main" id="{D2E6E74A-8585-AFE1-16F5-DF53F4E45F2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6A8986D-1089-4AA5-A845-751C8955F2EB}"/>
              </a:ext>
            </a:extLst>
          </p:cNvPr>
          <p:cNvSpPr>
            <a:spLocks noGrp="1"/>
          </p:cNvSpPr>
          <p:nvPr>
            <p:ph type="sldNum" sz="quarter" idx="12"/>
          </p:nvPr>
        </p:nvSpPr>
        <p:spPr/>
        <p:txBody>
          <a:bodyPr/>
          <a:lstStyle>
            <a:lvl1pPr>
              <a:defRPr/>
            </a:lvl1pPr>
          </a:lstStyle>
          <a:p>
            <a:pPr>
              <a:defRPr/>
            </a:pPr>
            <a:fld id="{3BD11A3B-AD10-46C2-9D52-86779097157A}" type="slidenum">
              <a:rPr lang="en-US"/>
              <a:pPr>
                <a:defRPr/>
              </a:pPr>
              <a:t>‹#›</a:t>
            </a:fld>
            <a:endParaRPr lang="en-US"/>
          </a:p>
        </p:txBody>
      </p:sp>
    </p:spTree>
    <p:extLst>
      <p:ext uri="{BB962C8B-B14F-4D97-AF65-F5344CB8AC3E}">
        <p14:creationId xmlns:p14="http://schemas.microsoft.com/office/powerpoint/2010/main" val="3991495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E7FE80-9484-3830-ABA3-4CE06D372B5B}"/>
              </a:ext>
            </a:extLst>
          </p:cNvPr>
          <p:cNvSpPr>
            <a:spLocks noGrp="1"/>
          </p:cNvSpPr>
          <p:nvPr>
            <p:ph type="dt" sz="half" idx="10"/>
          </p:nvPr>
        </p:nvSpPr>
        <p:spPr/>
        <p:txBody>
          <a:bodyPr/>
          <a:lstStyle>
            <a:lvl1pPr>
              <a:defRPr/>
            </a:lvl1pPr>
          </a:lstStyle>
          <a:p>
            <a:pPr>
              <a:defRPr/>
            </a:pPr>
            <a:fld id="{CD6DF5B8-99B5-4FF4-9C4F-73E2234B1DC6}" type="datetimeFigureOut">
              <a:rPr lang="en-US"/>
              <a:pPr>
                <a:defRPr/>
              </a:pPr>
              <a:t>6/24/2025</a:t>
            </a:fld>
            <a:endParaRPr lang="en-US"/>
          </a:p>
        </p:txBody>
      </p:sp>
      <p:sp>
        <p:nvSpPr>
          <p:cNvPr id="6" name="Footer Placeholder 4">
            <a:extLst>
              <a:ext uri="{FF2B5EF4-FFF2-40B4-BE49-F238E27FC236}">
                <a16:creationId xmlns:a16="http://schemas.microsoft.com/office/drawing/2014/main" id="{C1F3CD83-07C6-48E2-E74C-351E04EB1B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4AC2FD-D94D-5EE0-802C-2E9BF66D8194}"/>
              </a:ext>
            </a:extLst>
          </p:cNvPr>
          <p:cNvSpPr>
            <a:spLocks noGrp="1"/>
          </p:cNvSpPr>
          <p:nvPr>
            <p:ph type="sldNum" sz="quarter" idx="12"/>
          </p:nvPr>
        </p:nvSpPr>
        <p:spPr/>
        <p:txBody>
          <a:bodyPr/>
          <a:lstStyle>
            <a:lvl1pPr>
              <a:defRPr/>
            </a:lvl1pPr>
          </a:lstStyle>
          <a:p>
            <a:pPr>
              <a:defRPr/>
            </a:pPr>
            <a:fld id="{F7CB1992-A9D8-40E9-8525-22C71600D78E}" type="slidenum">
              <a:rPr lang="en-US"/>
              <a:pPr>
                <a:defRPr/>
              </a:pPr>
              <a:t>‹#›</a:t>
            </a:fld>
            <a:endParaRPr lang="en-US"/>
          </a:p>
        </p:txBody>
      </p:sp>
    </p:spTree>
    <p:extLst>
      <p:ext uri="{BB962C8B-B14F-4D97-AF65-F5344CB8AC3E}">
        <p14:creationId xmlns:p14="http://schemas.microsoft.com/office/powerpoint/2010/main" val="111797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CA651D-061A-9E8F-C5CE-C0D628692C00}"/>
              </a:ext>
            </a:extLst>
          </p:cNvPr>
          <p:cNvSpPr>
            <a:spLocks noGrp="1"/>
          </p:cNvSpPr>
          <p:nvPr>
            <p:ph type="dt" sz="half" idx="10"/>
          </p:nvPr>
        </p:nvSpPr>
        <p:spPr/>
        <p:txBody>
          <a:bodyPr/>
          <a:lstStyle>
            <a:lvl1pPr>
              <a:defRPr/>
            </a:lvl1pPr>
          </a:lstStyle>
          <a:p>
            <a:pPr>
              <a:defRPr/>
            </a:pPr>
            <a:fld id="{6B4D2537-F533-4100-A901-EFE0055862B9}" type="datetimeFigureOut">
              <a:rPr lang="en-US"/>
              <a:pPr>
                <a:defRPr/>
              </a:pPr>
              <a:t>6/24/2025</a:t>
            </a:fld>
            <a:endParaRPr lang="en-US"/>
          </a:p>
        </p:txBody>
      </p:sp>
      <p:sp>
        <p:nvSpPr>
          <p:cNvPr id="6" name="Footer Placeholder 4">
            <a:extLst>
              <a:ext uri="{FF2B5EF4-FFF2-40B4-BE49-F238E27FC236}">
                <a16:creationId xmlns:a16="http://schemas.microsoft.com/office/drawing/2014/main" id="{317A9CF0-4E19-1A20-2F7A-B4B2F20FA4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4AB485-5C2E-DF8E-B142-2E3D80359015}"/>
              </a:ext>
            </a:extLst>
          </p:cNvPr>
          <p:cNvSpPr>
            <a:spLocks noGrp="1"/>
          </p:cNvSpPr>
          <p:nvPr>
            <p:ph type="sldNum" sz="quarter" idx="12"/>
          </p:nvPr>
        </p:nvSpPr>
        <p:spPr/>
        <p:txBody>
          <a:bodyPr/>
          <a:lstStyle>
            <a:lvl1pPr>
              <a:defRPr/>
            </a:lvl1pPr>
          </a:lstStyle>
          <a:p>
            <a:pPr>
              <a:defRPr/>
            </a:pPr>
            <a:fld id="{D29E4C72-BB13-4BF9-B156-BC4682BCB7D2}" type="slidenum">
              <a:rPr lang="en-US"/>
              <a:pPr>
                <a:defRPr/>
              </a:pPr>
              <a:t>‹#›</a:t>
            </a:fld>
            <a:endParaRPr lang="en-US"/>
          </a:p>
        </p:txBody>
      </p:sp>
    </p:spTree>
    <p:extLst>
      <p:ext uri="{BB962C8B-B14F-4D97-AF65-F5344CB8AC3E}">
        <p14:creationId xmlns:p14="http://schemas.microsoft.com/office/powerpoint/2010/main" val="1133767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1C1D2-C0FD-08AB-5536-F4274EEA067B}"/>
              </a:ext>
            </a:extLst>
          </p:cNvPr>
          <p:cNvSpPr>
            <a:spLocks noGrp="1"/>
          </p:cNvSpPr>
          <p:nvPr>
            <p:ph type="dt" sz="half" idx="10"/>
          </p:nvPr>
        </p:nvSpPr>
        <p:spPr/>
        <p:txBody>
          <a:bodyPr/>
          <a:lstStyle>
            <a:lvl1pPr>
              <a:defRPr/>
            </a:lvl1pPr>
          </a:lstStyle>
          <a:p>
            <a:pPr>
              <a:defRPr/>
            </a:pPr>
            <a:fld id="{FC1400BF-BEF7-40B0-8E04-119B33ACCF25}" type="datetimeFigureOut">
              <a:rPr lang="en-US"/>
              <a:pPr>
                <a:defRPr/>
              </a:pPr>
              <a:t>6/24/2025</a:t>
            </a:fld>
            <a:endParaRPr lang="en-US"/>
          </a:p>
        </p:txBody>
      </p:sp>
      <p:sp>
        <p:nvSpPr>
          <p:cNvPr id="5" name="Footer Placeholder 4">
            <a:extLst>
              <a:ext uri="{FF2B5EF4-FFF2-40B4-BE49-F238E27FC236}">
                <a16:creationId xmlns:a16="http://schemas.microsoft.com/office/drawing/2014/main" id="{0F0036DD-0490-0855-449C-70CA427054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B8F6D1-4496-7CAD-0C09-723F6ABCF3E5}"/>
              </a:ext>
            </a:extLst>
          </p:cNvPr>
          <p:cNvSpPr>
            <a:spLocks noGrp="1"/>
          </p:cNvSpPr>
          <p:nvPr>
            <p:ph type="sldNum" sz="quarter" idx="12"/>
          </p:nvPr>
        </p:nvSpPr>
        <p:spPr/>
        <p:txBody>
          <a:bodyPr/>
          <a:lstStyle>
            <a:lvl1pPr>
              <a:defRPr/>
            </a:lvl1pPr>
          </a:lstStyle>
          <a:p>
            <a:pPr>
              <a:defRPr/>
            </a:pPr>
            <a:fld id="{4281D49C-DCEB-4B9E-9D64-BFBEA3C1B50B}" type="slidenum">
              <a:rPr lang="en-US"/>
              <a:pPr>
                <a:defRPr/>
              </a:pPr>
              <a:t>‹#›</a:t>
            </a:fld>
            <a:endParaRPr lang="en-US"/>
          </a:p>
        </p:txBody>
      </p:sp>
    </p:spTree>
    <p:extLst>
      <p:ext uri="{BB962C8B-B14F-4D97-AF65-F5344CB8AC3E}">
        <p14:creationId xmlns:p14="http://schemas.microsoft.com/office/powerpoint/2010/main" val="1666433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AF93A-D5EA-1591-A39F-254D6DEA1ED7}"/>
              </a:ext>
            </a:extLst>
          </p:cNvPr>
          <p:cNvSpPr>
            <a:spLocks noGrp="1"/>
          </p:cNvSpPr>
          <p:nvPr>
            <p:ph type="dt" sz="half" idx="10"/>
          </p:nvPr>
        </p:nvSpPr>
        <p:spPr/>
        <p:txBody>
          <a:bodyPr/>
          <a:lstStyle>
            <a:lvl1pPr>
              <a:defRPr/>
            </a:lvl1pPr>
          </a:lstStyle>
          <a:p>
            <a:pPr>
              <a:defRPr/>
            </a:pPr>
            <a:fld id="{17445D73-1E3E-489F-992C-1D883A42660F}" type="datetimeFigureOut">
              <a:rPr lang="en-US"/>
              <a:pPr>
                <a:defRPr/>
              </a:pPr>
              <a:t>6/24/2025</a:t>
            </a:fld>
            <a:endParaRPr lang="en-US"/>
          </a:p>
        </p:txBody>
      </p:sp>
      <p:sp>
        <p:nvSpPr>
          <p:cNvPr id="5" name="Footer Placeholder 4">
            <a:extLst>
              <a:ext uri="{FF2B5EF4-FFF2-40B4-BE49-F238E27FC236}">
                <a16:creationId xmlns:a16="http://schemas.microsoft.com/office/drawing/2014/main" id="{6430C019-E2ED-B76E-41F8-D4F624C6E0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00249C-1DBD-2A5B-6A3B-735434B0ACF6}"/>
              </a:ext>
            </a:extLst>
          </p:cNvPr>
          <p:cNvSpPr>
            <a:spLocks noGrp="1"/>
          </p:cNvSpPr>
          <p:nvPr>
            <p:ph type="sldNum" sz="quarter" idx="12"/>
          </p:nvPr>
        </p:nvSpPr>
        <p:spPr/>
        <p:txBody>
          <a:bodyPr/>
          <a:lstStyle>
            <a:lvl1pPr>
              <a:defRPr/>
            </a:lvl1pPr>
          </a:lstStyle>
          <a:p>
            <a:pPr>
              <a:defRPr/>
            </a:pPr>
            <a:fld id="{32039274-B741-4AF6-B0CA-C22168DD2A59}" type="slidenum">
              <a:rPr lang="en-US"/>
              <a:pPr>
                <a:defRPr/>
              </a:pPr>
              <a:t>‹#›</a:t>
            </a:fld>
            <a:endParaRPr lang="en-US"/>
          </a:p>
        </p:txBody>
      </p:sp>
    </p:spTree>
    <p:extLst>
      <p:ext uri="{BB962C8B-B14F-4D97-AF65-F5344CB8AC3E}">
        <p14:creationId xmlns:p14="http://schemas.microsoft.com/office/powerpoint/2010/main" val="3394749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983B183-C3CB-79FA-4402-CA3727923286}"/>
              </a:ext>
            </a:extLst>
          </p:cNvPr>
          <p:cNvSpPr>
            <a:spLocks noGrp="1"/>
          </p:cNvSpPr>
          <p:nvPr>
            <p:ph type="dt" sz="half" idx="10"/>
          </p:nvPr>
        </p:nvSpPr>
        <p:spPr/>
        <p:txBody>
          <a:bodyPr/>
          <a:lstStyle>
            <a:lvl1pPr>
              <a:defRPr/>
            </a:lvl1pPr>
          </a:lstStyle>
          <a:p>
            <a:pPr>
              <a:defRPr/>
            </a:pPr>
            <a:fld id="{7FB35388-7BD5-4260-A502-4A60856D24EF}" type="datetimeFigureOut">
              <a:rPr lang="en-US"/>
              <a:pPr>
                <a:defRPr/>
              </a:pPr>
              <a:t>6/24/2025</a:t>
            </a:fld>
            <a:endParaRPr lang="en-US"/>
          </a:p>
        </p:txBody>
      </p:sp>
      <p:sp>
        <p:nvSpPr>
          <p:cNvPr id="4" name="Footer Placeholder 4">
            <a:extLst>
              <a:ext uri="{FF2B5EF4-FFF2-40B4-BE49-F238E27FC236}">
                <a16:creationId xmlns:a16="http://schemas.microsoft.com/office/drawing/2014/main" id="{1AFC365B-1D43-B472-9C55-D2C052918D4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44BFFEE-05AF-4428-40C7-2239C1435362}"/>
              </a:ext>
            </a:extLst>
          </p:cNvPr>
          <p:cNvSpPr>
            <a:spLocks noGrp="1"/>
          </p:cNvSpPr>
          <p:nvPr>
            <p:ph type="sldNum" sz="quarter" idx="12"/>
          </p:nvPr>
        </p:nvSpPr>
        <p:spPr/>
        <p:txBody>
          <a:bodyPr/>
          <a:lstStyle>
            <a:lvl1pPr>
              <a:defRPr/>
            </a:lvl1pPr>
          </a:lstStyle>
          <a:p>
            <a:pPr>
              <a:defRPr/>
            </a:pPr>
            <a:fld id="{862D7719-3DF3-457A-928F-A7E3E4724F4B}" type="slidenum">
              <a:rPr lang="en-US"/>
              <a:pPr>
                <a:defRPr/>
              </a:pPr>
              <a:t>‹#›</a:t>
            </a:fld>
            <a:endParaRPr lang="en-US"/>
          </a:p>
        </p:txBody>
      </p:sp>
    </p:spTree>
    <p:extLst>
      <p:ext uri="{BB962C8B-B14F-4D97-AF65-F5344CB8AC3E}">
        <p14:creationId xmlns:p14="http://schemas.microsoft.com/office/powerpoint/2010/main" val="397602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B4FC7D-4F22-87BE-83AB-957FEE726733}"/>
              </a:ext>
            </a:extLst>
          </p:cNvPr>
          <p:cNvSpPr>
            <a:spLocks noGrp="1"/>
          </p:cNvSpPr>
          <p:nvPr>
            <p:ph type="dt" sz="half" idx="10"/>
          </p:nvPr>
        </p:nvSpPr>
        <p:spPr/>
        <p:txBody>
          <a:bodyPr/>
          <a:lstStyle>
            <a:lvl1pPr>
              <a:defRPr/>
            </a:lvl1pPr>
          </a:lstStyle>
          <a:p>
            <a:pPr>
              <a:defRPr/>
            </a:pPr>
            <a:fld id="{D0850E1E-F436-4D63-B0F0-97020EB2A90C}" type="datetimeFigureOut">
              <a:rPr lang="en-US"/>
              <a:pPr>
                <a:defRPr/>
              </a:pPr>
              <a:t>6/24/2025</a:t>
            </a:fld>
            <a:endParaRPr lang="en-US"/>
          </a:p>
        </p:txBody>
      </p:sp>
      <p:sp>
        <p:nvSpPr>
          <p:cNvPr id="3" name="Footer Placeholder 4">
            <a:extLst>
              <a:ext uri="{FF2B5EF4-FFF2-40B4-BE49-F238E27FC236}">
                <a16:creationId xmlns:a16="http://schemas.microsoft.com/office/drawing/2014/main" id="{4B042B91-5F7A-6890-6106-EA09FB28535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51842E3-30E1-55FC-D8F9-130DD8A8DC3B}"/>
              </a:ext>
            </a:extLst>
          </p:cNvPr>
          <p:cNvSpPr>
            <a:spLocks noGrp="1"/>
          </p:cNvSpPr>
          <p:nvPr>
            <p:ph type="sldNum" sz="quarter" idx="12"/>
          </p:nvPr>
        </p:nvSpPr>
        <p:spPr/>
        <p:txBody>
          <a:bodyPr/>
          <a:lstStyle>
            <a:lvl1pPr>
              <a:defRPr/>
            </a:lvl1pPr>
          </a:lstStyle>
          <a:p>
            <a:pPr>
              <a:defRPr/>
            </a:pPr>
            <a:fld id="{4446B27E-4282-4A20-9ADB-BD108342DBCF}" type="slidenum">
              <a:rPr lang="en-US"/>
              <a:pPr>
                <a:defRPr/>
              </a:pPr>
              <a:t>‹#›</a:t>
            </a:fld>
            <a:endParaRPr lang="en-US"/>
          </a:p>
        </p:txBody>
      </p:sp>
    </p:spTree>
    <p:extLst>
      <p:ext uri="{BB962C8B-B14F-4D97-AF65-F5344CB8AC3E}">
        <p14:creationId xmlns:p14="http://schemas.microsoft.com/office/powerpoint/2010/main" val="299967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398E90A-7233-D5C4-57D5-E67AEFB86B0D}"/>
              </a:ext>
            </a:extLst>
          </p:cNvPr>
          <p:cNvSpPr>
            <a:spLocks noGrp="1"/>
          </p:cNvSpPr>
          <p:nvPr>
            <p:ph type="dt" sz="half" idx="10"/>
          </p:nvPr>
        </p:nvSpPr>
        <p:spPr/>
        <p:txBody>
          <a:bodyPr/>
          <a:lstStyle>
            <a:lvl1pPr>
              <a:defRPr/>
            </a:lvl1pPr>
          </a:lstStyle>
          <a:p>
            <a:pPr>
              <a:defRPr/>
            </a:pPr>
            <a:fld id="{5126676B-8050-49C2-87B1-BA155978E7E1}" type="datetimeFigureOut">
              <a:rPr lang="en-US"/>
              <a:pPr>
                <a:defRPr/>
              </a:pPr>
              <a:t>6/24/2025</a:t>
            </a:fld>
            <a:endParaRPr lang="en-US"/>
          </a:p>
        </p:txBody>
      </p:sp>
      <p:sp>
        <p:nvSpPr>
          <p:cNvPr id="6" name="Footer Placeholder 4">
            <a:extLst>
              <a:ext uri="{FF2B5EF4-FFF2-40B4-BE49-F238E27FC236}">
                <a16:creationId xmlns:a16="http://schemas.microsoft.com/office/drawing/2014/main" id="{E37DEAC4-0540-95C3-9230-A534EB3381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5856BA-842A-881C-8448-B4FE13EE985F}"/>
              </a:ext>
            </a:extLst>
          </p:cNvPr>
          <p:cNvSpPr>
            <a:spLocks noGrp="1"/>
          </p:cNvSpPr>
          <p:nvPr>
            <p:ph type="sldNum" sz="quarter" idx="12"/>
          </p:nvPr>
        </p:nvSpPr>
        <p:spPr/>
        <p:txBody>
          <a:bodyPr/>
          <a:lstStyle>
            <a:lvl1pPr>
              <a:defRPr/>
            </a:lvl1pPr>
          </a:lstStyle>
          <a:p>
            <a:pPr>
              <a:defRPr/>
            </a:pPr>
            <a:fld id="{428F7A3F-5340-497C-8D01-F77A6F1F93B7}" type="slidenum">
              <a:rPr lang="en-US"/>
              <a:pPr>
                <a:defRPr/>
              </a:pPr>
              <a:t>‹#›</a:t>
            </a:fld>
            <a:endParaRPr lang="en-US"/>
          </a:p>
        </p:txBody>
      </p:sp>
    </p:spTree>
    <p:extLst>
      <p:ext uri="{BB962C8B-B14F-4D97-AF65-F5344CB8AC3E}">
        <p14:creationId xmlns:p14="http://schemas.microsoft.com/office/powerpoint/2010/main" val="1408886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FA7AFAE-4D3D-B996-18E7-4D2548ED3987}"/>
              </a:ext>
            </a:extLst>
          </p:cNvPr>
          <p:cNvSpPr>
            <a:spLocks noGrp="1"/>
          </p:cNvSpPr>
          <p:nvPr>
            <p:ph type="dt" sz="half" idx="10"/>
          </p:nvPr>
        </p:nvSpPr>
        <p:spPr/>
        <p:txBody>
          <a:bodyPr/>
          <a:lstStyle>
            <a:lvl1pPr>
              <a:defRPr/>
            </a:lvl1pPr>
          </a:lstStyle>
          <a:p>
            <a:pPr>
              <a:defRPr/>
            </a:pPr>
            <a:fld id="{91F06D4F-695E-4CB2-9212-0A46ADF492A5}" type="datetimeFigureOut">
              <a:rPr lang="en-US"/>
              <a:pPr>
                <a:defRPr/>
              </a:pPr>
              <a:t>6/24/2025</a:t>
            </a:fld>
            <a:endParaRPr lang="en-US"/>
          </a:p>
        </p:txBody>
      </p:sp>
      <p:sp>
        <p:nvSpPr>
          <p:cNvPr id="6" name="Footer Placeholder 4">
            <a:extLst>
              <a:ext uri="{FF2B5EF4-FFF2-40B4-BE49-F238E27FC236}">
                <a16:creationId xmlns:a16="http://schemas.microsoft.com/office/drawing/2014/main" id="{97CD47B5-04C1-710F-10EC-A4EBB4E145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37422C-4319-FFA3-334F-CF97609237B7}"/>
              </a:ext>
            </a:extLst>
          </p:cNvPr>
          <p:cNvSpPr>
            <a:spLocks noGrp="1"/>
          </p:cNvSpPr>
          <p:nvPr>
            <p:ph type="sldNum" sz="quarter" idx="12"/>
          </p:nvPr>
        </p:nvSpPr>
        <p:spPr/>
        <p:txBody>
          <a:bodyPr/>
          <a:lstStyle>
            <a:lvl1pPr>
              <a:defRPr/>
            </a:lvl1pPr>
          </a:lstStyle>
          <a:p>
            <a:pPr>
              <a:defRPr/>
            </a:pPr>
            <a:fld id="{8CB94009-2DC8-42EB-B8B7-E5808B3E5528}" type="slidenum">
              <a:rPr lang="en-US"/>
              <a:pPr>
                <a:defRPr/>
              </a:pPr>
              <a:t>‹#›</a:t>
            </a:fld>
            <a:endParaRPr lang="en-US"/>
          </a:p>
        </p:txBody>
      </p:sp>
    </p:spTree>
    <p:extLst>
      <p:ext uri="{BB962C8B-B14F-4D97-AF65-F5344CB8AC3E}">
        <p14:creationId xmlns:p14="http://schemas.microsoft.com/office/powerpoint/2010/main" val="200013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4E7512-4363-DFAE-D9B7-39F3CE5ED58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06E4251-5514-D56C-67D9-3C39C13D20F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6C4647-C283-398F-16C0-8A97AE7A1FA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C938F60-0B0D-4D98-97FB-08B4A982E2CD}" type="datetimeFigureOut">
              <a:rPr lang="en-US"/>
              <a:pPr>
                <a:defRPr/>
              </a:pPr>
              <a:t>6/24/2025</a:t>
            </a:fld>
            <a:endParaRPr lang="en-US"/>
          </a:p>
        </p:txBody>
      </p:sp>
      <p:sp>
        <p:nvSpPr>
          <p:cNvPr id="5" name="Footer Placeholder 4">
            <a:extLst>
              <a:ext uri="{FF2B5EF4-FFF2-40B4-BE49-F238E27FC236}">
                <a16:creationId xmlns:a16="http://schemas.microsoft.com/office/drawing/2014/main" id="{85433BD3-F32D-24A9-922F-A5B9B5CDFEE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6411927-84A6-D6E6-76F3-819FD4CEDF09}"/>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9111F15-A252-4EB8-9EAA-E3141996FA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A7A20DE-5703-0D71-FC64-06C8F03D7EA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FB08DB2-84EE-C3A0-432F-A719863DB61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0857B2-FE91-41F7-DFF9-71C43117D00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61A2103-E6F1-4730-9C47-33AA71C935AC}" type="datetimeFigureOut">
              <a:rPr lang="en-US"/>
              <a:pPr>
                <a:defRPr/>
              </a:pPr>
              <a:t>6/24/2025</a:t>
            </a:fld>
            <a:endParaRPr lang="en-US"/>
          </a:p>
        </p:txBody>
      </p:sp>
      <p:sp>
        <p:nvSpPr>
          <p:cNvPr id="5" name="Footer Placeholder 4">
            <a:extLst>
              <a:ext uri="{FF2B5EF4-FFF2-40B4-BE49-F238E27FC236}">
                <a16:creationId xmlns:a16="http://schemas.microsoft.com/office/drawing/2014/main" id="{1F88B722-18FC-7FE5-AB20-5DA72A6A612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B50252B-F9CC-5768-A972-BA2990ECDB94}"/>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D2B44A1-B8A0-478C-A5E4-1331C5A092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chemeClr val="bg1"/>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A29EE53-F0AF-68E3-C147-FD2058254172}"/>
              </a:ext>
            </a:extLst>
          </p:cNvPr>
          <p:cNvSpPr>
            <a:spLocks noGrp="1" noChangeArrowheads="1"/>
          </p:cNvSpPr>
          <p:nvPr>
            <p:ph type="title"/>
          </p:nvPr>
        </p:nvSpPr>
        <p:spPr bwMode="auto">
          <a:xfrm>
            <a:off x="685800" y="5334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E124C3BF-CEE1-1A57-8DF8-1F7B6817870B}"/>
              </a:ext>
            </a:extLst>
          </p:cNvPr>
          <p:cNvSpPr>
            <a:spLocks noGrp="1" noChangeArrowheads="1"/>
          </p:cNvSpPr>
          <p:nvPr>
            <p:ph type="body" idx="1"/>
          </p:nvPr>
        </p:nvSpPr>
        <p:spPr bwMode="auto">
          <a:xfrm>
            <a:off x="6858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179" r:id="rId1"/>
    <p:sldLayoutId id="2147485180" r:id="rId2"/>
    <p:sldLayoutId id="2147485181" r:id="rId3"/>
    <p:sldLayoutId id="2147485182" r:id="rId4"/>
    <p:sldLayoutId id="2147485183" r:id="rId5"/>
    <p:sldLayoutId id="2147485184" r:id="rId6"/>
    <p:sldLayoutId id="2147485185" r:id="rId7"/>
    <p:sldLayoutId id="2147485186" r:id="rId8"/>
    <p:sldLayoutId id="2147485187" r:id="rId9"/>
    <p:sldLayoutId id="2147485188" r:id="rId10"/>
    <p:sldLayoutId id="2147485189" r:id="rId11"/>
  </p:sldLayoutIdLst>
  <p:transition spd="med"/>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lnSpc>
          <a:spcPct val="90000"/>
        </a:lnSpc>
        <a:spcBef>
          <a:spcPct val="50000"/>
        </a:spcBef>
        <a:spcAft>
          <a:spcPct val="0"/>
        </a:spcAft>
        <a:buChar char="•"/>
        <a:defRPr sz="3200">
          <a:solidFill>
            <a:schemeClr val="tx1"/>
          </a:solidFill>
          <a:latin typeface="+mn-lt"/>
          <a:ea typeface="+mn-ea"/>
          <a:cs typeface="+mn-cs"/>
        </a:defRPr>
      </a:lvl1pPr>
      <a:lvl2pPr marL="742950" indent="-285750" algn="l" rtl="0" eaLnBrk="0" fontAlgn="base" hangingPunct="0">
        <a:lnSpc>
          <a:spcPct val="90000"/>
        </a:lnSpc>
        <a:spcBef>
          <a:spcPct val="50000"/>
        </a:spcBef>
        <a:spcAft>
          <a:spcPct val="0"/>
        </a:spcAft>
        <a:buChar char="–"/>
        <a:defRPr sz="2800">
          <a:solidFill>
            <a:schemeClr val="tx1"/>
          </a:solidFill>
          <a:latin typeface="+mn-lt"/>
        </a:defRPr>
      </a:lvl2pPr>
      <a:lvl3pPr marL="1143000" indent="-228600" algn="l" rtl="0" eaLnBrk="0" fontAlgn="base" hangingPunct="0">
        <a:lnSpc>
          <a:spcPct val="90000"/>
        </a:lnSpc>
        <a:spcBef>
          <a:spcPct val="50000"/>
        </a:spcBef>
        <a:spcAft>
          <a:spcPct val="0"/>
        </a:spcAft>
        <a:buChar char="•"/>
        <a:defRPr sz="2400">
          <a:solidFill>
            <a:schemeClr val="tx1"/>
          </a:solidFill>
          <a:latin typeface="+mn-lt"/>
        </a:defRPr>
      </a:lvl3pPr>
      <a:lvl4pPr marL="1600200" indent="-228600" algn="l" rtl="0" eaLnBrk="0" fontAlgn="base" hangingPunct="0">
        <a:lnSpc>
          <a:spcPct val="90000"/>
        </a:lnSpc>
        <a:spcBef>
          <a:spcPct val="50000"/>
        </a:spcBef>
        <a:spcAft>
          <a:spcPct val="0"/>
        </a:spcAft>
        <a:buChar char="–"/>
        <a:defRPr sz="2000">
          <a:solidFill>
            <a:schemeClr val="tx1"/>
          </a:solidFill>
          <a:latin typeface="+mn-lt"/>
        </a:defRPr>
      </a:lvl4pPr>
      <a:lvl5pPr marL="2057400" indent="-228600" algn="l" rtl="0" eaLnBrk="0" fontAlgn="base" hangingPunct="0">
        <a:lnSpc>
          <a:spcPct val="90000"/>
        </a:lnSpc>
        <a:spcBef>
          <a:spcPct val="50000"/>
        </a:spcBef>
        <a:spcAft>
          <a:spcPct val="0"/>
        </a:spcAft>
        <a:buChar char="»"/>
        <a:defRPr sz="2000">
          <a:solidFill>
            <a:schemeClr val="tx1"/>
          </a:solidFill>
          <a:latin typeface="+mn-lt"/>
        </a:defRPr>
      </a:lvl5pPr>
      <a:lvl6pPr marL="2514600" indent="-228600" algn="l" rtl="0" fontAlgn="base">
        <a:lnSpc>
          <a:spcPct val="90000"/>
        </a:lnSpc>
        <a:spcBef>
          <a:spcPct val="50000"/>
        </a:spcBef>
        <a:spcAft>
          <a:spcPct val="0"/>
        </a:spcAft>
        <a:buChar char="»"/>
        <a:defRPr sz="2000">
          <a:solidFill>
            <a:schemeClr val="tx1"/>
          </a:solidFill>
          <a:latin typeface="+mn-lt"/>
        </a:defRPr>
      </a:lvl6pPr>
      <a:lvl7pPr marL="2971800" indent="-228600" algn="l" rtl="0" fontAlgn="base">
        <a:lnSpc>
          <a:spcPct val="90000"/>
        </a:lnSpc>
        <a:spcBef>
          <a:spcPct val="50000"/>
        </a:spcBef>
        <a:spcAft>
          <a:spcPct val="0"/>
        </a:spcAft>
        <a:buChar char="»"/>
        <a:defRPr sz="2000">
          <a:solidFill>
            <a:schemeClr val="tx1"/>
          </a:solidFill>
          <a:latin typeface="+mn-lt"/>
        </a:defRPr>
      </a:lvl7pPr>
      <a:lvl8pPr marL="3429000" indent="-228600" algn="l" rtl="0" fontAlgn="base">
        <a:lnSpc>
          <a:spcPct val="90000"/>
        </a:lnSpc>
        <a:spcBef>
          <a:spcPct val="50000"/>
        </a:spcBef>
        <a:spcAft>
          <a:spcPct val="0"/>
        </a:spcAft>
        <a:buChar char="»"/>
        <a:defRPr sz="2000">
          <a:solidFill>
            <a:schemeClr val="tx1"/>
          </a:solidFill>
          <a:latin typeface="+mn-lt"/>
        </a:defRPr>
      </a:lvl8pPr>
      <a:lvl9pPr marL="3886200" indent="-228600" algn="l" rtl="0" fontAlgn="base">
        <a:lnSpc>
          <a:spcPct val="90000"/>
        </a:lnSpc>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AC0A722-5F43-0539-FD2C-8E278A4A506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A25E9769-6F22-AD26-A266-F5C69FAF89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28DBE2A-5748-30BE-8E6E-E1AD7A4AF81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white">
                    <a:tint val="75000"/>
                  </a:prstClr>
                </a:solidFill>
                <a:latin typeface="Garamond" pitchFamily="18" charset="0"/>
                <a:ea typeface="MS PGothic" pitchFamily="34" charset="-128"/>
              </a:defRPr>
            </a:lvl1pPr>
          </a:lstStyle>
          <a:p>
            <a:pPr>
              <a:defRPr/>
            </a:pPr>
            <a:fld id="{7BD639A4-7DEF-4416-9F0C-728D6A6261A2}" type="datetimeFigureOut">
              <a:rPr lang="en-US"/>
              <a:pPr>
                <a:defRPr/>
              </a:pPr>
              <a:t>6/24/2025</a:t>
            </a:fld>
            <a:endParaRPr lang="en-US" dirty="0"/>
          </a:p>
        </p:txBody>
      </p:sp>
      <p:sp>
        <p:nvSpPr>
          <p:cNvPr id="5" name="Footer Placeholder 4">
            <a:extLst>
              <a:ext uri="{FF2B5EF4-FFF2-40B4-BE49-F238E27FC236}">
                <a16:creationId xmlns:a16="http://schemas.microsoft.com/office/drawing/2014/main" id="{2C90B219-342E-507C-EA9C-B915F3E4251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white">
                    <a:tint val="75000"/>
                  </a:prstClr>
                </a:solidFill>
                <a:latin typeface="Garamond" pitchFamily="18" charset="0"/>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056B47F2-D90D-8FD4-B116-C0C6AD17B965}"/>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white">
                    <a:tint val="75000"/>
                  </a:prstClr>
                </a:solidFill>
                <a:latin typeface="Garamond" pitchFamily="18" charset="0"/>
                <a:ea typeface="MS PGothic" pitchFamily="34" charset="-128"/>
              </a:defRPr>
            </a:lvl1pPr>
          </a:lstStyle>
          <a:p>
            <a:pPr>
              <a:defRPr/>
            </a:pPr>
            <a:fld id="{238618FD-D50F-4C56-B6D2-763D0AA75D39}" type="slidenum">
              <a:rPr lang="en-US"/>
              <a:pPr>
                <a:defRPr/>
              </a:pPr>
              <a:t>‹#›</a:t>
            </a:fld>
            <a:endParaRPr lang="en-US" dirty="0"/>
          </a:p>
        </p:txBody>
      </p:sp>
      <p:pic>
        <p:nvPicPr>
          <p:cNvPr id="4103" name="Picture 13" descr="Top">
            <a:extLst>
              <a:ext uri="{FF2B5EF4-FFF2-40B4-BE49-F238E27FC236}">
                <a16:creationId xmlns:a16="http://schemas.microsoft.com/office/drawing/2014/main" id="{CE41F55D-7C81-6586-DD4B-D2860093DC6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638175"/>
            <a:ext cx="8534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4" descr="Bottom">
            <a:extLst>
              <a:ext uri="{FF2B5EF4-FFF2-40B4-BE49-F238E27FC236}">
                <a16:creationId xmlns:a16="http://schemas.microsoft.com/office/drawing/2014/main" id="{64D332BF-3342-8B24-F44D-0B4983EACA4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04800" y="6019800"/>
            <a:ext cx="8534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5201"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F660B7D4-BC60-2DCC-437A-8C2E71ED699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58FB56A4-CB08-5D13-F6D6-389E4A1809F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D3CB820-1217-0884-37DF-09BE66609DE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7F6D9B-9F41-4643-A199-2C16C4ADD40C}" type="datetimeFigureOut">
              <a:rPr lang="en-US"/>
              <a:pPr>
                <a:defRPr/>
              </a:pPr>
              <a:t>6/24/2025</a:t>
            </a:fld>
            <a:endParaRPr lang="en-US"/>
          </a:p>
        </p:txBody>
      </p:sp>
      <p:sp>
        <p:nvSpPr>
          <p:cNvPr id="5" name="Footer Placeholder 4">
            <a:extLst>
              <a:ext uri="{FF2B5EF4-FFF2-40B4-BE49-F238E27FC236}">
                <a16:creationId xmlns:a16="http://schemas.microsoft.com/office/drawing/2014/main" id="{DADD5840-2C13-9DE0-BAEF-5E1074FDF4F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1956BFF-F373-F1B2-9F09-DED8169DFADE}"/>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9B9FB46-03B1-429D-866B-A1EB38D275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4.png"/><Relationship Id="rId7"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oleObject" Target="../embeddings/oleObject2.bin"/><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1.bin"/><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NADCP_Logo1_2C">
            <a:extLst>
              <a:ext uri="{FF2B5EF4-FFF2-40B4-BE49-F238E27FC236}">
                <a16:creationId xmlns:a16="http://schemas.microsoft.com/office/drawing/2014/main" id="{130A26D3-7029-1A13-842D-8DE359CAA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102350"/>
            <a:ext cx="1905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a:extLst>
              <a:ext uri="{FF2B5EF4-FFF2-40B4-BE49-F238E27FC236}">
                <a16:creationId xmlns:a16="http://schemas.microsoft.com/office/drawing/2014/main" id="{28953C1D-34AA-2BD4-C3F4-2CDAAE0BE195}"/>
              </a:ext>
            </a:extLst>
          </p:cNvPr>
          <p:cNvGrpSpPr>
            <a:grpSpLocks/>
          </p:cNvGrpSpPr>
          <p:nvPr/>
        </p:nvGrpSpPr>
        <p:grpSpPr bwMode="auto">
          <a:xfrm>
            <a:off x="7239000" y="0"/>
            <a:ext cx="19050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407AC0A3-BF7F-0C5A-E340-16E5AED42C6C}"/>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08425A9E-368D-2F93-626C-DA5189E1BFC7}"/>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dirty="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D0918595-8B43-E864-3D53-B7601C05E696}"/>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FE5DA4A8-2F2C-9D6D-048B-1B4D7AD0080A}"/>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763941B5-9F90-5A8B-65E4-3A474D0CDBDB}"/>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19460" name="Title 1">
            <a:extLst>
              <a:ext uri="{FF2B5EF4-FFF2-40B4-BE49-F238E27FC236}">
                <a16:creationId xmlns:a16="http://schemas.microsoft.com/office/drawing/2014/main" id="{D3292F26-8F54-ADE3-9716-99ABE993E4D1}"/>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B3574A1A-D1E9-13F8-1D17-5B607E710FB4}"/>
              </a:ext>
            </a:extLst>
          </p:cNvPr>
          <p:cNvSpPr txBox="1">
            <a:spLocks/>
          </p:cNvSpPr>
          <p:nvPr/>
        </p:nvSpPr>
        <p:spPr bwMode="auto">
          <a:xfrm>
            <a:off x="0" y="228600"/>
            <a:ext cx="9144000" cy="2209800"/>
          </a:xfrm>
          <a:prstGeom prst="rect">
            <a:avLst/>
          </a:prstGeom>
          <a:solidFill>
            <a:schemeClr val="tx1"/>
          </a:solidFill>
          <a:ln w="9525">
            <a:noFill/>
            <a:miter lim="800000"/>
            <a:headEnd/>
            <a:tailEnd/>
          </a:ln>
        </p:spPr>
        <p:txBody>
          <a:bodyPr wrap="none" anchor="ctr"/>
          <a:lstStyle/>
          <a:p>
            <a:pPr algn="ctr" eaLnBrk="1" hangingPunct="1">
              <a:defRPr/>
            </a:pPr>
            <a:endParaRPr lang="en-US" sz="5500" dirty="0">
              <a:solidFill>
                <a:prstClr val="white"/>
              </a:solidFill>
              <a:effectLst>
                <a:outerShdw blurRad="38100" dist="38100" dir="2700000" algn="tl">
                  <a:srgbClr val="000000">
                    <a:alpha val="43137"/>
                  </a:srgbClr>
                </a:outerShdw>
              </a:effectLst>
              <a:latin typeface="Cambria" pitchFamily="18" charset="0"/>
              <a:cs typeface="Arial" charset="0"/>
            </a:endParaRPr>
          </a:p>
        </p:txBody>
      </p:sp>
      <p:sp>
        <p:nvSpPr>
          <p:cNvPr id="3" name="Content Placeholder 2">
            <a:extLst>
              <a:ext uri="{FF2B5EF4-FFF2-40B4-BE49-F238E27FC236}">
                <a16:creationId xmlns:a16="http://schemas.microsoft.com/office/drawing/2014/main" id="{15E1984E-27D2-F4DB-DB26-8B3E9D2F9856}"/>
              </a:ext>
            </a:extLst>
          </p:cNvPr>
          <p:cNvSpPr>
            <a:spLocks noGrp="1"/>
          </p:cNvSpPr>
          <p:nvPr>
            <p:ph idx="1"/>
          </p:nvPr>
        </p:nvSpPr>
        <p:spPr>
          <a:xfrm>
            <a:off x="-228600" y="152400"/>
            <a:ext cx="9525000" cy="1828800"/>
          </a:xfrm>
        </p:spPr>
        <p:txBody>
          <a:bodyPr/>
          <a:lstStyle/>
          <a:p>
            <a:pPr eaLnBrk="1" hangingPunct="1">
              <a:spcBef>
                <a:spcPts val="0"/>
              </a:spcBef>
              <a:buFont typeface="Arial" charset="0"/>
              <a:buNone/>
              <a:defRPr/>
            </a:pPr>
            <a:r>
              <a:rPr lang="en-US" sz="4700" b="1" cap="small"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 Deeper Dive into Effective </a:t>
            </a:r>
            <a:r>
              <a:rPr lang="en-US" sz="4600" b="1" cap="small"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Behavior Modification for High-Risk &amp; High-Need Persons</a:t>
            </a:r>
            <a:endParaRPr lang="en-US" sz="4600" b="1" cap="small" dirty="0"/>
          </a:p>
          <a:p>
            <a:pPr eaLnBrk="1" hangingPunct="1">
              <a:spcBef>
                <a:spcPts val="4200"/>
              </a:spcBef>
              <a:buFont typeface="Arial" charset="0"/>
              <a:buNone/>
              <a:defRPr/>
            </a:pPr>
            <a:r>
              <a:rPr lang="en-US" sz="3500" b="1" cap="small" dirty="0"/>
              <a:t>     </a:t>
            </a:r>
            <a:r>
              <a:rPr lang="en-US" sz="3500" b="1" i="1" cap="sm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Douglas B. Marlowe, J.D., Ph.D.</a:t>
            </a:r>
          </a:p>
          <a:p>
            <a:pPr eaLnBrk="1" hangingPunct="1">
              <a:spcBef>
                <a:spcPts val="0"/>
              </a:spcBef>
              <a:buFont typeface="Arial" charset="0"/>
              <a:buNone/>
              <a:defRPr/>
            </a:pPr>
            <a:r>
              <a:rPr lang="en-US" sz="3500" b="1" cap="small" dirty="0"/>
              <a:t>  </a:t>
            </a:r>
            <a:endParaRPr lang="en-US" sz="3500" b="1" i="1" cap="small" dirty="0"/>
          </a:p>
          <a:p>
            <a:pPr eaLnBrk="1" hangingPunct="1">
              <a:spcBef>
                <a:spcPts val="0"/>
              </a:spcBef>
              <a:buFont typeface="Arial" charset="0"/>
              <a:buNone/>
              <a:defRPr/>
            </a:pPr>
            <a:r>
              <a:rPr lang="en-US" sz="4700" b="1" i="1" cap="small" dirty="0"/>
              <a:t>  </a:t>
            </a:r>
          </a:p>
          <a:p>
            <a:pPr eaLnBrk="1" hangingPunct="1">
              <a:spcBef>
                <a:spcPts val="0"/>
              </a:spcBef>
              <a:buFont typeface="Arial" charset="0"/>
              <a:buNone/>
              <a:defRPr/>
            </a:pPr>
            <a:r>
              <a:rPr lang="en-US" sz="4700" b="1" i="1" cap="small" dirty="0">
                <a:latin typeface="Times New Roman" pitchFamily="18" charset="0"/>
                <a:cs typeface="Times New Roman" pitchFamily="18" charset="0"/>
              </a:rPr>
              <a:t>  </a:t>
            </a:r>
          </a:p>
        </p:txBody>
      </p:sp>
      <p:pic>
        <p:nvPicPr>
          <p:cNvPr id="19463" name="Picture 4" descr="ᐈ Scuba divers cartoon stock illustrations, Royalty Free diver ...">
            <a:extLst>
              <a:ext uri="{FF2B5EF4-FFF2-40B4-BE49-F238E27FC236}">
                <a16:creationId xmlns:a16="http://schemas.microsoft.com/office/drawing/2014/main" id="{B99723B2-DF27-E3E3-F133-C368776C8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725" y="3962400"/>
            <a:ext cx="219233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30EF798A-1802-B610-515D-D9CB2C602C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70AF6CBA-01C3-410C-ABB6-EC7C86962B88}" type="slidenum">
              <a:rPr lang="en-US" altLang="en-US" sz="1200" b="0" smtClean="0">
                <a:solidFill>
                  <a:srgbClr val="FFFFFF"/>
                </a:solidFill>
                <a:latin typeface="Arial" panose="020B0604020202020204" pitchFamily="34" charset="0"/>
                <a:cs typeface="Arial" panose="020B0604020202020204" pitchFamily="34" charset="0"/>
              </a:rPr>
              <a:pPr eaLnBrk="1" hangingPunct="1">
                <a:spcBef>
                  <a:spcPct val="0"/>
                </a:spcBef>
                <a:buFontTx/>
                <a:buNone/>
              </a:pPr>
              <a:t>10</a:t>
            </a:fld>
            <a:endParaRPr lang="en-US" altLang="en-US" sz="1200" b="0">
              <a:solidFill>
                <a:srgbClr val="FFFFFF"/>
              </a:solidFill>
              <a:latin typeface="Arial" panose="020B0604020202020204" pitchFamily="34" charset="0"/>
              <a:cs typeface="Arial" panose="020B0604020202020204" pitchFamily="34" charset="0"/>
            </a:endParaRPr>
          </a:p>
        </p:txBody>
      </p:sp>
      <p:sp>
        <p:nvSpPr>
          <p:cNvPr id="5" name="Rectangle 548">
            <a:extLst>
              <a:ext uri="{FF2B5EF4-FFF2-40B4-BE49-F238E27FC236}">
                <a16:creationId xmlns:a16="http://schemas.microsoft.com/office/drawing/2014/main" id="{3DC6F450-8F93-A15C-0536-765E6375D8CE}"/>
              </a:ext>
            </a:extLst>
          </p:cNvPr>
          <p:cNvSpPr>
            <a:spLocks noChangeArrowheads="1"/>
          </p:cNvSpPr>
          <p:nvPr/>
        </p:nvSpPr>
        <p:spPr bwMode="auto">
          <a:xfrm>
            <a:off x="685800" y="-152400"/>
            <a:ext cx="7772400" cy="1143000"/>
          </a:xfrm>
          <a:prstGeom prst="rect">
            <a:avLst/>
          </a:prstGeom>
          <a:noFill/>
          <a:ln w="9525">
            <a:noFill/>
            <a:miter lim="800000"/>
            <a:headEnd/>
            <a:tailEnd/>
          </a:ln>
          <a:effectLst>
            <a:outerShdw dist="35921" dir="2700000" algn="ctr" rotWithShape="0">
              <a:srgbClr val="000000"/>
            </a:outerShdw>
          </a:effectLst>
        </p:spPr>
        <p:txBody>
          <a:bodyPr anchor="ctr"/>
          <a:lstStyle/>
          <a:p>
            <a:pPr algn="ctr" eaLnBrk="1" hangingPunct="1">
              <a:defRPr/>
            </a:pPr>
            <a:r>
              <a:rPr lang="en-US" sz="3600" b="0" dirty="0">
                <a:solidFill>
                  <a:srgbClr val="FFFF00"/>
                </a:solidFill>
                <a:effectLst>
                  <a:outerShdw blurRad="38100" dist="38100" dir="2700000" algn="tl">
                    <a:srgbClr val="000000"/>
                  </a:outerShdw>
                </a:effectLst>
                <a:latin typeface="Arial" pitchFamily="34" charset="0"/>
                <a:ea typeface="Osaka" charset="-128"/>
                <a:cs typeface="Arial" pitchFamily="34" charset="0"/>
              </a:rPr>
              <a:t>Drugs Elevate Dopamine MORE</a:t>
            </a:r>
          </a:p>
        </p:txBody>
      </p:sp>
      <p:grpSp>
        <p:nvGrpSpPr>
          <p:cNvPr id="6" name="Group 2">
            <a:extLst>
              <a:ext uri="{FF2B5EF4-FFF2-40B4-BE49-F238E27FC236}">
                <a16:creationId xmlns:a16="http://schemas.microsoft.com/office/drawing/2014/main" id="{751D2F4C-5F2F-1894-6785-039CEDE45098}"/>
              </a:ext>
            </a:extLst>
          </p:cNvPr>
          <p:cNvGrpSpPr>
            <a:grpSpLocks/>
          </p:cNvGrpSpPr>
          <p:nvPr/>
        </p:nvGrpSpPr>
        <p:grpSpPr bwMode="auto">
          <a:xfrm>
            <a:off x="338138" y="838200"/>
            <a:ext cx="4167187" cy="2989263"/>
            <a:chOff x="240" y="528"/>
            <a:chExt cx="2953" cy="1883"/>
          </a:xfrm>
        </p:grpSpPr>
        <p:grpSp>
          <p:nvGrpSpPr>
            <p:cNvPr id="30089" name="Group 3">
              <a:extLst>
                <a:ext uri="{FF2B5EF4-FFF2-40B4-BE49-F238E27FC236}">
                  <a16:creationId xmlns:a16="http://schemas.microsoft.com/office/drawing/2014/main" id="{193CCD40-E8A8-57A4-8741-BAE4CFE66874}"/>
                </a:ext>
              </a:extLst>
            </p:cNvPr>
            <p:cNvGrpSpPr>
              <a:grpSpLocks/>
            </p:cNvGrpSpPr>
            <p:nvPr/>
          </p:nvGrpSpPr>
          <p:grpSpPr bwMode="auto">
            <a:xfrm>
              <a:off x="240" y="528"/>
              <a:ext cx="2953" cy="1883"/>
              <a:chOff x="240" y="528"/>
              <a:chExt cx="2953" cy="1883"/>
            </a:xfrm>
          </p:grpSpPr>
          <p:sp>
            <p:nvSpPr>
              <p:cNvPr id="30091" name="Rectangle 4">
                <a:extLst>
                  <a:ext uri="{FF2B5EF4-FFF2-40B4-BE49-F238E27FC236}">
                    <a16:creationId xmlns:a16="http://schemas.microsoft.com/office/drawing/2014/main" id="{87620C23-C7E7-5410-8803-1F6E7CA3E5F0}"/>
                  </a:ext>
                </a:extLst>
              </p:cNvPr>
              <p:cNvSpPr>
                <a:spLocks noChangeArrowheads="1"/>
              </p:cNvSpPr>
              <p:nvPr/>
            </p:nvSpPr>
            <p:spPr bwMode="auto">
              <a:xfrm>
                <a:off x="240" y="528"/>
                <a:ext cx="2928" cy="187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92" name="Line 5">
                <a:extLst>
                  <a:ext uri="{FF2B5EF4-FFF2-40B4-BE49-F238E27FC236}">
                    <a16:creationId xmlns:a16="http://schemas.microsoft.com/office/drawing/2014/main" id="{CBBBB248-837B-C7BE-F37C-C17AFB23A462}"/>
                  </a:ext>
                </a:extLst>
              </p:cNvPr>
              <p:cNvSpPr>
                <a:spLocks noChangeShapeType="1"/>
              </p:cNvSpPr>
              <p:nvPr/>
            </p:nvSpPr>
            <p:spPr bwMode="auto">
              <a:xfrm>
                <a:off x="867" y="718"/>
                <a:ext cx="1" cy="131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93" name="Line 6">
                <a:extLst>
                  <a:ext uri="{FF2B5EF4-FFF2-40B4-BE49-F238E27FC236}">
                    <a16:creationId xmlns:a16="http://schemas.microsoft.com/office/drawing/2014/main" id="{15A78180-7FDF-C401-2EFA-DC2861D87D8F}"/>
                  </a:ext>
                </a:extLst>
              </p:cNvPr>
              <p:cNvSpPr>
                <a:spLocks noChangeShapeType="1"/>
              </p:cNvSpPr>
              <p:nvPr/>
            </p:nvSpPr>
            <p:spPr bwMode="auto">
              <a:xfrm>
                <a:off x="830" y="1916"/>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94" name="Line 7">
                <a:extLst>
                  <a:ext uri="{FF2B5EF4-FFF2-40B4-BE49-F238E27FC236}">
                    <a16:creationId xmlns:a16="http://schemas.microsoft.com/office/drawing/2014/main" id="{FD81DE19-8555-900A-CC90-DC124E13FBE0}"/>
                  </a:ext>
                </a:extLst>
              </p:cNvPr>
              <p:cNvSpPr>
                <a:spLocks noChangeShapeType="1"/>
              </p:cNvSpPr>
              <p:nvPr/>
            </p:nvSpPr>
            <p:spPr bwMode="auto">
              <a:xfrm>
                <a:off x="830" y="1796"/>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95" name="Line 8">
                <a:extLst>
                  <a:ext uri="{FF2B5EF4-FFF2-40B4-BE49-F238E27FC236}">
                    <a16:creationId xmlns:a16="http://schemas.microsoft.com/office/drawing/2014/main" id="{A0C912EB-A5FD-3131-6592-2FCC13C0720F}"/>
                  </a:ext>
                </a:extLst>
              </p:cNvPr>
              <p:cNvSpPr>
                <a:spLocks noChangeShapeType="1"/>
              </p:cNvSpPr>
              <p:nvPr/>
            </p:nvSpPr>
            <p:spPr bwMode="auto">
              <a:xfrm>
                <a:off x="830" y="1675"/>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96" name="Line 9">
                <a:extLst>
                  <a:ext uri="{FF2B5EF4-FFF2-40B4-BE49-F238E27FC236}">
                    <a16:creationId xmlns:a16="http://schemas.microsoft.com/office/drawing/2014/main" id="{7C761D14-92C2-CCF1-53C0-05B7F330D7E2}"/>
                  </a:ext>
                </a:extLst>
              </p:cNvPr>
              <p:cNvSpPr>
                <a:spLocks noChangeShapeType="1"/>
              </p:cNvSpPr>
              <p:nvPr/>
            </p:nvSpPr>
            <p:spPr bwMode="auto">
              <a:xfrm>
                <a:off x="830" y="1556"/>
                <a:ext cx="3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97" name="Line 10">
                <a:extLst>
                  <a:ext uri="{FF2B5EF4-FFF2-40B4-BE49-F238E27FC236}">
                    <a16:creationId xmlns:a16="http://schemas.microsoft.com/office/drawing/2014/main" id="{62A9342C-B352-028E-F8FB-80C532C1539E}"/>
                  </a:ext>
                </a:extLst>
              </p:cNvPr>
              <p:cNvSpPr>
                <a:spLocks noChangeShapeType="1"/>
              </p:cNvSpPr>
              <p:nvPr/>
            </p:nvSpPr>
            <p:spPr bwMode="auto">
              <a:xfrm>
                <a:off x="830" y="1436"/>
                <a:ext cx="3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98" name="Line 11">
                <a:extLst>
                  <a:ext uri="{FF2B5EF4-FFF2-40B4-BE49-F238E27FC236}">
                    <a16:creationId xmlns:a16="http://schemas.microsoft.com/office/drawing/2014/main" id="{2460C58A-B5E2-BA2C-D76E-455D0B51DB8E}"/>
                  </a:ext>
                </a:extLst>
              </p:cNvPr>
              <p:cNvSpPr>
                <a:spLocks noChangeShapeType="1"/>
              </p:cNvSpPr>
              <p:nvPr/>
            </p:nvSpPr>
            <p:spPr bwMode="auto">
              <a:xfrm>
                <a:off x="830" y="1319"/>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99" name="Line 12">
                <a:extLst>
                  <a:ext uri="{FF2B5EF4-FFF2-40B4-BE49-F238E27FC236}">
                    <a16:creationId xmlns:a16="http://schemas.microsoft.com/office/drawing/2014/main" id="{A0365753-1A5A-590E-EC3D-92363C2119A4}"/>
                  </a:ext>
                </a:extLst>
              </p:cNvPr>
              <p:cNvSpPr>
                <a:spLocks noChangeShapeType="1"/>
              </p:cNvSpPr>
              <p:nvPr/>
            </p:nvSpPr>
            <p:spPr bwMode="auto">
              <a:xfrm>
                <a:off x="830" y="1198"/>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00" name="Line 13">
                <a:extLst>
                  <a:ext uri="{FF2B5EF4-FFF2-40B4-BE49-F238E27FC236}">
                    <a16:creationId xmlns:a16="http://schemas.microsoft.com/office/drawing/2014/main" id="{C2712EAD-DCF6-ED9A-17CA-19B9AF825C3C}"/>
                  </a:ext>
                </a:extLst>
              </p:cNvPr>
              <p:cNvSpPr>
                <a:spLocks noChangeShapeType="1"/>
              </p:cNvSpPr>
              <p:nvPr/>
            </p:nvSpPr>
            <p:spPr bwMode="auto">
              <a:xfrm>
                <a:off x="830" y="1078"/>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01" name="Line 14">
                <a:extLst>
                  <a:ext uri="{FF2B5EF4-FFF2-40B4-BE49-F238E27FC236}">
                    <a16:creationId xmlns:a16="http://schemas.microsoft.com/office/drawing/2014/main" id="{F11BE298-B814-FC0F-4B20-C5595340E424}"/>
                  </a:ext>
                </a:extLst>
              </p:cNvPr>
              <p:cNvSpPr>
                <a:spLocks noChangeShapeType="1"/>
              </p:cNvSpPr>
              <p:nvPr/>
            </p:nvSpPr>
            <p:spPr bwMode="auto">
              <a:xfrm>
                <a:off x="830" y="958"/>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02" name="Line 15">
                <a:extLst>
                  <a:ext uri="{FF2B5EF4-FFF2-40B4-BE49-F238E27FC236}">
                    <a16:creationId xmlns:a16="http://schemas.microsoft.com/office/drawing/2014/main" id="{2AF4538A-034B-2CC0-72FA-28663F801FD2}"/>
                  </a:ext>
                </a:extLst>
              </p:cNvPr>
              <p:cNvSpPr>
                <a:spLocks noChangeShapeType="1"/>
              </p:cNvSpPr>
              <p:nvPr/>
            </p:nvSpPr>
            <p:spPr bwMode="auto">
              <a:xfrm>
                <a:off x="830" y="838"/>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03" name="Line 16">
                <a:extLst>
                  <a:ext uri="{FF2B5EF4-FFF2-40B4-BE49-F238E27FC236}">
                    <a16:creationId xmlns:a16="http://schemas.microsoft.com/office/drawing/2014/main" id="{D6EFE2AE-4BBF-1C4C-BDB4-90A31854155A}"/>
                  </a:ext>
                </a:extLst>
              </p:cNvPr>
              <p:cNvSpPr>
                <a:spLocks noChangeShapeType="1"/>
              </p:cNvSpPr>
              <p:nvPr/>
            </p:nvSpPr>
            <p:spPr bwMode="auto">
              <a:xfrm>
                <a:off x="830" y="718"/>
                <a:ext cx="3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04" name="Rectangle 17">
                <a:extLst>
                  <a:ext uri="{FF2B5EF4-FFF2-40B4-BE49-F238E27FC236}">
                    <a16:creationId xmlns:a16="http://schemas.microsoft.com/office/drawing/2014/main" id="{585932AB-F966-B82D-721F-D3DC1628798B}"/>
                  </a:ext>
                </a:extLst>
              </p:cNvPr>
              <p:cNvSpPr>
                <a:spLocks noChangeArrowheads="1"/>
              </p:cNvSpPr>
              <p:nvPr/>
            </p:nvSpPr>
            <p:spPr bwMode="auto">
              <a:xfrm>
                <a:off x="706" y="1997"/>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30105" name="Rectangle 18">
                <a:extLst>
                  <a:ext uri="{FF2B5EF4-FFF2-40B4-BE49-F238E27FC236}">
                    <a16:creationId xmlns:a16="http://schemas.microsoft.com/office/drawing/2014/main" id="{7466749C-3916-9648-4949-DC7633CB130B}"/>
                  </a:ext>
                </a:extLst>
              </p:cNvPr>
              <p:cNvSpPr>
                <a:spLocks noChangeArrowheads="1"/>
              </p:cNvSpPr>
              <p:nvPr/>
            </p:nvSpPr>
            <p:spPr bwMode="auto">
              <a:xfrm>
                <a:off x="574" y="1877"/>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100</a:t>
                </a:r>
              </a:p>
            </p:txBody>
          </p:sp>
          <p:sp>
            <p:nvSpPr>
              <p:cNvPr id="30106" name="Rectangle 19">
                <a:extLst>
                  <a:ext uri="{FF2B5EF4-FFF2-40B4-BE49-F238E27FC236}">
                    <a16:creationId xmlns:a16="http://schemas.microsoft.com/office/drawing/2014/main" id="{FE31B440-A429-3CED-8FA3-4EC0D94384FF}"/>
                  </a:ext>
                </a:extLst>
              </p:cNvPr>
              <p:cNvSpPr>
                <a:spLocks noChangeArrowheads="1"/>
              </p:cNvSpPr>
              <p:nvPr/>
            </p:nvSpPr>
            <p:spPr bwMode="auto">
              <a:xfrm>
                <a:off x="574" y="1757"/>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200</a:t>
                </a:r>
              </a:p>
            </p:txBody>
          </p:sp>
          <p:sp>
            <p:nvSpPr>
              <p:cNvPr id="30107" name="Rectangle 20">
                <a:extLst>
                  <a:ext uri="{FF2B5EF4-FFF2-40B4-BE49-F238E27FC236}">
                    <a16:creationId xmlns:a16="http://schemas.microsoft.com/office/drawing/2014/main" id="{3DCB3C0C-8C73-B37C-4B09-5D920CD47515}"/>
                  </a:ext>
                </a:extLst>
              </p:cNvPr>
              <p:cNvSpPr>
                <a:spLocks noChangeArrowheads="1"/>
              </p:cNvSpPr>
              <p:nvPr/>
            </p:nvSpPr>
            <p:spPr bwMode="auto">
              <a:xfrm>
                <a:off x="574" y="1637"/>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300</a:t>
                </a:r>
              </a:p>
            </p:txBody>
          </p:sp>
          <p:sp>
            <p:nvSpPr>
              <p:cNvPr id="30108" name="Rectangle 21">
                <a:extLst>
                  <a:ext uri="{FF2B5EF4-FFF2-40B4-BE49-F238E27FC236}">
                    <a16:creationId xmlns:a16="http://schemas.microsoft.com/office/drawing/2014/main" id="{D305E308-76F8-7F68-1FBD-975060A2FA9F}"/>
                  </a:ext>
                </a:extLst>
              </p:cNvPr>
              <p:cNvSpPr>
                <a:spLocks noChangeArrowheads="1"/>
              </p:cNvSpPr>
              <p:nvPr/>
            </p:nvSpPr>
            <p:spPr bwMode="auto">
              <a:xfrm>
                <a:off x="574" y="1517"/>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400</a:t>
                </a:r>
              </a:p>
            </p:txBody>
          </p:sp>
          <p:sp>
            <p:nvSpPr>
              <p:cNvPr id="30109" name="Rectangle 22">
                <a:extLst>
                  <a:ext uri="{FF2B5EF4-FFF2-40B4-BE49-F238E27FC236}">
                    <a16:creationId xmlns:a16="http://schemas.microsoft.com/office/drawing/2014/main" id="{4E57D8AB-A969-0A5B-6D2A-4AD3F518DE10}"/>
                  </a:ext>
                </a:extLst>
              </p:cNvPr>
              <p:cNvSpPr>
                <a:spLocks noChangeArrowheads="1"/>
              </p:cNvSpPr>
              <p:nvPr/>
            </p:nvSpPr>
            <p:spPr bwMode="auto">
              <a:xfrm>
                <a:off x="574" y="1397"/>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500</a:t>
                </a:r>
              </a:p>
            </p:txBody>
          </p:sp>
          <p:sp>
            <p:nvSpPr>
              <p:cNvPr id="30110" name="Rectangle 23">
                <a:extLst>
                  <a:ext uri="{FF2B5EF4-FFF2-40B4-BE49-F238E27FC236}">
                    <a16:creationId xmlns:a16="http://schemas.microsoft.com/office/drawing/2014/main" id="{736DA6EA-D5D9-E1FB-2C74-728DC48E2472}"/>
                  </a:ext>
                </a:extLst>
              </p:cNvPr>
              <p:cNvSpPr>
                <a:spLocks noChangeArrowheads="1"/>
              </p:cNvSpPr>
              <p:nvPr/>
            </p:nvSpPr>
            <p:spPr bwMode="auto">
              <a:xfrm>
                <a:off x="574" y="1279"/>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600</a:t>
                </a:r>
              </a:p>
            </p:txBody>
          </p:sp>
          <p:sp>
            <p:nvSpPr>
              <p:cNvPr id="30111" name="Rectangle 24">
                <a:extLst>
                  <a:ext uri="{FF2B5EF4-FFF2-40B4-BE49-F238E27FC236}">
                    <a16:creationId xmlns:a16="http://schemas.microsoft.com/office/drawing/2014/main" id="{5A32CD48-D9E7-6578-9D98-35E1A80CFED5}"/>
                  </a:ext>
                </a:extLst>
              </p:cNvPr>
              <p:cNvSpPr>
                <a:spLocks noChangeArrowheads="1"/>
              </p:cNvSpPr>
              <p:nvPr/>
            </p:nvSpPr>
            <p:spPr bwMode="auto">
              <a:xfrm>
                <a:off x="574" y="1159"/>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700</a:t>
                </a:r>
              </a:p>
            </p:txBody>
          </p:sp>
          <p:sp>
            <p:nvSpPr>
              <p:cNvPr id="30112" name="Rectangle 25">
                <a:extLst>
                  <a:ext uri="{FF2B5EF4-FFF2-40B4-BE49-F238E27FC236}">
                    <a16:creationId xmlns:a16="http://schemas.microsoft.com/office/drawing/2014/main" id="{C95A5486-2E22-0754-9F86-38E160C7C356}"/>
                  </a:ext>
                </a:extLst>
              </p:cNvPr>
              <p:cNvSpPr>
                <a:spLocks noChangeArrowheads="1"/>
              </p:cNvSpPr>
              <p:nvPr/>
            </p:nvSpPr>
            <p:spPr bwMode="auto">
              <a:xfrm>
                <a:off x="574" y="1039"/>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800</a:t>
                </a:r>
              </a:p>
            </p:txBody>
          </p:sp>
          <p:sp>
            <p:nvSpPr>
              <p:cNvPr id="30113" name="Rectangle 26">
                <a:extLst>
                  <a:ext uri="{FF2B5EF4-FFF2-40B4-BE49-F238E27FC236}">
                    <a16:creationId xmlns:a16="http://schemas.microsoft.com/office/drawing/2014/main" id="{05FF90D5-2239-1182-1EBC-26DA019A4CCD}"/>
                  </a:ext>
                </a:extLst>
              </p:cNvPr>
              <p:cNvSpPr>
                <a:spLocks noChangeArrowheads="1"/>
              </p:cNvSpPr>
              <p:nvPr/>
            </p:nvSpPr>
            <p:spPr bwMode="auto">
              <a:xfrm>
                <a:off x="574" y="919"/>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900</a:t>
                </a:r>
              </a:p>
            </p:txBody>
          </p:sp>
          <p:sp>
            <p:nvSpPr>
              <p:cNvPr id="30114" name="Rectangle 27">
                <a:extLst>
                  <a:ext uri="{FF2B5EF4-FFF2-40B4-BE49-F238E27FC236}">
                    <a16:creationId xmlns:a16="http://schemas.microsoft.com/office/drawing/2014/main" id="{6E5782A4-AA1A-CA61-E152-48004F44E919}"/>
                  </a:ext>
                </a:extLst>
              </p:cNvPr>
              <p:cNvSpPr>
                <a:spLocks noChangeArrowheads="1"/>
              </p:cNvSpPr>
              <p:nvPr/>
            </p:nvSpPr>
            <p:spPr bwMode="auto">
              <a:xfrm>
                <a:off x="506" y="799"/>
                <a:ext cx="364"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1000</a:t>
                </a:r>
              </a:p>
            </p:txBody>
          </p:sp>
          <p:sp>
            <p:nvSpPr>
              <p:cNvPr id="30115" name="Rectangle 28">
                <a:extLst>
                  <a:ext uri="{FF2B5EF4-FFF2-40B4-BE49-F238E27FC236}">
                    <a16:creationId xmlns:a16="http://schemas.microsoft.com/office/drawing/2014/main" id="{D68C0C79-3953-82F5-F9F2-87A8557478C6}"/>
                  </a:ext>
                </a:extLst>
              </p:cNvPr>
              <p:cNvSpPr>
                <a:spLocks noChangeArrowheads="1"/>
              </p:cNvSpPr>
              <p:nvPr/>
            </p:nvSpPr>
            <p:spPr bwMode="auto">
              <a:xfrm>
                <a:off x="506" y="679"/>
                <a:ext cx="35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1100</a:t>
                </a:r>
              </a:p>
            </p:txBody>
          </p:sp>
          <p:sp>
            <p:nvSpPr>
              <p:cNvPr id="30116" name="Line 29">
                <a:extLst>
                  <a:ext uri="{FF2B5EF4-FFF2-40B4-BE49-F238E27FC236}">
                    <a16:creationId xmlns:a16="http://schemas.microsoft.com/office/drawing/2014/main" id="{D3501819-EF68-73C2-73F8-72A240F30C56}"/>
                  </a:ext>
                </a:extLst>
              </p:cNvPr>
              <p:cNvSpPr>
                <a:spLocks noChangeShapeType="1"/>
              </p:cNvSpPr>
              <p:nvPr/>
            </p:nvSpPr>
            <p:spPr bwMode="auto">
              <a:xfrm>
                <a:off x="830" y="2036"/>
                <a:ext cx="3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nvGrpSpPr>
              <p:cNvPr id="30117" name="Group 30">
                <a:extLst>
                  <a:ext uri="{FF2B5EF4-FFF2-40B4-BE49-F238E27FC236}">
                    <a16:creationId xmlns:a16="http://schemas.microsoft.com/office/drawing/2014/main" id="{09FB9552-1029-AE9A-6CA5-EC934AF3AE6C}"/>
                  </a:ext>
                </a:extLst>
              </p:cNvPr>
              <p:cNvGrpSpPr>
                <a:grpSpLocks/>
              </p:cNvGrpSpPr>
              <p:nvPr/>
            </p:nvGrpSpPr>
            <p:grpSpPr bwMode="auto">
              <a:xfrm>
                <a:off x="996" y="1980"/>
                <a:ext cx="2126" cy="290"/>
                <a:chOff x="2351" y="3293"/>
                <a:chExt cx="2084" cy="495"/>
              </a:xfrm>
            </p:grpSpPr>
            <p:sp>
              <p:nvSpPr>
                <p:cNvPr id="30221" name="Line 31">
                  <a:extLst>
                    <a:ext uri="{FF2B5EF4-FFF2-40B4-BE49-F238E27FC236}">
                      <a16:creationId xmlns:a16="http://schemas.microsoft.com/office/drawing/2014/main" id="{8BD9BB14-B9DB-C3B9-466D-D31CBE4545AD}"/>
                    </a:ext>
                  </a:extLst>
                </p:cNvPr>
                <p:cNvSpPr>
                  <a:spLocks noChangeShapeType="1"/>
                </p:cNvSpPr>
                <p:nvPr/>
              </p:nvSpPr>
              <p:spPr bwMode="auto">
                <a:xfrm>
                  <a:off x="2381" y="3383"/>
                  <a:ext cx="188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2" name="Line 32">
                  <a:extLst>
                    <a:ext uri="{FF2B5EF4-FFF2-40B4-BE49-F238E27FC236}">
                      <a16:creationId xmlns:a16="http://schemas.microsoft.com/office/drawing/2014/main" id="{82DCE388-F15A-5211-8B04-E31DC8CB6C9A}"/>
                    </a:ext>
                  </a:extLst>
                </p:cNvPr>
                <p:cNvSpPr>
                  <a:spLocks noChangeShapeType="1"/>
                </p:cNvSpPr>
                <p:nvPr/>
              </p:nvSpPr>
              <p:spPr bwMode="auto">
                <a:xfrm flipV="1">
                  <a:off x="2381"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3" name="Line 33">
                  <a:extLst>
                    <a:ext uri="{FF2B5EF4-FFF2-40B4-BE49-F238E27FC236}">
                      <a16:creationId xmlns:a16="http://schemas.microsoft.com/office/drawing/2014/main" id="{FE0E9621-B38E-5CE7-EB09-53CF7DB65833}"/>
                    </a:ext>
                  </a:extLst>
                </p:cNvPr>
                <p:cNvSpPr>
                  <a:spLocks noChangeShapeType="1"/>
                </p:cNvSpPr>
                <p:nvPr/>
              </p:nvSpPr>
              <p:spPr bwMode="auto">
                <a:xfrm flipV="1">
                  <a:off x="2507"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4" name="Line 34">
                  <a:extLst>
                    <a:ext uri="{FF2B5EF4-FFF2-40B4-BE49-F238E27FC236}">
                      <a16:creationId xmlns:a16="http://schemas.microsoft.com/office/drawing/2014/main" id="{C59B23D8-20EE-943B-1590-FA77D7C3D7A5}"/>
                    </a:ext>
                  </a:extLst>
                </p:cNvPr>
                <p:cNvSpPr>
                  <a:spLocks noChangeShapeType="1"/>
                </p:cNvSpPr>
                <p:nvPr/>
              </p:nvSpPr>
              <p:spPr bwMode="auto">
                <a:xfrm flipV="1">
                  <a:off x="2632"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5" name="Line 35">
                  <a:extLst>
                    <a:ext uri="{FF2B5EF4-FFF2-40B4-BE49-F238E27FC236}">
                      <a16:creationId xmlns:a16="http://schemas.microsoft.com/office/drawing/2014/main" id="{DF127299-848B-F901-52B5-76A371B3A06E}"/>
                    </a:ext>
                  </a:extLst>
                </p:cNvPr>
                <p:cNvSpPr>
                  <a:spLocks noChangeShapeType="1"/>
                </p:cNvSpPr>
                <p:nvPr/>
              </p:nvSpPr>
              <p:spPr bwMode="auto">
                <a:xfrm flipV="1">
                  <a:off x="2758"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6" name="Line 36">
                  <a:extLst>
                    <a:ext uri="{FF2B5EF4-FFF2-40B4-BE49-F238E27FC236}">
                      <a16:creationId xmlns:a16="http://schemas.microsoft.com/office/drawing/2014/main" id="{987B4613-6C9A-54F8-2DDF-F5116E46D55D}"/>
                    </a:ext>
                  </a:extLst>
                </p:cNvPr>
                <p:cNvSpPr>
                  <a:spLocks noChangeShapeType="1"/>
                </p:cNvSpPr>
                <p:nvPr/>
              </p:nvSpPr>
              <p:spPr bwMode="auto">
                <a:xfrm flipV="1">
                  <a:off x="2884"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7" name="Line 37">
                  <a:extLst>
                    <a:ext uri="{FF2B5EF4-FFF2-40B4-BE49-F238E27FC236}">
                      <a16:creationId xmlns:a16="http://schemas.microsoft.com/office/drawing/2014/main" id="{7A40D330-62BC-EA8B-43DF-C607B019A6BE}"/>
                    </a:ext>
                  </a:extLst>
                </p:cNvPr>
                <p:cNvSpPr>
                  <a:spLocks noChangeShapeType="1"/>
                </p:cNvSpPr>
                <p:nvPr/>
              </p:nvSpPr>
              <p:spPr bwMode="auto">
                <a:xfrm flipV="1">
                  <a:off x="3010"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8" name="Line 38">
                  <a:extLst>
                    <a:ext uri="{FF2B5EF4-FFF2-40B4-BE49-F238E27FC236}">
                      <a16:creationId xmlns:a16="http://schemas.microsoft.com/office/drawing/2014/main" id="{F10B67D4-BC9D-10BB-5967-2A407EB46AD2}"/>
                    </a:ext>
                  </a:extLst>
                </p:cNvPr>
                <p:cNvSpPr>
                  <a:spLocks noChangeShapeType="1"/>
                </p:cNvSpPr>
                <p:nvPr/>
              </p:nvSpPr>
              <p:spPr bwMode="auto">
                <a:xfrm flipV="1">
                  <a:off x="3136"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29" name="Line 39">
                  <a:extLst>
                    <a:ext uri="{FF2B5EF4-FFF2-40B4-BE49-F238E27FC236}">
                      <a16:creationId xmlns:a16="http://schemas.microsoft.com/office/drawing/2014/main" id="{CF99D311-1000-3AFE-BDEF-5A594A37A1E8}"/>
                    </a:ext>
                  </a:extLst>
                </p:cNvPr>
                <p:cNvSpPr>
                  <a:spLocks noChangeShapeType="1"/>
                </p:cNvSpPr>
                <p:nvPr/>
              </p:nvSpPr>
              <p:spPr bwMode="auto">
                <a:xfrm flipV="1">
                  <a:off x="3261"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0" name="Line 40">
                  <a:extLst>
                    <a:ext uri="{FF2B5EF4-FFF2-40B4-BE49-F238E27FC236}">
                      <a16:creationId xmlns:a16="http://schemas.microsoft.com/office/drawing/2014/main" id="{AA0CB83F-EE30-51BC-1BF5-E2FDF0C9235E}"/>
                    </a:ext>
                  </a:extLst>
                </p:cNvPr>
                <p:cNvSpPr>
                  <a:spLocks noChangeShapeType="1"/>
                </p:cNvSpPr>
                <p:nvPr/>
              </p:nvSpPr>
              <p:spPr bwMode="auto">
                <a:xfrm flipV="1">
                  <a:off x="3387"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1" name="Line 41">
                  <a:extLst>
                    <a:ext uri="{FF2B5EF4-FFF2-40B4-BE49-F238E27FC236}">
                      <a16:creationId xmlns:a16="http://schemas.microsoft.com/office/drawing/2014/main" id="{E77707EC-24E7-EDEB-E721-FC62C8D24994}"/>
                    </a:ext>
                  </a:extLst>
                </p:cNvPr>
                <p:cNvSpPr>
                  <a:spLocks noChangeShapeType="1"/>
                </p:cNvSpPr>
                <p:nvPr/>
              </p:nvSpPr>
              <p:spPr bwMode="auto">
                <a:xfrm flipV="1">
                  <a:off x="3513"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2" name="Line 42">
                  <a:extLst>
                    <a:ext uri="{FF2B5EF4-FFF2-40B4-BE49-F238E27FC236}">
                      <a16:creationId xmlns:a16="http://schemas.microsoft.com/office/drawing/2014/main" id="{9DEC6E62-DD00-FA79-1A76-3EA145D7300B}"/>
                    </a:ext>
                  </a:extLst>
                </p:cNvPr>
                <p:cNvSpPr>
                  <a:spLocks noChangeShapeType="1"/>
                </p:cNvSpPr>
                <p:nvPr/>
              </p:nvSpPr>
              <p:spPr bwMode="auto">
                <a:xfrm flipV="1">
                  <a:off x="3639"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3" name="Line 43">
                  <a:extLst>
                    <a:ext uri="{FF2B5EF4-FFF2-40B4-BE49-F238E27FC236}">
                      <a16:creationId xmlns:a16="http://schemas.microsoft.com/office/drawing/2014/main" id="{0BAAD262-E584-A90E-5463-51B6BE798131}"/>
                    </a:ext>
                  </a:extLst>
                </p:cNvPr>
                <p:cNvSpPr>
                  <a:spLocks noChangeShapeType="1"/>
                </p:cNvSpPr>
                <p:nvPr/>
              </p:nvSpPr>
              <p:spPr bwMode="auto">
                <a:xfrm flipV="1">
                  <a:off x="3764"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4" name="Line 44">
                  <a:extLst>
                    <a:ext uri="{FF2B5EF4-FFF2-40B4-BE49-F238E27FC236}">
                      <a16:creationId xmlns:a16="http://schemas.microsoft.com/office/drawing/2014/main" id="{48FD524C-0E10-7DC7-1615-3072B50E537B}"/>
                    </a:ext>
                  </a:extLst>
                </p:cNvPr>
                <p:cNvSpPr>
                  <a:spLocks noChangeShapeType="1"/>
                </p:cNvSpPr>
                <p:nvPr/>
              </p:nvSpPr>
              <p:spPr bwMode="auto">
                <a:xfrm flipV="1">
                  <a:off x="3890"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5" name="Line 45">
                  <a:extLst>
                    <a:ext uri="{FF2B5EF4-FFF2-40B4-BE49-F238E27FC236}">
                      <a16:creationId xmlns:a16="http://schemas.microsoft.com/office/drawing/2014/main" id="{4D249942-44F9-5BB5-020C-92FF926DCA40}"/>
                    </a:ext>
                  </a:extLst>
                </p:cNvPr>
                <p:cNvSpPr>
                  <a:spLocks noChangeShapeType="1"/>
                </p:cNvSpPr>
                <p:nvPr/>
              </p:nvSpPr>
              <p:spPr bwMode="auto">
                <a:xfrm flipV="1">
                  <a:off x="4016"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6" name="Line 46">
                  <a:extLst>
                    <a:ext uri="{FF2B5EF4-FFF2-40B4-BE49-F238E27FC236}">
                      <a16:creationId xmlns:a16="http://schemas.microsoft.com/office/drawing/2014/main" id="{6E976375-0CC2-8688-60F9-DA88F422B51D}"/>
                    </a:ext>
                  </a:extLst>
                </p:cNvPr>
                <p:cNvSpPr>
                  <a:spLocks noChangeShapeType="1"/>
                </p:cNvSpPr>
                <p:nvPr/>
              </p:nvSpPr>
              <p:spPr bwMode="auto">
                <a:xfrm flipV="1">
                  <a:off x="4142"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7" name="Line 47">
                  <a:extLst>
                    <a:ext uri="{FF2B5EF4-FFF2-40B4-BE49-F238E27FC236}">
                      <a16:creationId xmlns:a16="http://schemas.microsoft.com/office/drawing/2014/main" id="{42A7ED1F-84F2-D5E5-F786-7373F2D11754}"/>
                    </a:ext>
                  </a:extLst>
                </p:cNvPr>
                <p:cNvSpPr>
                  <a:spLocks noChangeShapeType="1"/>
                </p:cNvSpPr>
                <p:nvPr/>
              </p:nvSpPr>
              <p:spPr bwMode="auto">
                <a:xfrm flipV="1">
                  <a:off x="4268" y="3383"/>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8" name="Line 48">
                  <a:extLst>
                    <a:ext uri="{FF2B5EF4-FFF2-40B4-BE49-F238E27FC236}">
                      <a16:creationId xmlns:a16="http://schemas.microsoft.com/office/drawing/2014/main" id="{79F90EAD-A6A1-C46E-D15A-EE8992A22409}"/>
                    </a:ext>
                  </a:extLst>
                </p:cNvPr>
                <p:cNvSpPr>
                  <a:spLocks noChangeShapeType="1"/>
                </p:cNvSpPr>
                <p:nvPr/>
              </p:nvSpPr>
              <p:spPr bwMode="auto">
                <a:xfrm>
                  <a:off x="2632" y="3293"/>
                  <a:ext cx="126" cy="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39" name="Rectangle 49">
                  <a:extLst>
                    <a:ext uri="{FF2B5EF4-FFF2-40B4-BE49-F238E27FC236}">
                      <a16:creationId xmlns:a16="http://schemas.microsoft.com/office/drawing/2014/main" id="{225B0885-D3EC-A350-7786-6E135EECC77B}"/>
                    </a:ext>
                  </a:extLst>
                </p:cNvPr>
                <p:cNvSpPr>
                  <a:spLocks noChangeArrowheads="1"/>
                </p:cNvSpPr>
                <p:nvPr/>
              </p:nvSpPr>
              <p:spPr bwMode="auto">
                <a:xfrm>
                  <a:off x="2351" y="3485"/>
                  <a:ext cx="89" cy="29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30240" name="Rectangle 50">
                  <a:extLst>
                    <a:ext uri="{FF2B5EF4-FFF2-40B4-BE49-F238E27FC236}">
                      <a16:creationId xmlns:a16="http://schemas.microsoft.com/office/drawing/2014/main" id="{966834D3-F0CF-9695-E5CA-28BA5547F150}"/>
                    </a:ext>
                  </a:extLst>
                </p:cNvPr>
                <p:cNvSpPr>
                  <a:spLocks noChangeArrowheads="1"/>
                </p:cNvSpPr>
                <p:nvPr/>
              </p:nvSpPr>
              <p:spPr bwMode="auto">
                <a:xfrm>
                  <a:off x="2732" y="3483"/>
                  <a:ext cx="89" cy="29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a:t>
                  </a:r>
                </a:p>
              </p:txBody>
            </p:sp>
            <p:sp>
              <p:nvSpPr>
                <p:cNvPr id="30241" name="Rectangle 51">
                  <a:extLst>
                    <a:ext uri="{FF2B5EF4-FFF2-40B4-BE49-F238E27FC236}">
                      <a16:creationId xmlns:a16="http://schemas.microsoft.com/office/drawing/2014/main" id="{09B47275-C521-7796-FA97-8D278C0E8F16}"/>
                    </a:ext>
                  </a:extLst>
                </p:cNvPr>
                <p:cNvSpPr>
                  <a:spLocks noChangeArrowheads="1"/>
                </p:cNvSpPr>
                <p:nvPr/>
              </p:nvSpPr>
              <p:spPr bwMode="auto">
                <a:xfrm>
                  <a:off x="3105" y="3485"/>
                  <a:ext cx="89" cy="29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a:t>
                  </a:r>
                </a:p>
              </p:txBody>
            </p:sp>
            <p:sp>
              <p:nvSpPr>
                <p:cNvPr id="30242" name="Rectangle 52">
                  <a:extLst>
                    <a:ext uri="{FF2B5EF4-FFF2-40B4-BE49-F238E27FC236}">
                      <a16:creationId xmlns:a16="http://schemas.microsoft.com/office/drawing/2014/main" id="{D7022BF8-E5BD-F113-2569-14EF5D9AF1F9}"/>
                    </a:ext>
                  </a:extLst>
                </p:cNvPr>
                <p:cNvSpPr>
                  <a:spLocks noChangeArrowheads="1"/>
                </p:cNvSpPr>
                <p:nvPr/>
              </p:nvSpPr>
              <p:spPr bwMode="auto">
                <a:xfrm>
                  <a:off x="3482" y="3487"/>
                  <a:ext cx="89" cy="29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3</a:t>
                  </a:r>
                </a:p>
              </p:txBody>
            </p:sp>
            <p:sp>
              <p:nvSpPr>
                <p:cNvPr id="30243" name="Rectangle 53">
                  <a:extLst>
                    <a:ext uri="{FF2B5EF4-FFF2-40B4-BE49-F238E27FC236}">
                      <a16:creationId xmlns:a16="http://schemas.microsoft.com/office/drawing/2014/main" id="{1F26AB40-C18F-9254-5F0F-AFFB8FF6C5F4}"/>
                    </a:ext>
                  </a:extLst>
                </p:cNvPr>
                <p:cNvSpPr>
                  <a:spLocks noChangeArrowheads="1"/>
                </p:cNvSpPr>
                <p:nvPr/>
              </p:nvSpPr>
              <p:spPr bwMode="auto">
                <a:xfrm>
                  <a:off x="3861" y="3490"/>
                  <a:ext cx="89" cy="29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4</a:t>
                  </a:r>
                </a:p>
              </p:txBody>
            </p:sp>
            <p:sp>
              <p:nvSpPr>
                <p:cNvPr id="30244" name="Rectangle 54">
                  <a:extLst>
                    <a:ext uri="{FF2B5EF4-FFF2-40B4-BE49-F238E27FC236}">
                      <a16:creationId xmlns:a16="http://schemas.microsoft.com/office/drawing/2014/main" id="{E9F5730A-881A-100B-37EB-82EA42D3D44A}"/>
                    </a:ext>
                  </a:extLst>
                </p:cNvPr>
                <p:cNvSpPr>
                  <a:spLocks noChangeArrowheads="1"/>
                </p:cNvSpPr>
                <p:nvPr/>
              </p:nvSpPr>
              <p:spPr bwMode="auto">
                <a:xfrm>
                  <a:off x="4159" y="3489"/>
                  <a:ext cx="276" cy="29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5 hr</a:t>
                  </a:r>
                </a:p>
              </p:txBody>
            </p:sp>
          </p:grpSp>
          <p:sp>
            <p:nvSpPr>
              <p:cNvPr id="30118" name="Rectangle 55">
                <a:extLst>
                  <a:ext uri="{FF2B5EF4-FFF2-40B4-BE49-F238E27FC236}">
                    <a16:creationId xmlns:a16="http://schemas.microsoft.com/office/drawing/2014/main" id="{8C6D0522-C5AA-98BB-A35A-2D7F47F89D43}"/>
                  </a:ext>
                </a:extLst>
              </p:cNvPr>
              <p:cNvSpPr>
                <a:spLocks noChangeArrowheads="1"/>
              </p:cNvSpPr>
              <p:nvPr/>
            </p:nvSpPr>
            <p:spPr bwMode="auto">
              <a:xfrm>
                <a:off x="1409" y="2237"/>
                <a:ext cx="1784"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Time After Amphetamine</a:t>
                </a:r>
              </a:p>
            </p:txBody>
          </p:sp>
          <p:sp>
            <p:nvSpPr>
              <p:cNvPr id="30119" name="Rectangle 56">
                <a:extLst>
                  <a:ext uri="{FF2B5EF4-FFF2-40B4-BE49-F238E27FC236}">
                    <a16:creationId xmlns:a16="http://schemas.microsoft.com/office/drawing/2014/main" id="{9BE454E0-5C9B-F6EC-1CA4-E936F49793D0}"/>
                  </a:ext>
                </a:extLst>
              </p:cNvPr>
              <p:cNvSpPr>
                <a:spLocks noChangeArrowheads="1"/>
              </p:cNvSpPr>
              <p:nvPr/>
            </p:nvSpPr>
            <p:spPr bwMode="auto">
              <a:xfrm rot="-5400000">
                <a:off x="-288" y="1167"/>
                <a:ext cx="1268" cy="19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 of Basal Release</a:t>
                </a:r>
              </a:p>
            </p:txBody>
          </p:sp>
          <p:sp>
            <p:nvSpPr>
              <p:cNvPr id="30120" name="Line 57">
                <a:extLst>
                  <a:ext uri="{FF2B5EF4-FFF2-40B4-BE49-F238E27FC236}">
                    <a16:creationId xmlns:a16="http://schemas.microsoft.com/office/drawing/2014/main" id="{0F66E8E9-89E7-FBD9-9837-00A46FE54BDE}"/>
                  </a:ext>
                </a:extLst>
              </p:cNvPr>
              <p:cNvSpPr>
                <a:spLocks noChangeShapeType="1"/>
              </p:cNvSpPr>
              <p:nvPr/>
            </p:nvSpPr>
            <p:spPr bwMode="auto">
              <a:xfrm flipV="1">
                <a:off x="1027" y="1415"/>
                <a:ext cx="128" cy="50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21" name="Line 58">
                <a:extLst>
                  <a:ext uri="{FF2B5EF4-FFF2-40B4-BE49-F238E27FC236}">
                    <a16:creationId xmlns:a16="http://schemas.microsoft.com/office/drawing/2014/main" id="{862E6373-F461-73E2-C3F3-A9E3CF2DC871}"/>
                  </a:ext>
                </a:extLst>
              </p:cNvPr>
              <p:cNvSpPr>
                <a:spLocks noChangeShapeType="1"/>
              </p:cNvSpPr>
              <p:nvPr/>
            </p:nvSpPr>
            <p:spPr bwMode="auto">
              <a:xfrm flipV="1">
                <a:off x="1036" y="1908"/>
                <a:ext cx="129" cy="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22" name="Line 59">
                <a:extLst>
                  <a:ext uri="{FF2B5EF4-FFF2-40B4-BE49-F238E27FC236}">
                    <a16:creationId xmlns:a16="http://schemas.microsoft.com/office/drawing/2014/main" id="{B33A7F17-987C-1970-7FD1-1269F4DEDC56}"/>
                  </a:ext>
                </a:extLst>
              </p:cNvPr>
              <p:cNvSpPr>
                <a:spLocks noChangeShapeType="1"/>
              </p:cNvSpPr>
              <p:nvPr/>
            </p:nvSpPr>
            <p:spPr bwMode="auto">
              <a:xfrm>
                <a:off x="1036" y="1916"/>
                <a:ext cx="129" cy="1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23" name="Oval 60">
                <a:extLst>
                  <a:ext uri="{FF2B5EF4-FFF2-40B4-BE49-F238E27FC236}">
                    <a16:creationId xmlns:a16="http://schemas.microsoft.com/office/drawing/2014/main" id="{27FA40C2-78C6-EB12-DD6F-C2351DC1DA8E}"/>
                  </a:ext>
                </a:extLst>
              </p:cNvPr>
              <p:cNvSpPr>
                <a:spLocks noChangeArrowheads="1"/>
              </p:cNvSpPr>
              <p:nvPr/>
            </p:nvSpPr>
            <p:spPr bwMode="auto">
              <a:xfrm>
                <a:off x="992" y="1891"/>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24" name="Rectangle 61">
                <a:extLst>
                  <a:ext uri="{FF2B5EF4-FFF2-40B4-BE49-F238E27FC236}">
                    <a16:creationId xmlns:a16="http://schemas.microsoft.com/office/drawing/2014/main" id="{2D873C5F-F0A1-5BE5-6A01-587EA922C7A3}"/>
                  </a:ext>
                </a:extLst>
              </p:cNvPr>
              <p:cNvSpPr>
                <a:spLocks noChangeArrowheads="1"/>
              </p:cNvSpPr>
              <p:nvPr/>
            </p:nvSpPr>
            <p:spPr bwMode="auto">
              <a:xfrm>
                <a:off x="992" y="1891"/>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25" name="Freeform 62">
                <a:extLst>
                  <a:ext uri="{FF2B5EF4-FFF2-40B4-BE49-F238E27FC236}">
                    <a16:creationId xmlns:a16="http://schemas.microsoft.com/office/drawing/2014/main" id="{E31B7D1D-F0BA-2E69-E3FD-9E2CD1F8C20D}"/>
                  </a:ext>
                </a:extLst>
              </p:cNvPr>
              <p:cNvSpPr>
                <a:spLocks/>
              </p:cNvSpPr>
              <p:nvPr/>
            </p:nvSpPr>
            <p:spPr bwMode="auto">
              <a:xfrm>
                <a:off x="992" y="1891"/>
                <a:ext cx="87" cy="50"/>
              </a:xfrm>
              <a:custGeom>
                <a:avLst/>
                <a:gdLst>
                  <a:gd name="T0" fmla="*/ 48 w 84"/>
                  <a:gd name="T1" fmla="*/ 0 h 84"/>
                  <a:gd name="T2" fmla="*/ 93 w 84"/>
                  <a:gd name="T3" fmla="*/ 18 h 84"/>
                  <a:gd name="T4" fmla="*/ 0 w 84"/>
                  <a:gd name="T5" fmla="*/ 18 h 84"/>
                  <a:gd name="T6" fmla="*/ 4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126" name="Line 63">
                <a:extLst>
                  <a:ext uri="{FF2B5EF4-FFF2-40B4-BE49-F238E27FC236}">
                    <a16:creationId xmlns:a16="http://schemas.microsoft.com/office/drawing/2014/main" id="{C308A787-6E1D-F779-06CF-F3A790DAE794}"/>
                  </a:ext>
                </a:extLst>
              </p:cNvPr>
              <p:cNvSpPr>
                <a:spLocks noChangeShapeType="1"/>
              </p:cNvSpPr>
              <p:nvPr/>
            </p:nvSpPr>
            <p:spPr bwMode="auto">
              <a:xfrm flipV="1">
                <a:off x="1155" y="838"/>
                <a:ext cx="128" cy="57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27" name="Line 64">
                <a:extLst>
                  <a:ext uri="{FF2B5EF4-FFF2-40B4-BE49-F238E27FC236}">
                    <a16:creationId xmlns:a16="http://schemas.microsoft.com/office/drawing/2014/main" id="{23A5C29D-FF02-ADE6-9A59-A450D27EC734}"/>
                  </a:ext>
                </a:extLst>
              </p:cNvPr>
              <p:cNvSpPr>
                <a:spLocks noChangeShapeType="1"/>
              </p:cNvSpPr>
              <p:nvPr/>
            </p:nvSpPr>
            <p:spPr bwMode="auto">
              <a:xfrm>
                <a:off x="1283" y="838"/>
                <a:ext cx="129" cy="40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28" name="Line 65">
                <a:extLst>
                  <a:ext uri="{FF2B5EF4-FFF2-40B4-BE49-F238E27FC236}">
                    <a16:creationId xmlns:a16="http://schemas.microsoft.com/office/drawing/2014/main" id="{A42727B1-BF22-4A63-94D4-6C5BA2FE119C}"/>
                  </a:ext>
                </a:extLst>
              </p:cNvPr>
              <p:cNvSpPr>
                <a:spLocks noChangeShapeType="1"/>
              </p:cNvSpPr>
              <p:nvPr/>
            </p:nvSpPr>
            <p:spPr bwMode="auto">
              <a:xfrm>
                <a:off x="1412" y="1244"/>
                <a:ext cx="128" cy="25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29" name="Line 66">
                <a:extLst>
                  <a:ext uri="{FF2B5EF4-FFF2-40B4-BE49-F238E27FC236}">
                    <a16:creationId xmlns:a16="http://schemas.microsoft.com/office/drawing/2014/main" id="{544F0129-D97D-7BF1-AC1B-99B6A2949C2C}"/>
                  </a:ext>
                </a:extLst>
              </p:cNvPr>
              <p:cNvSpPr>
                <a:spLocks noChangeShapeType="1"/>
              </p:cNvSpPr>
              <p:nvPr/>
            </p:nvSpPr>
            <p:spPr bwMode="auto">
              <a:xfrm>
                <a:off x="1540" y="1496"/>
                <a:ext cx="129" cy="6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0" name="Line 67">
                <a:extLst>
                  <a:ext uri="{FF2B5EF4-FFF2-40B4-BE49-F238E27FC236}">
                    <a16:creationId xmlns:a16="http://schemas.microsoft.com/office/drawing/2014/main" id="{6B45E7AA-7B4E-F0A2-C425-5F8AF8D0C701}"/>
                  </a:ext>
                </a:extLst>
              </p:cNvPr>
              <p:cNvSpPr>
                <a:spLocks noChangeShapeType="1"/>
              </p:cNvSpPr>
              <p:nvPr/>
            </p:nvSpPr>
            <p:spPr bwMode="auto">
              <a:xfrm>
                <a:off x="1669" y="1556"/>
                <a:ext cx="128" cy="3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1" name="Line 68">
                <a:extLst>
                  <a:ext uri="{FF2B5EF4-FFF2-40B4-BE49-F238E27FC236}">
                    <a16:creationId xmlns:a16="http://schemas.microsoft.com/office/drawing/2014/main" id="{E535F123-364B-39C7-CFA3-DAF0657AAE0D}"/>
                  </a:ext>
                </a:extLst>
              </p:cNvPr>
              <p:cNvSpPr>
                <a:spLocks noChangeShapeType="1"/>
              </p:cNvSpPr>
              <p:nvPr/>
            </p:nvSpPr>
            <p:spPr bwMode="auto">
              <a:xfrm>
                <a:off x="1797" y="1594"/>
                <a:ext cx="128" cy="3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2" name="Line 69">
                <a:extLst>
                  <a:ext uri="{FF2B5EF4-FFF2-40B4-BE49-F238E27FC236}">
                    <a16:creationId xmlns:a16="http://schemas.microsoft.com/office/drawing/2014/main" id="{390E7729-59A7-160F-B651-04FAB499FF04}"/>
                  </a:ext>
                </a:extLst>
              </p:cNvPr>
              <p:cNvSpPr>
                <a:spLocks noChangeShapeType="1"/>
              </p:cNvSpPr>
              <p:nvPr/>
            </p:nvSpPr>
            <p:spPr bwMode="auto">
              <a:xfrm>
                <a:off x="1925" y="1629"/>
                <a:ext cx="128" cy="3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3" name="Line 70">
                <a:extLst>
                  <a:ext uri="{FF2B5EF4-FFF2-40B4-BE49-F238E27FC236}">
                    <a16:creationId xmlns:a16="http://schemas.microsoft.com/office/drawing/2014/main" id="{EE465BE9-D7BF-D3B7-E4FD-17DCA7A2E70C}"/>
                  </a:ext>
                </a:extLst>
              </p:cNvPr>
              <p:cNvSpPr>
                <a:spLocks noChangeShapeType="1"/>
              </p:cNvSpPr>
              <p:nvPr/>
            </p:nvSpPr>
            <p:spPr bwMode="auto">
              <a:xfrm>
                <a:off x="2053" y="1665"/>
                <a:ext cx="129" cy="3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4" name="Line 71">
                <a:extLst>
                  <a:ext uri="{FF2B5EF4-FFF2-40B4-BE49-F238E27FC236}">
                    <a16:creationId xmlns:a16="http://schemas.microsoft.com/office/drawing/2014/main" id="{50955B41-F655-2038-8492-9E08CF707722}"/>
                  </a:ext>
                </a:extLst>
              </p:cNvPr>
              <p:cNvSpPr>
                <a:spLocks noChangeShapeType="1"/>
              </p:cNvSpPr>
              <p:nvPr/>
            </p:nvSpPr>
            <p:spPr bwMode="auto">
              <a:xfrm>
                <a:off x="2182" y="1700"/>
                <a:ext cx="128" cy="5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5" name="Line 72">
                <a:extLst>
                  <a:ext uri="{FF2B5EF4-FFF2-40B4-BE49-F238E27FC236}">
                    <a16:creationId xmlns:a16="http://schemas.microsoft.com/office/drawing/2014/main" id="{EDE87F8F-35F8-0661-E042-C057B017FD0D}"/>
                  </a:ext>
                </a:extLst>
              </p:cNvPr>
              <p:cNvSpPr>
                <a:spLocks noChangeShapeType="1"/>
              </p:cNvSpPr>
              <p:nvPr/>
            </p:nvSpPr>
            <p:spPr bwMode="auto">
              <a:xfrm>
                <a:off x="2310" y="1754"/>
                <a:ext cx="128" cy="1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6" name="Line 73">
                <a:extLst>
                  <a:ext uri="{FF2B5EF4-FFF2-40B4-BE49-F238E27FC236}">
                    <a16:creationId xmlns:a16="http://schemas.microsoft.com/office/drawing/2014/main" id="{77D0D065-C584-4A75-ABD5-53D30BC53051}"/>
                  </a:ext>
                </a:extLst>
              </p:cNvPr>
              <p:cNvSpPr>
                <a:spLocks noChangeShapeType="1"/>
              </p:cNvSpPr>
              <p:nvPr/>
            </p:nvSpPr>
            <p:spPr bwMode="auto">
              <a:xfrm>
                <a:off x="2438" y="1771"/>
                <a:ext cx="128" cy="1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7" name="Line 74">
                <a:extLst>
                  <a:ext uri="{FF2B5EF4-FFF2-40B4-BE49-F238E27FC236}">
                    <a16:creationId xmlns:a16="http://schemas.microsoft.com/office/drawing/2014/main" id="{CE62F3A5-DB6D-14F1-05BD-D5EF85A28A16}"/>
                  </a:ext>
                </a:extLst>
              </p:cNvPr>
              <p:cNvSpPr>
                <a:spLocks noChangeShapeType="1"/>
              </p:cNvSpPr>
              <p:nvPr/>
            </p:nvSpPr>
            <p:spPr bwMode="auto">
              <a:xfrm>
                <a:off x="2566" y="1785"/>
                <a:ext cx="129" cy="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8" name="Line 75">
                <a:extLst>
                  <a:ext uri="{FF2B5EF4-FFF2-40B4-BE49-F238E27FC236}">
                    <a16:creationId xmlns:a16="http://schemas.microsoft.com/office/drawing/2014/main" id="{1826E782-6AC2-B6A4-13B4-1A01E4E1D646}"/>
                  </a:ext>
                </a:extLst>
              </p:cNvPr>
              <p:cNvSpPr>
                <a:spLocks noChangeShapeType="1"/>
              </p:cNvSpPr>
              <p:nvPr/>
            </p:nvSpPr>
            <p:spPr bwMode="auto">
              <a:xfrm>
                <a:off x="2695" y="1810"/>
                <a:ext cx="128" cy="1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39" name="Line 76">
                <a:extLst>
                  <a:ext uri="{FF2B5EF4-FFF2-40B4-BE49-F238E27FC236}">
                    <a16:creationId xmlns:a16="http://schemas.microsoft.com/office/drawing/2014/main" id="{B5DA5F78-220F-AFD9-8352-A3454E92ACFA}"/>
                  </a:ext>
                </a:extLst>
              </p:cNvPr>
              <p:cNvSpPr>
                <a:spLocks noChangeShapeType="1"/>
              </p:cNvSpPr>
              <p:nvPr/>
            </p:nvSpPr>
            <p:spPr bwMode="auto">
              <a:xfrm>
                <a:off x="2823" y="1828"/>
                <a:ext cx="130" cy="2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0" name="Line 77">
                <a:extLst>
                  <a:ext uri="{FF2B5EF4-FFF2-40B4-BE49-F238E27FC236}">
                    <a16:creationId xmlns:a16="http://schemas.microsoft.com/office/drawing/2014/main" id="{0CFE439A-4614-5339-AEEF-206E931BA555}"/>
                  </a:ext>
                </a:extLst>
              </p:cNvPr>
              <p:cNvSpPr>
                <a:spLocks noChangeShapeType="1"/>
              </p:cNvSpPr>
              <p:nvPr/>
            </p:nvSpPr>
            <p:spPr bwMode="auto">
              <a:xfrm>
                <a:off x="1155" y="1908"/>
                <a:ext cx="128" cy="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1" name="Line 78">
                <a:extLst>
                  <a:ext uri="{FF2B5EF4-FFF2-40B4-BE49-F238E27FC236}">
                    <a16:creationId xmlns:a16="http://schemas.microsoft.com/office/drawing/2014/main" id="{0ACB75F5-C71D-0406-87A6-3A672D49B6B7}"/>
                  </a:ext>
                </a:extLst>
              </p:cNvPr>
              <p:cNvSpPr>
                <a:spLocks noChangeShapeType="1"/>
              </p:cNvSpPr>
              <p:nvPr/>
            </p:nvSpPr>
            <p:spPr bwMode="auto">
              <a:xfrm>
                <a:off x="1283" y="1916"/>
                <a:ext cx="129"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2" name="Line 79">
                <a:extLst>
                  <a:ext uri="{FF2B5EF4-FFF2-40B4-BE49-F238E27FC236}">
                    <a16:creationId xmlns:a16="http://schemas.microsoft.com/office/drawing/2014/main" id="{03A685AD-4376-509F-B304-AD917B35E68E}"/>
                  </a:ext>
                </a:extLst>
              </p:cNvPr>
              <p:cNvSpPr>
                <a:spLocks noChangeShapeType="1"/>
              </p:cNvSpPr>
              <p:nvPr/>
            </p:nvSpPr>
            <p:spPr bwMode="auto">
              <a:xfrm>
                <a:off x="1412" y="1920"/>
                <a:ext cx="128" cy="6"/>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3" name="Line 80">
                <a:extLst>
                  <a:ext uri="{FF2B5EF4-FFF2-40B4-BE49-F238E27FC236}">
                    <a16:creationId xmlns:a16="http://schemas.microsoft.com/office/drawing/2014/main" id="{0C670D3E-A0D7-15AE-7A96-E8969D610DA9}"/>
                  </a:ext>
                </a:extLst>
              </p:cNvPr>
              <p:cNvSpPr>
                <a:spLocks noChangeShapeType="1"/>
              </p:cNvSpPr>
              <p:nvPr/>
            </p:nvSpPr>
            <p:spPr bwMode="auto">
              <a:xfrm>
                <a:off x="1540" y="1926"/>
                <a:ext cx="129"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4" name="Line 81">
                <a:extLst>
                  <a:ext uri="{FF2B5EF4-FFF2-40B4-BE49-F238E27FC236}">
                    <a16:creationId xmlns:a16="http://schemas.microsoft.com/office/drawing/2014/main" id="{6C726C8E-7D46-E49B-EC9F-4B756365EAC4}"/>
                  </a:ext>
                </a:extLst>
              </p:cNvPr>
              <p:cNvSpPr>
                <a:spLocks noChangeShapeType="1"/>
              </p:cNvSpPr>
              <p:nvPr/>
            </p:nvSpPr>
            <p:spPr bwMode="auto">
              <a:xfrm flipV="1">
                <a:off x="1669" y="1916"/>
                <a:ext cx="128" cy="1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5" name="Line 82">
                <a:extLst>
                  <a:ext uri="{FF2B5EF4-FFF2-40B4-BE49-F238E27FC236}">
                    <a16:creationId xmlns:a16="http://schemas.microsoft.com/office/drawing/2014/main" id="{E2E0BEDA-2D21-D785-0595-0896DA6D23D1}"/>
                  </a:ext>
                </a:extLst>
              </p:cNvPr>
              <p:cNvSpPr>
                <a:spLocks noChangeShapeType="1"/>
              </p:cNvSpPr>
              <p:nvPr/>
            </p:nvSpPr>
            <p:spPr bwMode="auto">
              <a:xfrm flipV="1">
                <a:off x="1797" y="1905"/>
                <a:ext cx="128" cy="1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6" name="Line 83">
                <a:extLst>
                  <a:ext uri="{FF2B5EF4-FFF2-40B4-BE49-F238E27FC236}">
                    <a16:creationId xmlns:a16="http://schemas.microsoft.com/office/drawing/2014/main" id="{F9F83D76-E050-0927-09D4-C027890A561F}"/>
                  </a:ext>
                </a:extLst>
              </p:cNvPr>
              <p:cNvSpPr>
                <a:spLocks noChangeShapeType="1"/>
              </p:cNvSpPr>
              <p:nvPr/>
            </p:nvSpPr>
            <p:spPr bwMode="auto">
              <a:xfrm flipV="1">
                <a:off x="1925" y="1895"/>
                <a:ext cx="128" cy="1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7" name="Line 84">
                <a:extLst>
                  <a:ext uri="{FF2B5EF4-FFF2-40B4-BE49-F238E27FC236}">
                    <a16:creationId xmlns:a16="http://schemas.microsoft.com/office/drawing/2014/main" id="{34D68BC2-552C-8BA6-72E0-4B1AB08CE209}"/>
                  </a:ext>
                </a:extLst>
              </p:cNvPr>
              <p:cNvSpPr>
                <a:spLocks noChangeShapeType="1"/>
              </p:cNvSpPr>
              <p:nvPr/>
            </p:nvSpPr>
            <p:spPr bwMode="auto">
              <a:xfrm flipV="1">
                <a:off x="2053" y="1887"/>
                <a:ext cx="129" cy="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8" name="Line 85">
                <a:extLst>
                  <a:ext uri="{FF2B5EF4-FFF2-40B4-BE49-F238E27FC236}">
                    <a16:creationId xmlns:a16="http://schemas.microsoft.com/office/drawing/2014/main" id="{B3F8719E-392B-FC79-A0D0-5EC1BF680FE4}"/>
                  </a:ext>
                </a:extLst>
              </p:cNvPr>
              <p:cNvSpPr>
                <a:spLocks noChangeShapeType="1"/>
              </p:cNvSpPr>
              <p:nvPr/>
            </p:nvSpPr>
            <p:spPr bwMode="auto">
              <a:xfrm>
                <a:off x="2182" y="1887"/>
                <a:ext cx="128"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49" name="Line 86">
                <a:extLst>
                  <a:ext uri="{FF2B5EF4-FFF2-40B4-BE49-F238E27FC236}">
                    <a16:creationId xmlns:a16="http://schemas.microsoft.com/office/drawing/2014/main" id="{DF4A25C6-D540-CF3B-699E-204CA345FC10}"/>
                  </a:ext>
                </a:extLst>
              </p:cNvPr>
              <p:cNvSpPr>
                <a:spLocks noChangeShapeType="1"/>
              </p:cNvSpPr>
              <p:nvPr/>
            </p:nvSpPr>
            <p:spPr bwMode="auto">
              <a:xfrm>
                <a:off x="2310" y="1891"/>
                <a:ext cx="128"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0" name="Line 87">
                <a:extLst>
                  <a:ext uri="{FF2B5EF4-FFF2-40B4-BE49-F238E27FC236}">
                    <a16:creationId xmlns:a16="http://schemas.microsoft.com/office/drawing/2014/main" id="{8740D72B-E785-0995-3892-DF13EC0F6CE4}"/>
                  </a:ext>
                </a:extLst>
              </p:cNvPr>
              <p:cNvSpPr>
                <a:spLocks noChangeShapeType="1"/>
              </p:cNvSpPr>
              <p:nvPr/>
            </p:nvSpPr>
            <p:spPr bwMode="auto">
              <a:xfrm>
                <a:off x="2438" y="1891"/>
                <a:ext cx="128"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1" name="Line 88">
                <a:extLst>
                  <a:ext uri="{FF2B5EF4-FFF2-40B4-BE49-F238E27FC236}">
                    <a16:creationId xmlns:a16="http://schemas.microsoft.com/office/drawing/2014/main" id="{E3B51347-4D27-1C6B-7BA1-ACB7A531A4F9}"/>
                  </a:ext>
                </a:extLst>
              </p:cNvPr>
              <p:cNvSpPr>
                <a:spLocks noChangeShapeType="1"/>
              </p:cNvSpPr>
              <p:nvPr/>
            </p:nvSpPr>
            <p:spPr bwMode="auto">
              <a:xfrm>
                <a:off x="2566" y="1891"/>
                <a:ext cx="129"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2" name="Line 89">
                <a:extLst>
                  <a:ext uri="{FF2B5EF4-FFF2-40B4-BE49-F238E27FC236}">
                    <a16:creationId xmlns:a16="http://schemas.microsoft.com/office/drawing/2014/main" id="{53E12D44-C0C3-453F-E12E-AD4653D7F45D}"/>
                  </a:ext>
                </a:extLst>
              </p:cNvPr>
              <p:cNvSpPr>
                <a:spLocks noChangeShapeType="1"/>
              </p:cNvSpPr>
              <p:nvPr/>
            </p:nvSpPr>
            <p:spPr bwMode="auto">
              <a:xfrm>
                <a:off x="2695" y="1895"/>
                <a:ext cx="128"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3" name="Line 90">
                <a:extLst>
                  <a:ext uri="{FF2B5EF4-FFF2-40B4-BE49-F238E27FC236}">
                    <a16:creationId xmlns:a16="http://schemas.microsoft.com/office/drawing/2014/main" id="{91820726-B7A8-F0F1-B06B-31929F0A9B98}"/>
                  </a:ext>
                </a:extLst>
              </p:cNvPr>
              <p:cNvSpPr>
                <a:spLocks noChangeShapeType="1"/>
              </p:cNvSpPr>
              <p:nvPr/>
            </p:nvSpPr>
            <p:spPr bwMode="auto">
              <a:xfrm>
                <a:off x="2823" y="1895"/>
                <a:ext cx="130"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4" name="Line 91">
                <a:extLst>
                  <a:ext uri="{FF2B5EF4-FFF2-40B4-BE49-F238E27FC236}">
                    <a16:creationId xmlns:a16="http://schemas.microsoft.com/office/drawing/2014/main" id="{611ED584-25EF-6205-C75E-2371ADE721D2}"/>
                  </a:ext>
                </a:extLst>
              </p:cNvPr>
              <p:cNvSpPr>
                <a:spLocks noChangeShapeType="1"/>
              </p:cNvSpPr>
              <p:nvPr/>
            </p:nvSpPr>
            <p:spPr bwMode="auto">
              <a:xfrm>
                <a:off x="1155" y="1926"/>
                <a:ext cx="128" cy="5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5" name="Line 92">
                <a:extLst>
                  <a:ext uri="{FF2B5EF4-FFF2-40B4-BE49-F238E27FC236}">
                    <a16:creationId xmlns:a16="http://schemas.microsoft.com/office/drawing/2014/main" id="{0643E7A8-1A35-202B-CFF5-6C770781EDD9}"/>
                  </a:ext>
                </a:extLst>
              </p:cNvPr>
              <p:cNvSpPr>
                <a:spLocks noChangeShapeType="1"/>
              </p:cNvSpPr>
              <p:nvPr/>
            </p:nvSpPr>
            <p:spPr bwMode="auto">
              <a:xfrm flipV="1">
                <a:off x="1412" y="1976"/>
                <a:ext cx="128" cy="1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6" name="Line 93">
                <a:extLst>
                  <a:ext uri="{FF2B5EF4-FFF2-40B4-BE49-F238E27FC236}">
                    <a16:creationId xmlns:a16="http://schemas.microsoft.com/office/drawing/2014/main" id="{F335CB55-0E8F-9C6F-C697-9A4AE84C29D7}"/>
                  </a:ext>
                </a:extLst>
              </p:cNvPr>
              <p:cNvSpPr>
                <a:spLocks noChangeShapeType="1"/>
              </p:cNvSpPr>
              <p:nvPr/>
            </p:nvSpPr>
            <p:spPr bwMode="auto">
              <a:xfrm>
                <a:off x="1540" y="1976"/>
                <a:ext cx="129"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7" name="Line 94">
                <a:extLst>
                  <a:ext uri="{FF2B5EF4-FFF2-40B4-BE49-F238E27FC236}">
                    <a16:creationId xmlns:a16="http://schemas.microsoft.com/office/drawing/2014/main" id="{7993F786-8ADE-8BFF-2D09-0BDED944B4CE}"/>
                  </a:ext>
                </a:extLst>
              </p:cNvPr>
              <p:cNvSpPr>
                <a:spLocks noChangeShapeType="1"/>
              </p:cNvSpPr>
              <p:nvPr/>
            </p:nvSpPr>
            <p:spPr bwMode="auto">
              <a:xfrm flipV="1">
                <a:off x="1669" y="1966"/>
                <a:ext cx="128" cy="1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8" name="Line 95">
                <a:extLst>
                  <a:ext uri="{FF2B5EF4-FFF2-40B4-BE49-F238E27FC236}">
                    <a16:creationId xmlns:a16="http://schemas.microsoft.com/office/drawing/2014/main" id="{78302709-99F1-66A7-FFF6-BC17A0F1A4DD}"/>
                  </a:ext>
                </a:extLst>
              </p:cNvPr>
              <p:cNvSpPr>
                <a:spLocks noChangeShapeType="1"/>
              </p:cNvSpPr>
              <p:nvPr/>
            </p:nvSpPr>
            <p:spPr bwMode="auto">
              <a:xfrm flipV="1">
                <a:off x="1797" y="1947"/>
                <a:ext cx="128" cy="19"/>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59" name="Line 96">
                <a:extLst>
                  <a:ext uri="{FF2B5EF4-FFF2-40B4-BE49-F238E27FC236}">
                    <a16:creationId xmlns:a16="http://schemas.microsoft.com/office/drawing/2014/main" id="{14DFAA71-3E5B-A37E-79E0-5C971A350768}"/>
                  </a:ext>
                </a:extLst>
              </p:cNvPr>
              <p:cNvSpPr>
                <a:spLocks noChangeShapeType="1"/>
              </p:cNvSpPr>
              <p:nvPr/>
            </p:nvSpPr>
            <p:spPr bwMode="auto">
              <a:xfrm flipV="1">
                <a:off x="1925" y="1941"/>
                <a:ext cx="128" cy="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0" name="Line 97">
                <a:extLst>
                  <a:ext uri="{FF2B5EF4-FFF2-40B4-BE49-F238E27FC236}">
                    <a16:creationId xmlns:a16="http://schemas.microsoft.com/office/drawing/2014/main" id="{6609E6BD-A205-FF78-8034-2B2B239C20E7}"/>
                  </a:ext>
                </a:extLst>
              </p:cNvPr>
              <p:cNvSpPr>
                <a:spLocks noChangeShapeType="1"/>
              </p:cNvSpPr>
              <p:nvPr/>
            </p:nvSpPr>
            <p:spPr bwMode="auto">
              <a:xfrm flipV="1">
                <a:off x="2053" y="1923"/>
                <a:ext cx="129" cy="18"/>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1" name="Line 98">
                <a:extLst>
                  <a:ext uri="{FF2B5EF4-FFF2-40B4-BE49-F238E27FC236}">
                    <a16:creationId xmlns:a16="http://schemas.microsoft.com/office/drawing/2014/main" id="{0D247F80-346C-24DD-834B-C068C187E813}"/>
                  </a:ext>
                </a:extLst>
              </p:cNvPr>
              <p:cNvSpPr>
                <a:spLocks noChangeShapeType="1"/>
              </p:cNvSpPr>
              <p:nvPr/>
            </p:nvSpPr>
            <p:spPr bwMode="auto">
              <a:xfrm flipV="1">
                <a:off x="2182" y="1920"/>
                <a:ext cx="128" cy="3"/>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2" name="Line 99">
                <a:extLst>
                  <a:ext uri="{FF2B5EF4-FFF2-40B4-BE49-F238E27FC236}">
                    <a16:creationId xmlns:a16="http://schemas.microsoft.com/office/drawing/2014/main" id="{046317F7-25BC-2DB0-613A-BA7E17FB0719}"/>
                  </a:ext>
                </a:extLst>
              </p:cNvPr>
              <p:cNvSpPr>
                <a:spLocks noChangeShapeType="1"/>
              </p:cNvSpPr>
              <p:nvPr/>
            </p:nvSpPr>
            <p:spPr bwMode="auto">
              <a:xfrm>
                <a:off x="2310" y="1920"/>
                <a:ext cx="128"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3" name="Line 100">
                <a:extLst>
                  <a:ext uri="{FF2B5EF4-FFF2-40B4-BE49-F238E27FC236}">
                    <a16:creationId xmlns:a16="http://schemas.microsoft.com/office/drawing/2014/main" id="{16E80E38-41C8-33E2-3EFC-DEB95C574E79}"/>
                  </a:ext>
                </a:extLst>
              </p:cNvPr>
              <p:cNvSpPr>
                <a:spLocks noChangeShapeType="1"/>
              </p:cNvSpPr>
              <p:nvPr/>
            </p:nvSpPr>
            <p:spPr bwMode="auto">
              <a:xfrm>
                <a:off x="2438" y="1920"/>
                <a:ext cx="128"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4" name="Line 101">
                <a:extLst>
                  <a:ext uri="{FF2B5EF4-FFF2-40B4-BE49-F238E27FC236}">
                    <a16:creationId xmlns:a16="http://schemas.microsoft.com/office/drawing/2014/main" id="{382E3D34-24DE-AC09-CED4-0DBA6EE3F3EA}"/>
                  </a:ext>
                </a:extLst>
              </p:cNvPr>
              <p:cNvSpPr>
                <a:spLocks noChangeShapeType="1"/>
              </p:cNvSpPr>
              <p:nvPr/>
            </p:nvSpPr>
            <p:spPr bwMode="auto">
              <a:xfrm>
                <a:off x="2566" y="1920"/>
                <a:ext cx="129"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5" name="Line 102">
                <a:extLst>
                  <a:ext uri="{FF2B5EF4-FFF2-40B4-BE49-F238E27FC236}">
                    <a16:creationId xmlns:a16="http://schemas.microsoft.com/office/drawing/2014/main" id="{A5CCAC22-9BDF-FD2B-C450-5A1B2745847B}"/>
                  </a:ext>
                </a:extLst>
              </p:cNvPr>
              <p:cNvSpPr>
                <a:spLocks noChangeShapeType="1"/>
              </p:cNvSpPr>
              <p:nvPr/>
            </p:nvSpPr>
            <p:spPr bwMode="auto">
              <a:xfrm>
                <a:off x="2695" y="1920"/>
                <a:ext cx="128"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6" name="Line 103">
                <a:extLst>
                  <a:ext uri="{FF2B5EF4-FFF2-40B4-BE49-F238E27FC236}">
                    <a16:creationId xmlns:a16="http://schemas.microsoft.com/office/drawing/2014/main" id="{09372331-41BD-0C83-BA96-680926A816D8}"/>
                  </a:ext>
                </a:extLst>
              </p:cNvPr>
              <p:cNvSpPr>
                <a:spLocks noChangeShapeType="1"/>
              </p:cNvSpPr>
              <p:nvPr/>
            </p:nvSpPr>
            <p:spPr bwMode="auto">
              <a:xfrm>
                <a:off x="2823" y="1920"/>
                <a:ext cx="130"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167" name="Oval 104">
                <a:extLst>
                  <a:ext uri="{FF2B5EF4-FFF2-40B4-BE49-F238E27FC236}">
                    <a16:creationId xmlns:a16="http://schemas.microsoft.com/office/drawing/2014/main" id="{D8BAA780-363D-A789-E61F-A65F6287036B}"/>
                  </a:ext>
                </a:extLst>
              </p:cNvPr>
              <p:cNvSpPr>
                <a:spLocks noChangeArrowheads="1"/>
              </p:cNvSpPr>
              <p:nvPr/>
            </p:nvSpPr>
            <p:spPr bwMode="auto">
              <a:xfrm>
                <a:off x="1112" y="1390"/>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68" name="Oval 105">
                <a:extLst>
                  <a:ext uri="{FF2B5EF4-FFF2-40B4-BE49-F238E27FC236}">
                    <a16:creationId xmlns:a16="http://schemas.microsoft.com/office/drawing/2014/main" id="{37017D43-257F-54F8-C620-8D296A006E89}"/>
                  </a:ext>
                </a:extLst>
              </p:cNvPr>
              <p:cNvSpPr>
                <a:spLocks noChangeArrowheads="1"/>
              </p:cNvSpPr>
              <p:nvPr/>
            </p:nvSpPr>
            <p:spPr bwMode="auto">
              <a:xfrm>
                <a:off x="1240" y="813"/>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69" name="Oval 106">
                <a:extLst>
                  <a:ext uri="{FF2B5EF4-FFF2-40B4-BE49-F238E27FC236}">
                    <a16:creationId xmlns:a16="http://schemas.microsoft.com/office/drawing/2014/main" id="{C3145623-E938-33FF-3AE8-FB3FC946C96B}"/>
                  </a:ext>
                </a:extLst>
              </p:cNvPr>
              <p:cNvSpPr>
                <a:spLocks noChangeArrowheads="1"/>
              </p:cNvSpPr>
              <p:nvPr/>
            </p:nvSpPr>
            <p:spPr bwMode="auto">
              <a:xfrm>
                <a:off x="1369" y="1219"/>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0" name="Oval 107">
                <a:extLst>
                  <a:ext uri="{FF2B5EF4-FFF2-40B4-BE49-F238E27FC236}">
                    <a16:creationId xmlns:a16="http://schemas.microsoft.com/office/drawing/2014/main" id="{581E6CCB-8F5D-F3F3-9813-0E2544D9F3A7}"/>
                  </a:ext>
                </a:extLst>
              </p:cNvPr>
              <p:cNvSpPr>
                <a:spLocks noChangeArrowheads="1"/>
              </p:cNvSpPr>
              <p:nvPr/>
            </p:nvSpPr>
            <p:spPr bwMode="auto">
              <a:xfrm>
                <a:off x="1497" y="1471"/>
                <a:ext cx="80"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1" name="Oval 108">
                <a:extLst>
                  <a:ext uri="{FF2B5EF4-FFF2-40B4-BE49-F238E27FC236}">
                    <a16:creationId xmlns:a16="http://schemas.microsoft.com/office/drawing/2014/main" id="{131B212E-F4B0-EFCB-F2E3-E8A48572E81E}"/>
                  </a:ext>
                </a:extLst>
              </p:cNvPr>
              <p:cNvSpPr>
                <a:spLocks noChangeArrowheads="1"/>
              </p:cNvSpPr>
              <p:nvPr/>
            </p:nvSpPr>
            <p:spPr bwMode="auto">
              <a:xfrm>
                <a:off x="1626" y="1531"/>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2" name="Oval 109">
                <a:extLst>
                  <a:ext uri="{FF2B5EF4-FFF2-40B4-BE49-F238E27FC236}">
                    <a16:creationId xmlns:a16="http://schemas.microsoft.com/office/drawing/2014/main" id="{303C1016-D65B-AA3D-5B53-F6814D21D256}"/>
                  </a:ext>
                </a:extLst>
              </p:cNvPr>
              <p:cNvSpPr>
                <a:spLocks noChangeArrowheads="1"/>
              </p:cNvSpPr>
              <p:nvPr/>
            </p:nvSpPr>
            <p:spPr bwMode="auto">
              <a:xfrm>
                <a:off x="1754" y="1569"/>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3" name="Oval 110">
                <a:extLst>
                  <a:ext uri="{FF2B5EF4-FFF2-40B4-BE49-F238E27FC236}">
                    <a16:creationId xmlns:a16="http://schemas.microsoft.com/office/drawing/2014/main" id="{52898623-A152-ED78-16D3-DA0C1FBA4A79}"/>
                  </a:ext>
                </a:extLst>
              </p:cNvPr>
              <p:cNvSpPr>
                <a:spLocks noChangeArrowheads="1"/>
              </p:cNvSpPr>
              <p:nvPr/>
            </p:nvSpPr>
            <p:spPr bwMode="auto">
              <a:xfrm>
                <a:off x="1882" y="1605"/>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4" name="Oval 111">
                <a:extLst>
                  <a:ext uri="{FF2B5EF4-FFF2-40B4-BE49-F238E27FC236}">
                    <a16:creationId xmlns:a16="http://schemas.microsoft.com/office/drawing/2014/main" id="{F9CFF7B3-5BCA-802B-429E-33EDC1754DB5}"/>
                  </a:ext>
                </a:extLst>
              </p:cNvPr>
              <p:cNvSpPr>
                <a:spLocks noChangeArrowheads="1"/>
              </p:cNvSpPr>
              <p:nvPr/>
            </p:nvSpPr>
            <p:spPr bwMode="auto">
              <a:xfrm>
                <a:off x="2010" y="1640"/>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5" name="Oval 112">
                <a:extLst>
                  <a:ext uri="{FF2B5EF4-FFF2-40B4-BE49-F238E27FC236}">
                    <a16:creationId xmlns:a16="http://schemas.microsoft.com/office/drawing/2014/main" id="{E7F557E8-D622-410B-B279-EA514EE81236}"/>
                  </a:ext>
                </a:extLst>
              </p:cNvPr>
              <p:cNvSpPr>
                <a:spLocks noChangeArrowheads="1"/>
              </p:cNvSpPr>
              <p:nvPr/>
            </p:nvSpPr>
            <p:spPr bwMode="auto">
              <a:xfrm>
                <a:off x="2139" y="1675"/>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6" name="Oval 113">
                <a:extLst>
                  <a:ext uri="{FF2B5EF4-FFF2-40B4-BE49-F238E27FC236}">
                    <a16:creationId xmlns:a16="http://schemas.microsoft.com/office/drawing/2014/main" id="{A4E37ECB-4317-53F3-13E0-BC44443A82A5}"/>
                  </a:ext>
                </a:extLst>
              </p:cNvPr>
              <p:cNvSpPr>
                <a:spLocks noChangeArrowheads="1"/>
              </p:cNvSpPr>
              <p:nvPr/>
            </p:nvSpPr>
            <p:spPr bwMode="auto">
              <a:xfrm>
                <a:off x="2267" y="1729"/>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7" name="Oval 114">
                <a:extLst>
                  <a:ext uri="{FF2B5EF4-FFF2-40B4-BE49-F238E27FC236}">
                    <a16:creationId xmlns:a16="http://schemas.microsoft.com/office/drawing/2014/main" id="{D826DBCF-D602-86CF-BFD2-AAF4C9351249}"/>
                  </a:ext>
                </a:extLst>
              </p:cNvPr>
              <p:cNvSpPr>
                <a:spLocks noChangeArrowheads="1"/>
              </p:cNvSpPr>
              <p:nvPr/>
            </p:nvSpPr>
            <p:spPr bwMode="auto">
              <a:xfrm>
                <a:off x="2396" y="1746"/>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8" name="Oval 115">
                <a:extLst>
                  <a:ext uri="{FF2B5EF4-FFF2-40B4-BE49-F238E27FC236}">
                    <a16:creationId xmlns:a16="http://schemas.microsoft.com/office/drawing/2014/main" id="{AD81532C-F4D9-56ED-87A2-470290D3FF3C}"/>
                  </a:ext>
                </a:extLst>
              </p:cNvPr>
              <p:cNvSpPr>
                <a:spLocks noChangeArrowheads="1"/>
              </p:cNvSpPr>
              <p:nvPr/>
            </p:nvSpPr>
            <p:spPr bwMode="auto">
              <a:xfrm>
                <a:off x="2524" y="1761"/>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79" name="Oval 116">
                <a:extLst>
                  <a:ext uri="{FF2B5EF4-FFF2-40B4-BE49-F238E27FC236}">
                    <a16:creationId xmlns:a16="http://schemas.microsoft.com/office/drawing/2014/main" id="{CF8D077C-A09B-63FE-E2FD-0F273D251889}"/>
                  </a:ext>
                </a:extLst>
              </p:cNvPr>
              <p:cNvSpPr>
                <a:spLocks noChangeArrowheads="1"/>
              </p:cNvSpPr>
              <p:nvPr/>
            </p:nvSpPr>
            <p:spPr bwMode="auto">
              <a:xfrm>
                <a:off x="2652" y="1785"/>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0" name="Oval 117">
                <a:extLst>
                  <a:ext uri="{FF2B5EF4-FFF2-40B4-BE49-F238E27FC236}">
                    <a16:creationId xmlns:a16="http://schemas.microsoft.com/office/drawing/2014/main" id="{83EB25E3-DC2A-CDBF-1036-65ADB4A3EC00}"/>
                  </a:ext>
                </a:extLst>
              </p:cNvPr>
              <p:cNvSpPr>
                <a:spLocks noChangeArrowheads="1"/>
              </p:cNvSpPr>
              <p:nvPr/>
            </p:nvSpPr>
            <p:spPr bwMode="auto">
              <a:xfrm>
                <a:off x="2782" y="1803"/>
                <a:ext cx="78"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1" name="Oval 118">
                <a:extLst>
                  <a:ext uri="{FF2B5EF4-FFF2-40B4-BE49-F238E27FC236}">
                    <a16:creationId xmlns:a16="http://schemas.microsoft.com/office/drawing/2014/main" id="{2016DC5B-6BE1-0EC1-F795-3748DB78099A}"/>
                  </a:ext>
                </a:extLst>
              </p:cNvPr>
              <p:cNvSpPr>
                <a:spLocks noChangeArrowheads="1"/>
              </p:cNvSpPr>
              <p:nvPr/>
            </p:nvSpPr>
            <p:spPr bwMode="auto">
              <a:xfrm>
                <a:off x="2910" y="1831"/>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2" name="Rectangle 119">
                <a:extLst>
                  <a:ext uri="{FF2B5EF4-FFF2-40B4-BE49-F238E27FC236}">
                    <a16:creationId xmlns:a16="http://schemas.microsoft.com/office/drawing/2014/main" id="{9047DF33-9448-E695-1AFA-29DE09F4C515}"/>
                  </a:ext>
                </a:extLst>
              </p:cNvPr>
              <p:cNvSpPr>
                <a:spLocks noChangeArrowheads="1"/>
              </p:cNvSpPr>
              <p:nvPr/>
            </p:nvSpPr>
            <p:spPr bwMode="auto">
              <a:xfrm>
                <a:off x="1112" y="1884"/>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3" name="Rectangle 120">
                <a:extLst>
                  <a:ext uri="{FF2B5EF4-FFF2-40B4-BE49-F238E27FC236}">
                    <a16:creationId xmlns:a16="http://schemas.microsoft.com/office/drawing/2014/main" id="{0EAAF4CC-D80A-90AD-D9C2-2D5C14902F77}"/>
                  </a:ext>
                </a:extLst>
              </p:cNvPr>
              <p:cNvSpPr>
                <a:spLocks noChangeArrowheads="1"/>
              </p:cNvSpPr>
              <p:nvPr/>
            </p:nvSpPr>
            <p:spPr bwMode="auto">
              <a:xfrm>
                <a:off x="1240" y="1891"/>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4" name="Rectangle 121">
                <a:extLst>
                  <a:ext uri="{FF2B5EF4-FFF2-40B4-BE49-F238E27FC236}">
                    <a16:creationId xmlns:a16="http://schemas.microsoft.com/office/drawing/2014/main" id="{EF058CFD-5EAD-51DA-73B9-A5A90777A083}"/>
                  </a:ext>
                </a:extLst>
              </p:cNvPr>
              <p:cNvSpPr>
                <a:spLocks noChangeArrowheads="1"/>
              </p:cNvSpPr>
              <p:nvPr/>
            </p:nvSpPr>
            <p:spPr bwMode="auto">
              <a:xfrm>
                <a:off x="1369" y="1895"/>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5" name="Rectangle 122">
                <a:extLst>
                  <a:ext uri="{FF2B5EF4-FFF2-40B4-BE49-F238E27FC236}">
                    <a16:creationId xmlns:a16="http://schemas.microsoft.com/office/drawing/2014/main" id="{853E7EF0-09D7-F3A0-AD35-33111ABA4D4C}"/>
                  </a:ext>
                </a:extLst>
              </p:cNvPr>
              <p:cNvSpPr>
                <a:spLocks noChangeArrowheads="1"/>
              </p:cNvSpPr>
              <p:nvPr/>
            </p:nvSpPr>
            <p:spPr bwMode="auto">
              <a:xfrm>
                <a:off x="1497" y="1902"/>
                <a:ext cx="80"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6" name="Rectangle 123">
                <a:extLst>
                  <a:ext uri="{FF2B5EF4-FFF2-40B4-BE49-F238E27FC236}">
                    <a16:creationId xmlns:a16="http://schemas.microsoft.com/office/drawing/2014/main" id="{8096ABB3-CC17-43E0-3BC9-5688BDF6FCA4}"/>
                  </a:ext>
                </a:extLst>
              </p:cNvPr>
              <p:cNvSpPr>
                <a:spLocks noChangeArrowheads="1"/>
              </p:cNvSpPr>
              <p:nvPr/>
            </p:nvSpPr>
            <p:spPr bwMode="auto">
              <a:xfrm>
                <a:off x="1626" y="1905"/>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7" name="Rectangle 124">
                <a:extLst>
                  <a:ext uri="{FF2B5EF4-FFF2-40B4-BE49-F238E27FC236}">
                    <a16:creationId xmlns:a16="http://schemas.microsoft.com/office/drawing/2014/main" id="{4F677315-8908-4FBB-AB26-0AE860BB79DC}"/>
                  </a:ext>
                </a:extLst>
              </p:cNvPr>
              <p:cNvSpPr>
                <a:spLocks noChangeArrowheads="1"/>
              </p:cNvSpPr>
              <p:nvPr/>
            </p:nvSpPr>
            <p:spPr bwMode="auto">
              <a:xfrm>
                <a:off x="1754" y="1891"/>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8" name="Rectangle 125">
                <a:extLst>
                  <a:ext uri="{FF2B5EF4-FFF2-40B4-BE49-F238E27FC236}">
                    <a16:creationId xmlns:a16="http://schemas.microsoft.com/office/drawing/2014/main" id="{5B22AB45-ECA3-3725-472D-71996DD363F0}"/>
                  </a:ext>
                </a:extLst>
              </p:cNvPr>
              <p:cNvSpPr>
                <a:spLocks noChangeArrowheads="1"/>
              </p:cNvSpPr>
              <p:nvPr/>
            </p:nvSpPr>
            <p:spPr bwMode="auto">
              <a:xfrm>
                <a:off x="1882" y="1880"/>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89" name="Rectangle 126">
                <a:extLst>
                  <a:ext uri="{FF2B5EF4-FFF2-40B4-BE49-F238E27FC236}">
                    <a16:creationId xmlns:a16="http://schemas.microsoft.com/office/drawing/2014/main" id="{AE991F71-3289-34EC-D074-D677B9E585E9}"/>
                  </a:ext>
                </a:extLst>
              </p:cNvPr>
              <p:cNvSpPr>
                <a:spLocks noChangeArrowheads="1"/>
              </p:cNvSpPr>
              <p:nvPr/>
            </p:nvSpPr>
            <p:spPr bwMode="auto">
              <a:xfrm>
                <a:off x="2010" y="1870"/>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0" name="Rectangle 127">
                <a:extLst>
                  <a:ext uri="{FF2B5EF4-FFF2-40B4-BE49-F238E27FC236}">
                    <a16:creationId xmlns:a16="http://schemas.microsoft.com/office/drawing/2014/main" id="{DF9113A8-E50A-AA96-F6CB-91FEA07178F0}"/>
                  </a:ext>
                </a:extLst>
              </p:cNvPr>
              <p:cNvSpPr>
                <a:spLocks noChangeArrowheads="1"/>
              </p:cNvSpPr>
              <p:nvPr/>
            </p:nvSpPr>
            <p:spPr bwMode="auto">
              <a:xfrm>
                <a:off x="2139" y="1862"/>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1" name="Rectangle 128">
                <a:extLst>
                  <a:ext uri="{FF2B5EF4-FFF2-40B4-BE49-F238E27FC236}">
                    <a16:creationId xmlns:a16="http://schemas.microsoft.com/office/drawing/2014/main" id="{D1EA6578-EAA0-589E-4258-EB00650B6C32}"/>
                  </a:ext>
                </a:extLst>
              </p:cNvPr>
              <p:cNvSpPr>
                <a:spLocks noChangeArrowheads="1"/>
              </p:cNvSpPr>
              <p:nvPr/>
            </p:nvSpPr>
            <p:spPr bwMode="auto">
              <a:xfrm>
                <a:off x="2267" y="1866"/>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2" name="Rectangle 129">
                <a:extLst>
                  <a:ext uri="{FF2B5EF4-FFF2-40B4-BE49-F238E27FC236}">
                    <a16:creationId xmlns:a16="http://schemas.microsoft.com/office/drawing/2014/main" id="{1782DE2A-0B26-478B-8B40-56190F419990}"/>
                  </a:ext>
                </a:extLst>
              </p:cNvPr>
              <p:cNvSpPr>
                <a:spLocks noChangeArrowheads="1"/>
              </p:cNvSpPr>
              <p:nvPr/>
            </p:nvSpPr>
            <p:spPr bwMode="auto">
              <a:xfrm>
                <a:off x="2396" y="1866"/>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3" name="Rectangle 130">
                <a:extLst>
                  <a:ext uri="{FF2B5EF4-FFF2-40B4-BE49-F238E27FC236}">
                    <a16:creationId xmlns:a16="http://schemas.microsoft.com/office/drawing/2014/main" id="{A75D8937-DE5E-5345-9956-8646973DE269}"/>
                  </a:ext>
                </a:extLst>
              </p:cNvPr>
              <p:cNvSpPr>
                <a:spLocks noChangeArrowheads="1"/>
              </p:cNvSpPr>
              <p:nvPr/>
            </p:nvSpPr>
            <p:spPr bwMode="auto">
              <a:xfrm>
                <a:off x="2524" y="1866"/>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4" name="Rectangle 131">
                <a:extLst>
                  <a:ext uri="{FF2B5EF4-FFF2-40B4-BE49-F238E27FC236}">
                    <a16:creationId xmlns:a16="http://schemas.microsoft.com/office/drawing/2014/main" id="{80A54581-FB6D-BF51-4779-0317D4E6F80C}"/>
                  </a:ext>
                </a:extLst>
              </p:cNvPr>
              <p:cNvSpPr>
                <a:spLocks noChangeArrowheads="1"/>
              </p:cNvSpPr>
              <p:nvPr/>
            </p:nvSpPr>
            <p:spPr bwMode="auto">
              <a:xfrm>
                <a:off x="2652" y="1870"/>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5" name="Rectangle 132">
                <a:extLst>
                  <a:ext uri="{FF2B5EF4-FFF2-40B4-BE49-F238E27FC236}">
                    <a16:creationId xmlns:a16="http://schemas.microsoft.com/office/drawing/2014/main" id="{631072E8-8EC0-5A31-3A03-8DDA24C0916C}"/>
                  </a:ext>
                </a:extLst>
              </p:cNvPr>
              <p:cNvSpPr>
                <a:spLocks noChangeArrowheads="1"/>
              </p:cNvSpPr>
              <p:nvPr/>
            </p:nvSpPr>
            <p:spPr bwMode="auto">
              <a:xfrm>
                <a:off x="2782" y="1870"/>
                <a:ext cx="78"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6" name="Rectangle 133">
                <a:extLst>
                  <a:ext uri="{FF2B5EF4-FFF2-40B4-BE49-F238E27FC236}">
                    <a16:creationId xmlns:a16="http://schemas.microsoft.com/office/drawing/2014/main" id="{E25551E2-A96C-4DB7-9E02-C6460730D4F7}"/>
                  </a:ext>
                </a:extLst>
              </p:cNvPr>
              <p:cNvSpPr>
                <a:spLocks noChangeArrowheads="1"/>
              </p:cNvSpPr>
              <p:nvPr/>
            </p:nvSpPr>
            <p:spPr bwMode="auto">
              <a:xfrm>
                <a:off x="2910" y="1870"/>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197" name="Freeform 134">
                <a:extLst>
                  <a:ext uri="{FF2B5EF4-FFF2-40B4-BE49-F238E27FC236}">
                    <a16:creationId xmlns:a16="http://schemas.microsoft.com/office/drawing/2014/main" id="{139CD515-5DEC-2B59-020D-A7ECC54FF3F7}"/>
                  </a:ext>
                </a:extLst>
              </p:cNvPr>
              <p:cNvSpPr>
                <a:spLocks/>
              </p:cNvSpPr>
              <p:nvPr/>
            </p:nvSpPr>
            <p:spPr bwMode="auto">
              <a:xfrm>
                <a:off x="1112" y="1902"/>
                <a:ext cx="86" cy="49"/>
              </a:xfrm>
              <a:custGeom>
                <a:avLst/>
                <a:gdLst>
                  <a:gd name="T0" fmla="*/ 45 w 84"/>
                  <a:gd name="T1" fmla="*/ 0 h 84"/>
                  <a:gd name="T2" fmla="*/ 90 w 84"/>
                  <a:gd name="T3" fmla="*/ 17 h 84"/>
                  <a:gd name="T4" fmla="*/ 0 w 84"/>
                  <a:gd name="T5" fmla="*/ 17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198" name="Freeform 135">
                <a:extLst>
                  <a:ext uri="{FF2B5EF4-FFF2-40B4-BE49-F238E27FC236}">
                    <a16:creationId xmlns:a16="http://schemas.microsoft.com/office/drawing/2014/main" id="{B11987FC-81C7-A70E-5075-3869E97D2DD5}"/>
                  </a:ext>
                </a:extLst>
              </p:cNvPr>
              <p:cNvSpPr>
                <a:spLocks/>
              </p:cNvSpPr>
              <p:nvPr/>
            </p:nvSpPr>
            <p:spPr bwMode="auto">
              <a:xfrm>
                <a:off x="1240" y="1958"/>
                <a:ext cx="86" cy="50"/>
              </a:xfrm>
              <a:custGeom>
                <a:avLst/>
                <a:gdLst>
                  <a:gd name="T0" fmla="*/ 45 w 84"/>
                  <a:gd name="T1" fmla="*/ 0 h 84"/>
                  <a:gd name="T2" fmla="*/ 90 w 84"/>
                  <a:gd name="T3" fmla="*/ 18 h 84"/>
                  <a:gd name="T4" fmla="*/ 0 w 84"/>
                  <a:gd name="T5" fmla="*/ 18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199" name="Freeform 136">
                <a:extLst>
                  <a:ext uri="{FF2B5EF4-FFF2-40B4-BE49-F238E27FC236}">
                    <a16:creationId xmlns:a16="http://schemas.microsoft.com/office/drawing/2014/main" id="{3650DA94-5470-3AE0-0DDC-A7759718FBD6}"/>
                  </a:ext>
                </a:extLst>
              </p:cNvPr>
              <p:cNvSpPr>
                <a:spLocks/>
              </p:cNvSpPr>
              <p:nvPr/>
            </p:nvSpPr>
            <p:spPr bwMode="auto">
              <a:xfrm>
                <a:off x="1369" y="1962"/>
                <a:ext cx="85" cy="50"/>
              </a:xfrm>
              <a:custGeom>
                <a:avLst/>
                <a:gdLst>
                  <a:gd name="T0" fmla="*/ 45 w 84"/>
                  <a:gd name="T1" fmla="*/ 0 h 84"/>
                  <a:gd name="T2" fmla="*/ 87 w 84"/>
                  <a:gd name="T3" fmla="*/ 18 h 84"/>
                  <a:gd name="T4" fmla="*/ 0 w 84"/>
                  <a:gd name="T5" fmla="*/ 18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0" name="Freeform 137">
                <a:extLst>
                  <a:ext uri="{FF2B5EF4-FFF2-40B4-BE49-F238E27FC236}">
                    <a16:creationId xmlns:a16="http://schemas.microsoft.com/office/drawing/2014/main" id="{63785945-815D-7775-E59F-431055E8D5E1}"/>
                  </a:ext>
                </a:extLst>
              </p:cNvPr>
              <p:cNvSpPr>
                <a:spLocks/>
              </p:cNvSpPr>
              <p:nvPr/>
            </p:nvSpPr>
            <p:spPr bwMode="auto">
              <a:xfrm>
                <a:off x="1497" y="1951"/>
                <a:ext cx="86" cy="50"/>
              </a:xfrm>
              <a:custGeom>
                <a:avLst/>
                <a:gdLst>
                  <a:gd name="T0" fmla="*/ 45 w 84"/>
                  <a:gd name="T1" fmla="*/ 0 h 84"/>
                  <a:gd name="T2" fmla="*/ 90 w 84"/>
                  <a:gd name="T3" fmla="*/ 18 h 84"/>
                  <a:gd name="T4" fmla="*/ 0 w 84"/>
                  <a:gd name="T5" fmla="*/ 18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1" name="Freeform 138">
                <a:extLst>
                  <a:ext uri="{FF2B5EF4-FFF2-40B4-BE49-F238E27FC236}">
                    <a16:creationId xmlns:a16="http://schemas.microsoft.com/office/drawing/2014/main" id="{9B5FA8BA-12CA-8A60-DE74-D16A74E441CF}"/>
                  </a:ext>
                </a:extLst>
              </p:cNvPr>
              <p:cNvSpPr>
                <a:spLocks/>
              </p:cNvSpPr>
              <p:nvPr/>
            </p:nvSpPr>
            <p:spPr bwMode="auto">
              <a:xfrm>
                <a:off x="1626" y="1951"/>
                <a:ext cx="85" cy="50"/>
              </a:xfrm>
              <a:custGeom>
                <a:avLst/>
                <a:gdLst>
                  <a:gd name="T0" fmla="*/ 45 w 84"/>
                  <a:gd name="T1" fmla="*/ 0 h 84"/>
                  <a:gd name="T2" fmla="*/ 87 w 84"/>
                  <a:gd name="T3" fmla="*/ 18 h 84"/>
                  <a:gd name="T4" fmla="*/ 0 w 84"/>
                  <a:gd name="T5" fmla="*/ 18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2" name="Freeform 139">
                <a:extLst>
                  <a:ext uri="{FF2B5EF4-FFF2-40B4-BE49-F238E27FC236}">
                    <a16:creationId xmlns:a16="http://schemas.microsoft.com/office/drawing/2014/main" id="{B7EC03A1-9971-4668-0EA3-A0F24A3AF08A}"/>
                  </a:ext>
                </a:extLst>
              </p:cNvPr>
              <p:cNvSpPr>
                <a:spLocks/>
              </p:cNvSpPr>
              <p:nvPr/>
            </p:nvSpPr>
            <p:spPr bwMode="auto">
              <a:xfrm>
                <a:off x="1754" y="1941"/>
                <a:ext cx="85" cy="49"/>
              </a:xfrm>
              <a:custGeom>
                <a:avLst/>
                <a:gdLst>
                  <a:gd name="T0" fmla="*/ 45 w 83"/>
                  <a:gd name="T1" fmla="*/ 0 h 84"/>
                  <a:gd name="T2" fmla="*/ 89 w 83"/>
                  <a:gd name="T3" fmla="*/ 17 h 84"/>
                  <a:gd name="T4" fmla="*/ 0 w 83"/>
                  <a:gd name="T5" fmla="*/ 17 h 84"/>
                  <a:gd name="T6" fmla="*/ 45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3" name="Freeform 140">
                <a:extLst>
                  <a:ext uri="{FF2B5EF4-FFF2-40B4-BE49-F238E27FC236}">
                    <a16:creationId xmlns:a16="http://schemas.microsoft.com/office/drawing/2014/main" id="{EFFA0F4A-E5B0-20BA-3241-98BE51C61DAF}"/>
                  </a:ext>
                </a:extLst>
              </p:cNvPr>
              <p:cNvSpPr>
                <a:spLocks/>
              </p:cNvSpPr>
              <p:nvPr/>
            </p:nvSpPr>
            <p:spPr bwMode="auto">
              <a:xfrm>
                <a:off x="1882" y="1923"/>
                <a:ext cx="86" cy="49"/>
              </a:xfrm>
              <a:custGeom>
                <a:avLst/>
                <a:gdLst>
                  <a:gd name="T0" fmla="*/ 45 w 84"/>
                  <a:gd name="T1" fmla="*/ 0 h 84"/>
                  <a:gd name="T2" fmla="*/ 90 w 84"/>
                  <a:gd name="T3" fmla="*/ 17 h 84"/>
                  <a:gd name="T4" fmla="*/ 0 w 84"/>
                  <a:gd name="T5" fmla="*/ 17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4" name="Freeform 141">
                <a:extLst>
                  <a:ext uri="{FF2B5EF4-FFF2-40B4-BE49-F238E27FC236}">
                    <a16:creationId xmlns:a16="http://schemas.microsoft.com/office/drawing/2014/main" id="{4871CE85-7D72-48FF-1446-D3259A6422B9}"/>
                  </a:ext>
                </a:extLst>
              </p:cNvPr>
              <p:cNvSpPr>
                <a:spLocks/>
              </p:cNvSpPr>
              <p:nvPr/>
            </p:nvSpPr>
            <p:spPr bwMode="auto">
              <a:xfrm>
                <a:off x="2010" y="1916"/>
                <a:ext cx="86" cy="50"/>
              </a:xfrm>
              <a:custGeom>
                <a:avLst/>
                <a:gdLst>
                  <a:gd name="T0" fmla="*/ 45 w 84"/>
                  <a:gd name="T1" fmla="*/ 0 h 84"/>
                  <a:gd name="T2" fmla="*/ 90 w 84"/>
                  <a:gd name="T3" fmla="*/ 18 h 84"/>
                  <a:gd name="T4" fmla="*/ 0 w 84"/>
                  <a:gd name="T5" fmla="*/ 18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5" name="Freeform 142">
                <a:extLst>
                  <a:ext uri="{FF2B5EF4-FFF2-40B4-BE49-F238E27FC236}">
                    <a16:creationId xmlns:a16="http://schemas.microsoft.com/office/drawing/2014/main" id="{C940E3B3-FB1A-5436-1628-AA59B48BFD41}"/>
                  </a:ext>
                </a:extLst>
              </p:cNvPr>
              <p:cNvSpPr>
                <a:spLocks/>
              </p:cNvSpPr>
              <p:nvPr/>
            </p:nvSpPr>
            <p:spPr bwMode="auto">
              <a:xfrm>
                <a:off x="2139" y="1898"/>
                <a:ext cx="86" cy="49"/>
              </a:xfrm>
              <a:custGeom>
                <a:avLst/>
                <a:gdLst>
                  <a:gd name="T0" fmla="*/ 45 w 84"/>
                  <a:gd name="T1" fmla="*/ 0 h 84"/>
                  <a:gd name="T2" fmla="*/ 90 w 84"/>
                  <a:gd name="T3" fmla="*/ 17 h 84"/>
                  <a:gd name="T4" fmla="*/ 0 w 84"/>
                  <a:gd name="T5" fmla="*/ 17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6" name="Freeform 143">
                <a:extLst>
                  <a:ext uri="{FF2B5EF4-FFF2-40B4-BE49-F238E27FC236}">
                    <a16:creationId xmlns:a16="http://schemas.microsoft.com/office/drawing/2014/main" id="{DB859789-8721-52A8-C625-F8DB8C2D835E}"/>
                  </a:ext>
                </a:extLst>
              </p:cNvPr>
              <p:cNvSpPr>
                <a:spLocks/>
              </p:cNvSpPr>
              <p:nvPr/>
            </p:nvSpPr>
            <p:spPr bwMode="auto">
              <a:xfrm>
                <a:off x="2267" y="1895"/>
                <a:ext cx="86" cy="49"/>
              </a:xfrm>
              <a:custGeom>
                <a:avLst/>
                <a:gdLst>
                  <a:gd name="T0" fmla="*/ 45 w 84"/>
                  <a:gd name="T1" fmla="*/ 0 h 84"/>
                  <a:gd name="T2" fmla="*/ 90 w 84"/>
                  <a:gd name="T3" fmla="*/ 17 h 84"/>
                  <a:gd name="T4" fmla="*/ 0 w 84"/>
                  <a:gd name="T5" fmla="*/ 17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7" name="Freeform 144">
                <a:extLst>
                  <a:ext uri="{FF2B5EF4-FFF2-40B4-BE49-F238E27FC236}">
                    <a16:creationId xmlns:a16="http://schemas.microsoft.com/office/drawing/2014/main" id="{9FCE931A-2483-52F0-F8F2-DD16947B56E6}"/>
                  </a:ext>
                </a:extLst>
              </p:cNvPr>
              <p:cNvSpPr>
                <a:spLocks/>
              </p:cNvSpPr>
              <p:nvPr/>
            </p:nvSpPr>
            <p:spPr bwMode="auto">
              <a:xfrm>
                <a:off x="2396" y="1895"/>
                <a:ext cx="85" cy="49"/>
              </a:xfrm>
              <a:custGeom>
                <a:avLst/>
                <a:gdLst>
                  <a:gd name="T0" fmla="*/ 44 w 83"/>
                  <a:gd name="T1" fmla="*/ 0 h 84"/>
                  <a:gd name="T2" fmla="*/ 89 w 83"/>
                  <a:gd name="T3" fmla="*/ 17 h 84"/>
                  <a:gd name="T4" fmla="*/ 0 w 83"/>
                  <a:gd name="T5" fmla="*/ 17 h 84"/>
                  <a:gd name="T6" fmla="*/ 44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1" y="0"/>
                    </a:moveTo>
                    <a:lnTo>
                      <a:pt x="83" y="84"/>
                    </a:lnTo>
                    <a:lnTo>
                      <a:pt x="0" y="84"/>
                    </a:lnTo>
                    <a:lnTo>
                      <a:pt x="41"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8" name="Freeform 145">
                <a:extLst>
                  <a:ext uri="{FF2B5EF4-FFF2-40B4-BE49-F238E27FC236}">
                    <a16:creationId xmlns:a16="http://schemas.microsoft.com/office/drawing/2014/main" id="{8FFAC546-915B-7545-F23A-2606B248BD35}"/>
                  </a:ext>
                </a:extLst>
              </p:cNvPr>
              <p:cNvSpPr>
                <a:spLocks/>
              </p:cNvSpPr>
              <p:nvPr/>
            </p:nvSpPr>
            <p:spPr bwMode="auto">
              <a:xfrm>
                <a:off x="2524" y="1895"/>
                <a:ext cx="85" cy="49"/>
              </a:xfrm>
              <a:custGeom>
                <a:avLst/>
                <a:gdLst>
                  <a:gd name="T0" fmla="*/ 45 w 84"/>
                  <a:gd name="T1" fmla="*/ 0 h 84"/>
                  <a:gd name="T2" fmla="*/ 87 w 84"/>
                  <a:gd name="T3" fmla="*/ 17 h 84"/>
                  <a:gd name="T4" fmla="*/ 0 w 84"/>
                  <a:gd name="T5" fmla="*/ 17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09" name="Freeform 146">
                <a:extLst>
                  <a:ext uri="{FF2B5EF4-FFF2-40B4-BE49-F238E27FC236}">
                    <a16:creationId xmlns:a16="http://schemas.microsoft.com/office/drawing/2014/main" id="{BBDFD695-7CA6-537D-846B-E6636935297F}"/>
                  </a:ext>
                </a:extLst>
              </p:cNvPr>
              <p:cNvSpPr>
                <a:spLocks/>
              </p:cNvSpPr>
              <p:nvPr/>
            </p:nvSpPr>
            <p:spPr bwMode="auto">
              <a:xfrm>
                <a:off x="2652" y="1895"/>
                <a:ext cx="87" cy="49"/>
              </a:xfrm>
              <a:custGeom>
                <a:avLst/>
                <a:gdLst>
                  <a:gd name="T0" fmla="*/ 48 w 84"/>
                  <a:gd name="T1" fmla="*/ 0 h 84"/>
                  <a:gd name="T2" fmla="*/ 93 w 84"/>
                  <a:gd name="T3" fmla="*/ 17 h 84"/>
                  <a:gd name="T4" fmla="*/ 0 w 84"/>
                  <a:gd name="T5" fmla="*/ 17 h 84"/>
                  <a:gd name="T6" fmla="*/ 4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10" name="Freeform 147">
                <a:extLst>
                  <a:ext uri="{FF2B5EF4-FFF2-40B4-BE49-F238E27FC236}">
                    <a16:creationId xmlns:a16="http://schemas.microsoft.com/office/drawing/2014/main" id="{F9ED9454-109B-FA3F-6735-286ACC55A7D1}"/>
                  </a:ext>
                </a:extLst>
              </p:cNvPr>
              <p:cNvSpPr>
                <a:spLocks/>
              </p:cNvSpPr>
              <p:nvPr/>
            </p:nvSpPr>
            <p:spPr bwMode="auto">
              <a:xfrm>
                <a:off x="2782" y="1895"/>
                <a:ext cx="84" cy="49"/>
              </a:xfrm>
              <a:custGeom>
                <a:avLst/>
                <a:gdLst>
                  <a:gd name="T0" fmla="*/ 42 w 84"/>
                  <a:gd name="T1" fmla="*/ 0 h 84"/>
                  <a:gd name="T2" fmla="*/ 84 w 84"/>
                  <a:gd name="T3" fmla="*/ 17 h 84"/>
                  <a:gd name="T4" fmla="*/ 0 w 84"/>
                  <a:gd name="T5" fmla="*/ 17 h 84"/>
                  <a:gd name="T6" fmla="*/ 42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11" name="Freeform 148">
                <a:extLst>
                  <a:ext uri="{FF2B5EF4-FFF2-40B4-BE49-F238E27FC236}">
                    <a16:creationId xmlns:a16="http://schemas.microsoft.com/office/drawing/2014/main" id="{BA3DC6EE-F179-A95D-FB5A-16932C84A6D0}"/>
                  </a:ext>
                </a:extLst>
              </p:cNvPr>
              <p:cNvSpPr>
                <a:spLocks/>
              </p:cNvSpPr>
              <p:nvPr/>
            </p:nvSpPr>
            <p:spPr bwMode="auto">
              <a:xfrm>
                <a:off x="2910" y="1895"/>
                <a:ext cx="86" cy="49"/>
              </a:xfrm>
              <a:custGeom>
                <a:avLst/>
                <a:gdLst>
                  <a:gd name="T0" fmla="*/ 45 w 84"/>
                  <a:gd name="T1" fmla="*/ 0 h 84"/>
                  <a:gd name="T2" fmla="*/ 90 w 84"/>
                  <a:gd name="T3" fmla="*/ 17 h 84"/>
                  <a:gd name="T4" fmla="*/ 0 w 84"/>
                  <a:gd name="T5" fmla="*/ 17 h 84"/>
                  <a:gd name="T6" fmla="*/ 4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12" name="Line 149">
                <a:extLst>
                  <a:ext uri="{FF2B5EF4-FFF2-40B4-BE49-F238E27FC236}">
                    <a16:creationId xmlns:a16="http://schemas.microsoft.com/office/drawing/2014/main" id="{3BD31078-09B1-1CE9-82CA-6C6D98B60BFD}"/>
                  </a:ext>
                </a:extLst>
              </p:cNvPr>
              <p:cNvSpPr>
                <a:spLocks noChangeShapeType="1"/>
              </p:cNvSpPr>
              <p:nvPr/>
            </p:nvSpPr>
            <p:spPr bwMode="auto">
              <a:xfrm>
                <a:off x="2256" y="1126"/>
                <a:ext cx="195" cy="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13" name="Oval 150">
                <a:extLst>
                  <a:ext uri="{FF2B5EF4-FFF2-40B4-BE49-F238E27FC236}">
                    <a16:creationId xmlns:a16="http://schemas.microsoft.com/office/drawing/2014/main" id="{77E711D9-EFA6-B4A7-C682-CE5CD9C5B1BF}"/>
                  </a:ext>
                </a:extLst>
              </p:cNvPr>
              <p:cNvSpPr>
                <a:spLocks noChangeArrowheads="1"/>
              </p:cNvSpPr>
              <p:nvPr/>
            </p:nvSpPr>
            <p:spPr bwMode="auto">
              <a:xfrm>
                <a:off x="2316" y="1104"/>
                <a:ext cx="68" cy="39"/>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214" name="Rectangle 151">
                <a:extLst>
                  <a:ext uri="{FF2B5EF4-FFF2-40B4-BE49-F238E27FC236}">
                    <a16:creationId xmlns:a16="http://schemas.microsoft.com/office/drawing/2014/main" id="{13B8417D-9894-32FC-CFAC-1F702EE9B9CC}"/>
                  </a:ext>
                </a:extLst>
              </p:cNvPr>
              <p:cNvSpPr>
                <a:spLocks noChangeArrowheads="1"/>
              </p:cNvSpPr>
              <p:nvPr/>
            </p:nvSpPr>
            <p:spPr bwMode="auto">
              <a:xfrm>
                <a:off x="2481" y="1087"/>
                <a:ext cx="227"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DA</a:t>
                </a:r>
              </a:p>
            </p:txBody>
          </p:sp>
          <p:sp>
            <p:nvSpPr>
              <p:cNvPr id="30215" name="Line 152">
                <a:extLst>
                  <a:ext uri="{FF2B5EF4-FFF2-40B4-BE49-F238E27FC236}">
                    <a16:creationId xmlns:a16="http://schemas.microsoft.com/office/drawing/2014/main" id="{8C65EB07-1953-00C4-CCDA-FF9DE74A979F}"/>
                  </a:ext>
                </a:extLst>
              </p:cNvPr>
              <p:cNvSpPr>
                <a:spLocks noChangeShapeType="1"/>
              </p:cNvSpPr>
              <p:nvPr/>
            </p:nvSpPr>
            <p:spPr bwMode="auto">
              <a:xfrm>
                <a:off x="2256" y="1221"/>
                <a:ext cx="195"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16" name="Rectangle 153">
                <a:extLst>
                  <a:ext uri="{FF2B5EF4-FFF2-40B4-BE49-F238E27FC236}">
                    <a16:creationId xmlns:a16="http://schemas.microsoft.com/office/drawing/2014/main" id="{9E315C69-A9D2-5FDA-C22D-FF11601B7C08}"/>
                  </a:ext>
                </a:extLst>
              </p:cNvPr>
              <p:cNvSpPr>
                <a:spLocks noChangeArrowheads="1"/>
              </p:cNvSpPr>
              <p:nvPr/>
            </p:nvSpPr>
            <p:spPr bwMode="auto">
              <a:xfrm>
                <a:off x="2316" y="1200"/>
                <a:ext cx="68" cy="39"/>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217" name="Rectangle 154">
                <a:extLst>
                  <a:ext uri="{FF2B5EF4-FFF2-40B4-BE49-F238E27FC236}">
                    <a16:creationId xmlns:a16="http://schemas.microsoft.com/office/drawing/2014/main" id="{27DC3B3D-0B7D-C3D4-07DD-2BE66A094B67}"/>
                  </a:ext>
                </a:extLst>
              </p:cNvPr>
              <p:cNvSpPr>
                <a:spLocks noChangeArrowheads="1"/>
              </p:cNvSpPr>
              <p:nvPr/>
            </p:nvSpPr>
            <p:spPr bwMode="auto">
              <a:xfrm>
                <a:off x="2481" y="1182"/>
                <a:ext cx="569"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DOPAC</a:t>
                </a:r>
              </a:p>
            </p:txBody>
          </p:sp>
          <p:sp>
            <p:nvSpPr>
              <p:cNvPr id="30218" name="Line 155">
                <a:extLst>
                  <a:ext uri="{FF2B5EF4-FFF2-40B4-BE49-F238E27FC236}">
                    <a16:creationId xmlns:a16="http://schemas.microsoft.com/office/drawing/2014/main" id="{6ECB0F05-BAE8-E6C3-99B4-BD08D0A7204A}"/>
                  </a:ext>
                </a:extLst>
              </p:cNvPr>
              <p:cNvSpPr>
                <a:spLocks noChangeShapeType="1"/>
              </p:cNvSpPr>
              <p:nvPr/>
            </p:nvSpPr>
            <p:spPr bwMode="auto">
              <a:xfrm>
                <a:off x="2256" y="1316"/>
                <a:ext cx="195" cy="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219" name="Freeform 156">
                <a:extLst>
                  <a:ext uri="{FF2B5EF4-FFF2-40B4-BE49-F238E27FC236}">
                    <a16:creationId xmlns:a16="http://schemas.microsoft.com/office/drawing/2014/main" id="{D9CD16EB-A715-D869-3D8B-17F7FD1011D2}"/>
                  </a:ext>
                </a:extLst>
              </p:cNvPr>
              <p:cNvSpPr>
                <a:spLocks/>
              </p:cNvSpPr>
              <p:nvPr/>
            </p:nvSpPr>
            <p:spPr bwMode="auto">
              <a:xfrm>
                <a:off x="2316" y="1295"/>
                <a:ext cx="74" cy="43"/>
              </a:xfrm>
              <a:custGeom>
                <a:avLst/>
                <a:gdLst>
                  <a:gd name="T0" fmla="*/ 39 w 72"/>
                  <a:gd name="T1" fmla="*/ 0 h 72"/>
                  <a:gd name="T2" fmla="*/ 78 w 72"/>
                  <a:gd name="T3" fmla="*/ 16 h 72"/>
                  <a:gd name="T4" fmla="*/ 0 w 72"/>
                  <a:gd name="T5" fmla="*/ 16 h 72"/>
                  <a:gd name="T6" fmla="*/ 39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220" name="Rectangle 157">
                <a:extLst>
                  <a:ext uri="{FF2B5EF4-FFF2-40B4-BE49-F238E27FC236}">
                    <a16:creationId xmlns:a16="http://schemas.microsoft.com/office/drawing/2014/main" id="{074F9820-0C37-F832-0F7E-F701B67D91E2}"/>
                  </a:ext>
                </a:extLst>
              </p:cNvPr>
              <p:cNvSpPr>
                <a:spLocks noChangeArrowheads="1"/>
              </p:cNvSpPr>
              <p:nvPr/>
            </p:nvSpPr>
            <p:spPr bwMode="auto">
              <a:xfrm>
                <a:off x="2481" y="1277"/>
                <a:ext cx="324"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HVA</a:t>
                </a:r>
              </a:p>
            </p:txBody>
          </p:sp>
        </p:grpSp>
        <p:sp>
          <p:nvSpPr>
            <p:cNvPr id="30090" name="Text Box 159">
              <a:extLst>
                <a:ext uri="{FF2B5EF4-FFF2-40B4-BE49-F238E27FC236}">
                  <a16:creationId xmlns:a16="http://schemas.microsoft.com/office/drawing/2014/main" id="{2FF4DD7A-9860-209D-A78E-9F32FC06AD8F}"/>
                </a:ext>
              </a:extLst>
            </p:cNvPr>
            <p:cNvSpPr txBox="1">
              <a:spLocks noChangeArrowheads="1"/>
            </p:cNvSpPr>
            <p:nvPr/>
          </p:nvSpPr>
          <p:spPr bwMode="auto">
            <a:xfrm>
              <a:off x="1701" y="566"/>
              <a:ext cx="1452" cy="2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a:solidFill>
                    <a:srgbClr val="FFFF00"/>
                  </a:solidFill>
                  <a:latin typeface="Arial" panose="020B0604020202020204" pitchFamily="34" charset="0"/>
                  <a:ea typeface="Osaka"/>
                  <a:cs typeface="Arial" panose="020B0604020202020204" pitchFamily="34" charset="0"/>
                </a:rPr>
                <a:t>AMPHETAMINE</a:t>
              </a:r>
            </a:p>
          </p:txBody>
        </p:sp>
      </p:grpSp>
      <p:sp>
        <p:nvSpPr>
          <p:cNvPr id="164" name="Oval 163">
            <a:extLst>
              <a:ext uri="{FF2B5EF4-FFF2-40B4-BE49-F238E27FC236}">
                <a16:creationId xmlns:a16="http://schemas.microsoft.com/office/drawing/2014/main" id="{F5E2CFF7-F647-4B7A-1DEC-36A79938F9D6}"/>
              </a:ext>
            </a:extLst>
          </p:cNvPr>
          <p:cNvSpPr>
            <a:spLocks noChangeArrowheads="1"/>
          </p:cNvSpPr>
          <p:nvPr/>
        </p:nvSpPr>
        <p:spPr bwMode="auto">
          <a:xfrm>
            <a:off x="1277938" y="1044575"/>
            <a:ext cx="928687" cy="2613025"/>
          </a:xfrm>
          <a:prstGeom prst="ellipse">
            <a:avLst/>
          </a:prstGeom>
          <a:noFill/>
          <a:ln w="57150" algn="ctr">
            <a:solidFill>
              <a:srgbClr val="FFFF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200" i="1">
              <a:solidFill>
                <a:srgbClr val="FFFFFF"/>
              </a:solidFill>
              <a:latin typeface="Times New Roman" panose="02020603050405020304" pitchFamily="18" charset="0"/>
              <a:cs typeface="Arial" panose="020B0604020202020204" pitchFamily="34" charset="0"/>
            </a:endParaRPr>
          </a:p>
        </p:txBody>
      </p:sp>
      <p:grpSp>
        <p:nvGrpSpPr>
          <p:cNvPr id="165" name="Group 160">
            <a:extLst>
              <a:ext uri="{FF2B5EF4-FFF2-40B4-BE49-F238E27FC236}">
                <a16:creationId xmlns:a16="http://schemas.microsoft.com/office/drawing/2014/main" id="{4011FB42-BC31-D818-8829-CB9995B733EF}"/>
              </a:ext>
            </a:extLst>
          </p:cNvPr>
          <p:cNvGrpSpPr>
            <a:grpSpLocks/>
          </p:cNvGrpSpPr>
          <p:nvPr/>
        </p:nvGrpSpPr>
        <p:grpSpPr bwMode="auto">
          <a:xfrm>
            <a:off x="4605338" y="838200"/>
            <a:ext cx="4132262" cy="3011488"/>
            <a:chOff x="3264" y="528"/>
            <a:chExt cx="2928" cy="1897"/>
          </a:xfrm>
        </p:grpSpPr>
        <p:grpSp>
          <p:nvGrpSpPr>
            <p:cNvPr id="29947" name="Group 161">
              <a:extLst>
                <a:ext uri="{FF2B5EF4-FFF2-40B4-BE49-F238E27FC236}">
                  <a16:creationId xmlns:a16="http://schemas.microsoft.com/office/drawing/2014/main" id="{0DCB0A34-F4F1-F445-4E28-3004647F1582}"/>
                </a:ext>
              </a:extLst>
            </p:cNvPr>
            <p:cNvGrpSpPr>
              <a:grpSpLocks/>
            </p:cNvGrpSpPr>
            <p:nvPr/>
          </p:nvGrpSpPr>
          <p:grpSpPr bwMode="auto">
            <a:xfrm>
              <a:off x="3264" y="528"/>
              <a:ext cx="2928" cy="1897"/>
              <a:chOff x="3264" y="528"/>
              <a:chExt cx="2928" cy="1897"/>
            </a:xfrm>
          </p:grpSpPr>
          <p:sp>
            <p:nvSpPr>
              <p:cNvPr id="29949" name="Rectangle 162">
                <a:extLst>
                  <a:ext uri="{FF2B5EF4-FFF2-40B4-BE49-F238E27FC236}">
                    <a16:creationId xmlns:a16="http://schemas.microsoft.com/office/drawing/2014/main" id="{4C61993C-2C7D-3639-1E6D-CF3A0C967616}"/>
                  </a:ext>
                </a:extLst>
              </p:cNvPr>
              <p:cNvSpPr>
                <a:spLocks noChangeArrowheads="1"/>
              </p:cNvSpPr>
              <p:nvPr/>
            </p:nvSpPr>
            <p:spPr bwMode="auto">
              <a:xfrm>
                <a:off x="3264" y="528"/>
                <a:ext cx="2928" cy="187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50" name="Line 163">
                <a:extLst>
                  <a:ext uri="{FF2B5EF4-FFF2-40B4-BE49-F238E27FC236}">
                    <a16:creationId xmlns:a16="http://schemas.microsoft.com/office/drawing/2014/main" id="{DBD5F1D1-CAA1-4BB9-0770-312648742F8C}"/>
                  </a:ext>
                </a:extLst>
              </p:cNvPr>
              <p:cNvSpPr>
                <a:spLocks noChangeShapeType="1"/>
              </p:cNvSpPr>
              <p:nvPr/>
            </p:nvSpPr>
            <p:spPr bwMode="auto">
              <a:xfrm>
                <a:off x="3760" y="808"/>
                <a:ext cx="1" cy="130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51" name="Line 164">
                <a:extLst>
                  <a:ext uri="{FF2B5EF4-FFF2-40B4-BE49-F238E27FC236}">
                    <a16:creationId xmlns:a16="http://schemas.microsoft.com/office/drawing/2014/main" id="{A2B25B2C-C96E-BDDA-45AD-C820325F1459}"/>
                  </a:ext>
                </a:extLst>
              </p:cNvPr>
              <p:cNvSpPr>
                <a:spLocks noChangeShapeType="1"/>
              </p:cNvSpPr>
              <p:nvPr/>
            </p:nvSpPr>
            <p:spPr bwMode="auto">
              <a:xfrm>
                <a:off x="3733" y="1459"/>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52" name="Line 165">
                <a:extLst>
                  <a:ext uri="{FF2B5EF4-FFF2-40B4-BE49-F238E27FC236}">
                    <a16:creationId xmlns:a16="http://schemas.microsoft.com/office/drawing/2014/main" id="{3141A294-986A-769A-3117-0553921239B0}"/>
                  </a:ext>
                </a:extLst>
              </p:cNvPr>
              <p:cNvSpPr>
                <a:spLocks noChangeShapeType="1"/>
              </p:cNvSpPr>
              <p:nvPr/>
            </p:nvSpPr>
            <p:spPr bwMode="auto">
              <a:xfrm>
                <a:off x="3733" y="1135"/>
                <a:ext cx="2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53" name="Line 166">
                <a:extLst>
                  <a:ext uri="{FF2B5EF4-FFF2-40B4-BE49-F238E27FC236}">
                    <a16:creationId xmlns:a16="http://schemas.microsoft.com/office/drawing/2014/main" id="{23CB80EB-CC48-A2E9-6D18-A6D4E31C3A51}"/>
                  </a:ext>
                </a:extLst>
              </p:cNvPr>
              <p:cNvSpPr>
                <a:spLocks noChangeShapeType="1"/>
              </p:cNvSpPr>
              <p:nvPr/>
            </p:nvSpPr>
            <p:spPr bwMode="auto">
              <a:xfrm>
                <a:off x="3733" y="808"/>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54" name="Rectangle 167">
                <a:extLst>
                  <a:ext uri="{FF2B5EF4-FFF2-40B4-BE49-F238E27FC236}">
                    <a16:creationId xmlns:a16="http://schemas.microsoft.com/office/drawing/2014/main" id="{D0A8AA77-6368-427A-A083-67695E759930}"/>
                  </a:ext>
                </a:extLst>
              </p:cNvPr>
              <p:cNvSpPr>
                <a:spLocks noChangeArrowheads="1"/>
              </p:cNvSpPr>
              <p:nvPr/>
            </p:nvSpPr>
            <p:spPr bwMode="auto">
              <a:xfrm>
                <a:off x="3644" y="2070"/>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29955" name="Rectangle 168">
                <a:extLst>
                  <a:ext uri="{FF2B5EF4-FFF2-40B4-BE49-F238E27FC236}">
                    <a16:creationId xmlns:a16="http://schemas.microsoft.com/office/drawing/2014/main" id="{D50FCFB3-8394-DE38-0837-48F08449F6CA}"/>
                  </a:ext>
                </a:extLst>
              </p:cNvPr>
              <p:cNvSpPr>
                <a:spLocks noChangeArrowheads="1"/>
              </p:cNvSpPr>
              <p:nvPr/>
            </p:nvSpPr>
            <p:spPr bwMode="auto">
              <a:xfrm>
                <a:off x="3545" y="1747"/>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100</a:t>
                </a:r>
              </a:p>
            </p:txBody>
          </p:sp>
          <p:sp>
            <p:nvSpPr>
              <p:cNvPr id="29956" name="Rectangle 169">
                <a:extLst>
                  <a:ext uri="{FF2B5EF4-FFF2-40B4-BE49-F238E27FC236}">
                    <a16:creationId xmlns:a16="http://schemas.microsoft.com/office/drawing/2014/main" id="{86E10212-22D2-2F2F-3356-6BCE68BC5F40}"/>
                  </a:ext>
                </a:extLst>
              </p:cNvPr>
              <p:cNvSpPr>
                <a:spLocks noChangeArrowheads="1"/>
              </p:cNvSpPr>
              <p:nvPr/>
            </p:nvSpPr>
            <p:spPr bwMode="auto">
              <a:xfrm>
                <a:off x="3545" y="1420"/>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200</a:t>
                </a:r>
              </a:p>
            </p:txBody>
          </p:sp>
          <p:sp>
            <p:nvSpPr>
              <p:cNvPr id="29957" name="Rectangle 170">
                <a:extLst>
                  <a:ext uri="{FF2B5EF4-FFF2-40B4-BE49-F238E27FC236}">
                    <a16:creationId xmlns:a16="http://schemas.microsoft.com/office/drawing/2014/main" id="{821665B8-D818-DBFB-3C85-72D399A35F9F}"/>
                  </a:ext>
                </a:extLst>
              </p:cNvPr>
              <p:cNvSpPr>
                <a:spLocks noChangeArrowheads="1"/>
              </p:cNvSpPr>
              <p:nvPr/>
            </p:nvSpPr>
            <p:spPr bwMode="auto">
              <a:xfrm>
                <a:off x="3545" y="1096"/>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300</a:t>
                </a:r>
              </a:p>
            </p:txBody>
          </p:sp>
          <p:sp>
            <p:nvSpPr>
              <p:cNvPr id="29958" name="Rectangle 171">
                <a:extLst>
                  <a:ext uri="{FF2B5EF4-FFF2-40B4-BE49-F238E27FC236}">
                    <a16:creationId xmlns:a16="http://schemas.microsoft.com/office/drawing/2014/main" id="{16F192A0-5650-BD79-8B67-5AC035FF7266}"/>
                  </a:ext>
                </a:extLst>
              </p:cNvPr>
              <p:cNvSpPr>
                <a:spLocks noChangeArrowheads="1"/>
              </p:cNvSpPr>
              <p:nvPr/>
            </p:nvSpPr>
            <p:spPr bwMode="auto">
              <a:xfrm>
                <a:off x="3545" y="770"/>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400</a:t>
                </a:r>
              </a:p>
            </p:txBody>
          </p:sp>
          <p:sp>
            <p:nvSpPr>
              <p:cNvPr id="29959" name="Line 172">
                <a:extLst>
                  <a:ext uri="{FF2B5EF4-FFF2-40B4-BE49-F238E27FC236}">
                    <a16:creationId xmlns:a16="http://schemas.microsoft.com/office/drawing/2014/main" id="{2E1EE7B8-44DE-807B-D35D-E509EF63C917}"/>
                  </a:ext>
                </a:extLst>
              </p:cNvPr>
              <p:cNvSpPr>
                <a:spLocks noChangeShapeType="1"/>
              </p:cNvSpPr>
              <p:nvPr/>
            </p:nvSpPr>
            <p:spPr bwMode="auto">
              <a:xfrm>
                <a:off x="3739" y="2110"/>
                <a:ext cx="28"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0" name="Line 173">
                <a:extLst>
                  <a:ext uri="{FF2B5EF4-FFF2-40B4-BE49-F238E27FC236}">
                    <a16:creationId xmlns:a16="http://schemas.microsoft.com/office/drawing/2014/main" id="{21B1F748-ED6A-BDB0-6C8B-502B95F16530}"/>
                  </a:ext>
                </a:extLst>
              </p:cNvPr>
              <p:cNvSpPr>
                <a:spLocks noChangeShapeType="1"/>
              </p:cNvSpPr>
              <p:nvPr/>
            </p:nvSpPr>
            <p:spPr bwMode="auto">
              <a:xfrm>
                <a:off x="3877" y="2110"/>
                <a:ext cx="1928"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1" name="Line 174">
                <a:extLst>
                  <a:ext uri="{FF2B5EF4-FFF2-40B4-BE49-F238E27FC236}">
                    <a16:creationId xmlns:a16="http://schemas.microsoft.com/office/drawing/2014/main" id="{F0CDCCE1-DF26-6FD4-5079-F9D8FE793CFD}"/>
                  </a:ext>
                </a:extLst>
              </p:cNvPr>
              <p:cNvSpPr>
                <a:spLocks noChangeShapeType="1"/>
              </p:cNvSpPr>
              <p:nvPr/>
            </p:nvSpPr>
            <p:spPr bwMode="auto">
              <a:xfrm flipV="1">
                <a:off x="3877" y="2110"/>
                <a:ext cx="0"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2" name="Line 175">
                <a:extLst>
                  <a:ext uri="{FF2B5EF4-FFF2-40B4-BE49-F238E27FC236}">
                    <a16:creationId xmlns:a16="http://schemas.microsoft.com/office/drawing/2014/main" id="{40DCFDA2-7A85-72B2-317F-C0943C964F86}"/>
                  </a:ext>
                </a:extLst>
              </p:cNvPr>
              <p:cNvSpPr>
                <a:spLocks noChangeShapeType="1"/>
              </p:cNvSpPr>
              <p:nvPr/>
            </p:nvSpPr>
            <p:spPr bwMode="auto">
              <a:xfrm flipV="1">
                <a:off x="4006"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3" name="Line 176">
                <a:extLst>
                  <a:ext uri="{FF2B5EF4-FFF2-40B4-BE49-F238E27FC236}">
                    <a16:creationId xmlns:a16="http://schemas.microsoft.com/office/drawing/2014/main" id="{F97A638E-A98A-DF35-F366-31FF351CDE8C}"/>
                  </a:ext>
                </a:extLst>
              </p:cNvPr>
              <p:cNvSpPr>
                <a:spLocks noChangeShapeType="1"/>
              </p:cNvSpPr>
              <p:nvPr/>
            </p:nvSpPr>
            <p:spPr bwMode="auto">
              <a:xfrm flipV="1">
                <a:off x="4133" y="2110"/>
                <a:ext cx="0"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4" name="Line 177">
                <a:extLst>
                  <a:ext uri="{FF2B5EF4-FFF2-40B4-BE49-F238E27FC236}">
                    <a16:creationId xmlns:a16="http://schemas.microsoft.com/office/drawing/2014/main" id="{0CD7FF78-C8A8-C256-E13C-9E3E2E38D758}"/>
                  </a:ext>
                </a:extLst>
              </p:cNvPr>
              <p:cNvSpPr>
                <a:spLocks noChangeShapeType="1"/>
              </p:cNvSpPr>
              <p:nvPr/>
            </p:nvSpPr>
            <p:spPr bwMode="auto">
              <a:xfrm flipV="1">
                <a:off x="4262"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5" name="Line 178">
                <a:extLst>
                  <a:ext uri="{FF2B5EF4-FFF2-40B4-BE49-F238E27FC236}">
                    <a16:creationId xmlns:a16="http://schemas.microsoft.com/office/drawing/2014/main" id="{8A8AF352-C0FB-6797-F414-C8053BEA5885}"/>
                  </a:ext>
                </a:extLst>
              </p:cNvPr>
              <p:cNvSpPr>
                <a:spLocks noChangeShapeType="1"/>
              </p:cNvSpPr>
              <p:nvPr/>
            </p:nvSpPr>
            <p:spPr bwMode="auto">
              <a:xfrm flipV="1">
                <a:off x="4392"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6" name="Line 179">
                <a:extLst>
                  <a:ext uri="{FF2B5EF4-FFF2-40B4-BE49-F238E27FC236}">
                    <a16:creationId xmlns:a16="http://schemas.microsoft.com/office/drawing/2014/main" id="{0586CC00-668C-9389-B816-F8C4F1289402}"/>
                  </a:ext>
                </a:extLst>
              </p:cNvPr>
              <p:cNvSpPr>
                <a:spLocks noChangeShapeType="1"/>
              </p:cNvSpPr>
              <p:nvPr/>
            </p:nvSpPr>
            <p:spPr bwMode="auto">
              <a:xfrm flipV="1">
                <a:off x="4517"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7" name="Line 180">
                <a:extLst>
                  <a:ext uri="{FF2B5EF4-FFF2-40B4-BE49-F238E27FC236}">
                    <a16:creationId xmlns:a16="http://schemas.microsoft.com/office/drawing/2014/main" id="{FE84C92F-2661-C141-ED38-D25D68E00148}"/>
                  </a:ext>
                </a:extLst>
              </p:cNvPr>
              <p:cNvSpPr>
                <a:spLocks noChangeShapeType="1"/>
              </p:cNvSpPr>
              <p:nvPr/>
            </p:nvSpPr>
            <p:spPr bwMode="auto">
              <a:xfrm flipV="1">
                <a:off x="4648" y="2110"/>
                <a:ext cx="0"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8" name="Line 181">
                <a:extLst>
                  <a:ext uri="{FF2B5EF4-FFF2-40B4-BE49-F238E27FC236}">
                    <a16:creationId xmlns:a16="http://schemas.microsoft.com/office/drawing/2014/main" id="{05382F24-241C-036E-8F96-09E8E3F1227C}"/>
                  </a:ext>
                </a:extLst>
              </p:cNvPr>
              <p:cNvSpPr>
                <a:spLocks noChangeShapeType="1"/>
              </p:cNvSpPr>
              <p:nvPr/>
            </p:nvSpPr>
            <p:spPr bwMode="auto">
              <a:xfrm flipV="1">
                <a:off x="4778"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69" name="Line 182">
                <a:extLst>
                  <a:ext uri="{FF2B5EF4-FFF2-40B4-BE49-F238E27FC236}">
                    <a16:creationId xmlns:a16="http://schemas.microsoft.com/office/drawing/2014/main" id="{E8806D5C-8A95-BB1A-9206-68CDF29728F8}"/>
                  </a:ext>
                </a:extLst>
              </p:cNvPr>
              <p:cNvSpPr>
                <a:spLocks noChangeShapeType="1"/>
              </p:cNvSpPr>
              <p:nvPr/>
            </p:nvSpPr>
            <p:spPr bwMode="auto">
              <a:xfrm flipV="1">
                <a:off x="4903" y="2110"/>
                <a:ext cx="0"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0" name="Line 183">
                <a:extLst>
                  <a:ext uri="{FF2B5EF4-FFF2-40B4-BE49-F238E27FC236}">
                    <a16:creationId xmlns:a16="http://schemas.microsoft.com/office/drawing/2014/main" id="{91EBB20F-4017-63F3-A1BF-9B272ADC2024}"/>
                  </a:ext>
                </a:extLst>
              </p:cNvPr>
              <p:cNvSpPr>
                <a:spLocks noChangeShapeType="1"/>
              </p:cNvSpPr>
              <p:nvPr/>
            </p:nvSpPr>
            <p:spPr bwMode="auto">
              <a:xfrm flipV="1">
                <a:off x="5033"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1" name="Line 184">
                <a:extLst>
                  <a:ext uri="{FF2B5EF4-FFF2-40B4-BE49-F238E27FC236}">
                    <a16:creationId xmlns:a16="http://schemas.microsoft.com/office/drawing/2014/main" id="{61363BBA-922D-CBB0-3740-F9B63A7CBD5A}"/>
                  </a:ext>
                </a:extLst>
              </p:cNvPr>
              <p:cNvSpPr>
                <a:spLocks noChangeShapeType="1"/>
              </p:cNvSpPr>
              <p:nvPr/>
            </p:nvSpPr>
            <p:spPr bwMode="auto">
              <a:xfrm flipV="1">
                <a:off x="5163"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2" name="Line 185">
                <a:extLst>
                  <a:ext uri="{FF2B5EF4-FFF2-40B4-BE49-F238E27FC236}">
                    <a16:creationId xmlns:a16="http://schemas.microsoft.com/office/drawing/2014/main" id="{9AA09D77-E407-9C4A-EB20-C231FFE10703}"/>
                  </a:ext>
                </a:extLst>
              </p:cNvPr>
              <p:cNvSpPr>
                <a:spLocks noChangeShapeType="1"/>
              </p:cNvSpPr>
              <p:nvPr/>
            </p:nvSpPr>
            <p:spPr bwMode="auto">
              <a:xfrm flipV="1">
                <a:off x="5289" y="2110"/>
                <a:ext cx="0"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3" name="Line 186">
                <a:extLst>
                  <a:ext uri="{FF2B5EF4-FFF2-40B4-BE49-F238E27FC236}">
                    <a16:creationId xmlns:a16="http://schemas.microsoft.com/office/drawing/2014/main" id="{9EFE5FF2-818C-B431-4DD1-7F07BA0FE68C}"/>
                  </a:ext>
                </a:extLst>
              </p:cNvPr>
              <p:cNvSpPr>
                <a:spLocks noChangeShapeType="1"/>
              </p:cNvSpPr>
              <p:nvPr/>
            </p:nvSpPr>
            <p:spPr bwMode="auto">
              <a:xfrm flipV="1">
                <a:off x="5419"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4" name="Line 187">
                <a:extLst>
                  <a:ext uri="{FF2B5EF4-FFF2-40B4-BE49-F238E27FC236}">
                    <a16:creationId xmlns:a16="http://schemas.microsoft.com/office/drawing/2014/main" id="{B3A56A5F-CF38-B7C8-D97E-1BE27E6ED867}"/>
                  </a:ext>
                </a:extLst>
              </p:cNvPr>
              <p:cNvSpPr>
                <a:spLocks noChangeShapeType="1"/>
              </p:cNvSpPr>
              <p:nvPr/>
            </p:nvSpPr>
            <p:spPr bwMode="auto">
              <a:xfrm flipV="1">
                <a:off x="5549"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5" name="Line 188">
                <a:extLst>
                  <a:ext uri="{FF2B5EF4-FFF2-40B4-BE49-F238E27FC236}">
                    <a16:creationId xmlns:a16="http://schemas.microsoft.com/office/drawing/2014/main" id="{372291AB-9764-F619-0431-FD6242E5F1F8}"/>
                  </a:ext>
                </a:extLst>
              </p:cNvPr>
              <p:cNvSpPr>
                <a:spLocks noChangeShapeType="1"/>
              </p:cNvSpPr>
              <p:nvPr/>
            </p:nvSpPr>
            <p:spPr bwMode="auto">
              <a:xfrm flipV="1">
                <a:off x="5674" y="2110"/>
                <a:ext cx="1"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6" name="Line 189">
                <a:extLst>
                  <a:ext uri="{FF2B5EF4-FFF2-40B4-BE49-F238E27FC236}">
                    <a16:creationId xmlns:a16="http://schemas.microsoft.com/office/drawing/2014/main" id="{B62562B1-BDCC-90EC-4BC9-10DED58D9E1B}"/>
                  </a:ext>
                </a:extLst>
              </p:cNvPr>
              <p:cNvSpPr>
                <a:spLocks noChangeShapeType="1"/>
              </p:cNvSpPr>
              <p:nvPr/>
            </p:nvSpPr>
            <p:spPr bwMode="auto">
              <a:xfrm flipV="1">
                <a:off x="5805" y="2110"/>
                <a:ext cx="0" cy="2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77" name="Rectangle 190">
                <a:extLst>
                  <a:ext uri="{FF2B5EF4-FFF2-40B4-BE49-F238E27FC236}">
                    <a16:creationId xmlns:a16="http://schemas.microsoft.com/office/drawing/2014/main" id="{FA4F2403-EDD8-DCF0-02D8-B0293E330004}"/>
                  </a:ext>
                </a:extLst>
              </p:cNvPr>
              <p:cNvSpPr>
                <a:spLocks noChangeArrowheads="1"/>
              </p:cNvSpPr>
              <p:nvPr/>
            </p:nvSpPr>
            <p:spPr bwMode="auto">
              <a:xfrm>
                <a:off x="3855" y="2157"/>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29978" name="Rectangle 191">
                <a:extLst>
                  <a:ext uri="{FF2B5EF4-FFF2-40B4-BE49-F238E27FC236}">
                    <a16:creationId xmlns:a16="http://schemas.microsoft.com/office/drawing/2014/main" id="{87F7C696-1F3F-3447-280B-F73A1BF35765}"/>
                  </a:ext>
                </a:extLst>
              </p:cNvPr>
              <p:cNvSpPr>
                <a:spLocks noChangeArrowheads="1"/>
              </p:cNvSpPr>
              <p:nvPr/>
            </p:nvSpPr>
            <p:spPr bwMode="auto">
              <a:xfrm>
                <a:off x="4238" y="2157"/>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a:t>
                </a:r>
              </a:p>
            </p:txBody>
          </p:sp>
          <p:sp>
            <p:nvSpPr>
              <p:cNvPr id="29979" name="Rectangle 192">
                <a:extLst>
                  <a:ext uri="{FF2B5EF4-FFF2-40B4-BE49-F238E27FC236}">
                    <a16:creationId xmlns:a16="http://schemas.microsoft.com/office/drawing/2014/main" id="{904672F8-9653-5FAC-9733-73D33E468701}"/>
                  </a:ext>
                </a:extLst>
              </p:cNvPr>
              <p:cNvSpPr>
                <a:spLocks noChangeArrowheads="1"/>
              </p:cNvSpPr>
              <p:nvPr/>
            </p:nvSpPr>
            <p:spPr bwMode="auto">
              <a:xfrm>
                <a:off x="4626" y="2157"/>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a:t>
                </a:r>
              </a:p>
            </p:txBody>
          </p:sp>
          <p:sp>
            <p:nvSpPr>
              <p:cNvPr id="29980" name="Rectangle 193">
                <a:extLst>
                  <a:ext uri="{FF2B5EF4-FFF2-40B4-BE49-F238E27FC236}">
                    <a16:creationId xmlns:a16="http://schemas.microsoft.com/office/drawing/2014/main" id="{8572FCC6-97D4-C084-2F5B-43D6A7FE73F3}"/>
                  </a:ext>
                </a:extLst>
              </p:cNvPr>
              <p:cNvSpPr>
                <a:spLocks noChangeArrowheads="1"/>
              </p:cNvSpPr>
              <p:nvPr/>
            </p:nvSpPr>
            <p:spPr bwMode="auto">
              <a:xfrm>
                <a:off x="5011" y="2157"/>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3</a:t>
                </a:r>
              </a:p>
            </p:txBody>
          </p:sp>
          <p:sp>
            <p:nvSpPr>
              <p:cNvPr id="29981" name="Rectangle 194">
                <a:extLst>
                  <a:ext uri="{FF2B5EF4-FFF2-40B4-BE49-F238E27FC236}">
                    <a16:creationId xmlns:a16="http://schemas.microsoft.com/office/drawing/2014/main" id="{3D5CC221-6230-C747-AD30-5642EBE9CF48}"/>
                  </a:ext>
                </a:extLst>
              </p:cNvPr>
              <p:cNvSpPr>
                <a:spLocks noChangeArrowheads="1"/>
              </p:cNvSpPr>
              <p:nvPr/>
            </p:nvSpPr>
            <p:spPr bwMode="auto">
              <a:xfrm>
                <a:off x="5397" y="2157"/>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4</a:t>
                </a:r>
              </a:p>
            </p:txBody>
          </p:sp>
          <p:sp>
            <p:nvSpPr>
              <p:cNvPr id="29982" name="Rectangle 195">
                <a:extLst>
                  <a:ext uri="{FF2B5EF4-FFF2-40B4-BE49-F238E27FC236}">
                    <a16:creationId xmlns:a16="http://schemas.microsoft.com/office/drawing/2014/main" id="{44233761-B24D-2F20-5B3F-5343A07481E1}"/>
                  </a:ext>
                </a:extLst>
              </p:cNvPr>
              <p:cNvSpPr>
                <a:spLocks noChangeArrowheads="1"/>
              </p:cNvSpPr>
              <p:nvPr/>
            </p:nvSpPr>
            <p:spPr bwMode="auto">
              <a:xfrm>
                <a:off x="5724" y="2157"/>
                <a:ext cx="282"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5 hr</a:t>
                </a:r>
              </a:p>
            </p:txBody>
          </p:sp>
          <p:sp>
            <p:nvSpPr>
              <p:cNvPr id="29983" name="Rectangle 196">
                <a:extLst>
                  <a:ext uri="{FF2B5EF4-FFF2-40B4-BE49-F238E27FC236}">
                    <a16:creationId xmlns:a16="http://schemas.microsoft.com/office/drawing/2014/main" id="{EAF75159-9C98-3778-034D-6D23F4B4E235}"/>
                  </a:ext>
                </a:extLst>
              </p:cNvPr>
              <p:cNvSpPr>
                <a:spLocks noChangeArrowheads="1"/>
              </p:cNvSpPr>
              <p:nvPr/>
            </p:nvSpPr>
            <p:spPr bwMode="auto">
              <a:xfrm>
                <a:off x="4454" y="2251"/>
                <a:ext cx="1384"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Time After Cocaine</a:t>
                </a:r>
              </a:p>
            </p:txBody>
          </p:sp>
          <p:sp>
            <p:nvSpPr>
              <p:cNvPr id="29984" name="Rectangle 197">
                <a:extLst>
                  <a:ext uri="{FF2B5EF4-FFF2-40B4-BE49-F238E27FC236}">
                    <a16:creationId xmlns:a16="http://schemas.microsoft.com/office/drawing/2014/main" id="{9DD2B8C6-A748-8CB0-DED7-D920D873A395}"/>
                  </a:ext>
                </a:extLst>
              </p:cNvPr>
              <p:cNvSpPr>
                <a:spLocks noChangeArrowheads="1"/>
              </p:cNvSpPr>
              <p:nvPr/>
            </p:nvSpPr>
            <p:spPr bwMode="auto">
              <a:xfrm rot="-5400000">
                <a:off x="2807" y="1258"/>
                <a:ext cx="1268" cy="19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 of Basal Release</a:t>
                </a:r>
              </a:p>
            </p:txBody>
          </p:sp>
          <p:sp>
            <p:nvSpPr>
              <p:cNvPr id="29985" name="Line 198">
                <a:extLst>
                  <a:ext uri="{FF2B5EF4-FFF2-40B4-BE49-F238E27FC236}">
                    <a16:creationId xmlns:a16="http://schemas.microsoft.com/office/drawing/2014/main" id="{EB358933-12DB-F3EE-D348-1EEBF8A6B6AF}"/>
                  </a:ext>
                </a:extLst>
              </p:cNvPr>
              <p:cNvSpPr>
                <a:spLocks noChangeShapeType="1"/>
              </p:cNvSpPr>
              <p:nvPr/>
            </p:nvSpPr>
            <p:spPr bwMode="auto">
              <a:xfrm>
                <a:off x="3849" y="1785"/>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86" name="Line 199">
                <a:extLst>
                  <a:ext uri="{FF2B5EF4-FFF2-40B4-BE49-F238E27FC236}">
                    <a16:creationId xmlns:a16="http://schemas.microsoft.com/office/drawing/2014/main" id="{C6531AB5-E433-0586-4B20-19547A8CC18D}"/>
                  </a:ext>
                </a:extLst>
              </p:cNvPr>
              <p:cNvSpPr>
                <a:spLocks noChangeShapeType="1"/>
              </p:cNvSpPr>
              <p:nvPr/>
            </p:nvSpPr>
            <p:spPr bwMode="auto">
              <a:xfrm flipV="1">
                <a:off x="3876" y="1402"/>
                <a:ext cx="130" cy="3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87" name="Line 200">
                <a:extLst>
                  <a:ext uri="{FF2B5EF4-FFF2-40B4-BE49-F238E27FC236}">
                    <a16:creationId xmlns:a16="http://schemas.microsoft.com/office/drawing/2014/main" id="{738CC8C3-7251-0FDF-5C15-446C62FDF7DB}"/>
                  </a:ext>
                </a:extLst>
              </p:cNvPr>
              <p:cNvSpPr>
                <a:spLocks noChangeShapeType="1"/>
              </p:cNvSpPr>
              <p:nvPr/>
            </p:nvSpPr>
            <p:spPr bwMode="auto">
              <a:xfrm>
                <a:off x="3876" y="1785"/>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88" name="Line 201">
                <a:extLst>
                  <a:ext uri="{FF2B5EF4-FFF2-40B4-BE49-F238E27FC236}">
                    <a16:creationId xmlns:a16="http://schemas.microsoft.com/office/drawing/2014/main" id="{D90B08B8-16E0-0FC8-1F9C-A0C8BFFA17D3}"/>
                  </a:ext>
                </a:extLst>
              </p:cNvPr>
              <p:cNvSpPr>
                <a:spLocks noChangeShapeType="1"/>
              </p:cNvSpPr>
              <p:nvPr/>
            </p:nvSpPr>
            <p:spPr bwMode="auto">
              <a:xfrm flipV="1">
                <a:off x="3876" y="1720"/>
                <a:ext cx="130" cy="65"/>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89" name="Oval 202">
                <a:extLst>
                  <a:ext uri="{FF2B5EF4-FFF2-40B4-BE49-F238E27FC236}">
                    <a16:creationId xmlns:a16="http://schemas.microsoft.com/office/drawing/2014/main" id="{4354C24D-A836-39CF-854D-831AB8FDE3FA}"/>
                  </a:ext>
                </a:extLst>
              </p:cNvPr>
              <p:cNvSpPr>
                <a:spLocks noChangeArrowheads="1"/>
              </p:cNvSpPr>
              <p:nvPr/>
            </p:nvSpPr>
            <p:spPr bwMode="auto">
              <a:xfrm>
                <a:off x="3845" y="176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90" name="Rectangle 203">
                <a:extLst>
                  <a:ext uri="{FF2B5EF4-FFF2-40B4-BE49-F238E27FC236}">
                    <a16:creationId xmlns:a16="http://schemas.microsoft.com/office/drawing/2014/main" id="{D55D072A-A866-621A-0228-F218A6F315C1}"/>
                  </a:ext>
                </a:extLst>
              </p:cNvPr>
              <p:cNvSpPr>
                <a:spLocks noChangeArrowheads="1"/>
              </p:cNvSpPr>
              <p:nvPr/>
            </p:nvSpPr>
            <p:spPr bwMode="auto">
              <a:xfrm>
                <a:off x="3845" y="176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91" name="Freeform 204">
                <a:extLst>
                  <a:ext uri="{FF2B5EF4-FFF2-40B4-BE49-F238E27FC236}">
                    <a16:creationId xmlns:a16="http://schemas.microsoft.com/office/drawing/2014/main" id="{DF1F9769-7AEA-100E-1FCE-15868CA28B99}"/>
                  </a:ext>
                </a:extLst>
              </p:cNvPr>
              <p:cNvSpPr>
                <a:spLocks/>
              </p:cNvSpPr>
              <p:nvPr/>
            </p:nvSpPr>
            <p:spPr bwMode="auto">
              <a:xfrm>
                <a:off x="3845" y="1760"/>
                <a:ext cx="62" cy="50"/>
              </a:xfrm>
              <a:custGeom>
                <a:avLst/>
                <a:gdLst>
                  <a:gd name="T0" fmla="*/ 17 w 83"/>
                  <a:gd name="T1" fmla="*/ 0 h 84"/>
                  <a:gd name="T2" fmla="*/ 34 w 83"/>
                  <a:gd name="T3" fmla="*/ 18 h 84"/>
                  <a:gd name="T4" fmla="*/ 0 w 83"/>
                  <a:gd name="T5" fmla="*/ 18 h 84"/>
                  <a:gd name="T6" fmla="*/ 17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992" name="Line 205">
                <a:extLst>
                  <a:ext uri="{FF2B5EF4-FFF2-40B4-BE49-F238E27FC236}">
                    <a16:creationId xmlns:a16="http://schemas.microsoft.com/office/drawing/2014/main" id="{EC779D7D-B5DE-460F-29BC-424B11E2D554}"/>
                  </a:ext>
                </a:extLst>
              </p:cNvPr>
              <p:cNvSpPr>
                <a:spLocks noChangeShapeType="1"/>
              </p:cNvSpPr>
              <p:nvPr/>
            </p:nvSpPr>
            <p:spPr bwMode="auto">
              <a:xfrm flipV="1">
                <a:off x="4006" y="1282"/>
                <a:ext cx="125" cy="12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93" name="Line 206">
                <a:extLst>
                  <a:ext uri="{FF2B5EF4-FFF2-40B4-BE49-F238E27FC236}">
                    <a16:creationId xmlns:a16="http://schemas.microsoft.com/office/drawing/2014/main" id="{76E1B073-9718-114C-B6D9-C09DD688EA05}"/>
                  </a:ext>
                </a:extLst>
              </p:cNvPr>
              <p:cNvSpPr>
                <a:spLocks noChangeShapeType="1"/>
              </p:cNvSpPr>
              <p:nvPr/>
            </p:nvSpPr>
            <p:spPr bwMode="auto">
              <a:xfrm flipV="1">
                <a:off x="4131" y="1184"/>
                <a:ext cx="131" cy="9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94" name="Line 207">
                <a:extLst>
                  <a:ext uri="{FF2B5EF4-FFF2-40B4-BE49-F238E27FC236}">
                    <a16:creationId xmlns:a16="http://schemas.microsoft.com/office/drawing/2014/main" id="{878A9074-15DC-C00F-54D4-462F28D1BA97}"/>
                  </a:ext>
                </a:extLst>
              </p:cNvPr>
              <p:cNvSpPr>
                <a:spLocks noChangeShapeType="1"/>
              </p:cNvSpPr>
              <p:nvPr/>
            </p:nvSpPr>
            <p:spPr bwMode="auto">
              <a:xfrm flipV="1">
                <a:off x="4262" y="1037"/>
                <a:ext cx="130" cy="1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95" name="Line 208">
                <a:extLst>
                  <a:ext uri="{FF2B5EF4-FFF2-40B4-BE49-F238E27FC236}">
                    <a16:creationId xmlns:a16="http://schemas.microsoft.com/office/drawing/2014/main" id="{5AD2ACD0-1768-F79C-340C-9B37DB2A63ED}"/>
                  </a:ext>
                </a:extLst>
              </p:cNvPr>
              <p:cNvSpPr>
                <a:spLocks noChangeShapeType="1"/>
              </p:cNvSpPr>
              <p:nvPr/>
            </p:nvSpPr>
            <p:spPr bwMode="auto">
              <a:xfrm>
                <a:off x="4392" y="1037"/>
                <a:ext cx="125" cy="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96" name="Line 209">
                <a:extLst>
                  <a:ext uri="{FF2B5EF4-FFF2-40B4-BE49-F238E27FC236}">
                    <a16:creationId xmlns:a16="http://schemas.microsoft.com/office/drawing/2014/main" id="{3B181D15-3A31-0D58-EFFD-43D7AFD1573F}"/>
                  </a:ext>
                </a:extLst>
              </p:cNvPr>
              <p:cNvSpPr>
                <a:spLocks noChangeShapeType="1"/>
              </p:cNvSpPr>
              <p:nvPr/>
            </p:nvSpPr>
            <p:spPr bwMode="auto">
              <a:xfrm>
                <a:off x="4517" y="1069"/>
                <a:ext cx="130" cy="5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97" name="Line 210">
                <a:extLst>
                  <a:ext uri="{FF2B5EF4-FFF2-40B4-BE49-F238E27FC236}">
                    <a16:creationId xmlns:a16="http://schemas.microsoft.com/office/drawing/2014/main" id="{F91A3BA6-37F9-FDD8-5F2E-1A62EAC5ABE1}"/>
                  </a:ext>
                </a:extLst>
              </p:cNvPr>
              <p:cNvSpPr>
                <a:spLocks noChangeShapeType="1"/>
              </p:cNvSpPr>
              <p:nvPr/>
            </p:nvSpPr>
            <p:spPr bwMode="auto">
              <a:xfrm>
                <a:off x="4647" y="1120"/>
                <a:ext cx="130" cy="7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98" name="Line 211">
                <a:extLst>
                  <a:ext uri="{FF2B5EF4-FFF2-40B4-BE49-F238E27FC236}">
                    <a16:creationId xmlns:a16="http://schemas.microsoft.com/office/drawing/2014/main" id="{80E1C1CB-05B7-80DF-86F7-01FD862EF331}"/>
                  </a:ext>
                </a:extLst>
              </p:cNvPr>
              <p:cNvSpPr>
                <a:spLocks noChangeShapeType="1"/>
              </p:cNvSpPr>
              <p:nvPr/>
            </p:nvSpPr>
            <p:spPr bwMode="auto">
              <a:xfrm>
                <a:off x="4777" y="1199"/>
                <a:ext cx="125" cy="6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99" name="Line 212">
                <a:extLst>
                  <a:ext uri="{FF2B5EF4-FFF2-40B4-BE49-F238E27FC236}">
                    <a16:creationId xmlns:a16="http://schemas.microsoft.com/office/drawing/2014/main" id="{26A19CC9-8672-07EB-01E1-2F910AE4FA88}"/>
                  </a:ext>
                </a:extLst>
              </p:cNvPr>
              <p:cNvSpPr>
                <a:spLocks noChangeShapeType="1"/>
              </p:cNvSpPr>
              <p:nvPr/>
            </p:nvSpPr>
            <p:spPr bwMode="auto">
              <a:xfrm>
                <a:off x="4902" y="1264"/>
                <a:ext cx="130" cy="24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0" name="Line 213">
                <a:extLst>
                  <a:ext uri="{FF2B5EF4-FFF2-40B4-BE49-F238E27FC236}">
                    <a16:creationId xmlns:a16="http://schemas.microsoft.com/office/drawing/2014/main" id="{7E3695B6-95B8-5444-531B-7C391DCEB1C9}"/>
                  </a:ext>
                </a:extLst>
              </p:cNvPr>
              <p:cNvSpPr>
                <a:spLocks noChangeShapeType="1"/>
              </p:cNvSpPr>
              <p:nvPr/>
            </p:nvSpPr>
            <p:spPr bwMode="auto">
              <a:xfrm>
                <a:off x="5032" y="1510"/>
                <a:ext cx="131" cy="2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1" name="Line 214">
                <a:extLst>
                  <a:ext uri="{FF2B5EF4-FFF2-40B4-BE49-F238E27FC236}">
                    <a16:creationId xmlns:a16="http://schemas.microsoft.com/office/drawing/2014/main" id="{5B9D9DCD-AE03-175D-709E-73E939611389}"/>
                  </a:ext>
                </a:extLst>
              </p:cNvPr>
              <p:cNvSpPr>
                <a:spLocks noChangeShapeType="1"/>
              </p:cNvSpPr>
              <p:nvPr/>
            </p:nvSpPr>
            <p:spPr bwMode="auto">
              <a:xfrm>
                <a:off x="5163" y="1532"/>
                <a:ext cx="125" cy="4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2" name="Line 215">
                <a:extLst>
                  <a:ext uri="{FF2B5EF4-FFF2-40B4-BE49-F238E27FC236}">
                    <a16:creationId xmlns:a16="http://schemas.microsoft.com/office/drawing/2014/main" id="{41FB8973-E873-9B31-588B-68963AEEE946}"/>
                  </a:ext>
                </a:extLst>
              </p:cNvPr>
              <p:cNvSpPr>
                <a:spLocks noChangeShapeType="1"/>
              </p:cNvSpPr>
              <p:nvPr/>
            </p:nvSpPr>
            <p:spPr bwMode="auto">
              <a:xfrm>
                <a:off x="5288" y="1575"/>
                <a:ext cx="130" cy="3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3" name="Line 216">
                <a:extLst>
                  <a:ext uri="{FF2B5EF4-FFF2-40B4-BE49-F238E27FC236}">
                    <a16:creationId xmlns:a16="http://schemas.microsoft.com/office/drawing/2014/main" id="{7838144F-1010-2188-88EB-EA8B047D129D}"/>
                  </a:ext>
                </a:extLst>
              </p:cNvPr>
              <p:cNvSpPr>
                <a:spLocks noChangeShapeType="1"/>
              </p:cNvSpPr>
              <p:nvPr/>
            </p:nvSpPr>
            <p:spPr bwMode="auto">
              <a:xfrm>
                <a:off x="5418" y="1608"/>
                <a:ext cx="130"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4" name="Line 217">
                <a:extLst>
                  <a:ext uri="{FF2B5EF4-FFF2-40B4-BE49-F238E27FC236}">
                    <a16:creationId xmlns:a16="http://schemas.microsoft.com/office/drawing/2014/main" id="{1282425B-7CB2-B339-C94C-B03C81AEA988}"/>
                  </a:ext>
                </a:extLst>
              </p:cNvPr>
              <p:cNvSpPr>
                <a:spLocks noChangeShapeType="1"/>
              </p:cNvSpPr>
              <p:nvPr/>
            </p:nvSpPr>
            <p:spPr bwMode="auto">
              <a:xfrm>
                <a:off x="5548" y="1655"/>
                <a:ext cx="126" cy="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5" name="Line 218">
                <a:extLst>
                  <a:ext uri="{FF2B5EF4-FFF2-40B4-BE49-F238E27FC236}">
                    <a16:creationId xmlns:a16="http://schemas.microsoft.com/office/drawing/2014/main" id="{95E77BCF-0813-79D1-BD85-07A4F55195A7}"/>
                  </a:ext>
                </a:extLst>
              </p:cNvPr>
              <p:cNvSpPr>
                <a:spLocks noChangeShapeType="1"/>
              </p:cNvSpPr>
              <p:nvPr/>
            </p:nvSpPr>
            <p:spPr bwMode="auto">
              <a:xfrm>
                <a:off x="5674" y="1687"/>
                <a:ext cx="130" cy="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6" name="Line 219">
                <a:extLst>
                  <a:ext uri="{FF2B5EF4-FFF2-40B4-BE49-F238E27FC236}">
                    <a16:creationId xmlns:a16="http://schemas.microsoft.com/office/drawing/2014/main" id="{21E45F8A-EB28-94B6-CD55-DE4B1C955CD7}"/>
                  </a:ext>
                </a:extLst>
              </p:cNvPr>
              <p:cNvSpPr>
                <a:spLocks noChangeShapeType="1"/>
              </p:cNvSpPr>
              <p:nvPr/>
            </p:nvSpPr>
            <p:spPr bwMode="auto">
              <a:xfrm>
                <a:off x="4006" y="1792"/>
                <a:ext cx="125" cy="4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7" name="Line 220">
                <a:extLst>
                  <a:ext uri="{FF2B5EF4-FFF2-40B4-BE49-F238E27FC236}">
                    <a16:creationId xmlns:a16="http://schemas.microsoft.com/office/drawing/2014/main" id="{793252CF-679A-E232-A7BA-17D0DE08462D}"/>
                  </a:ext>
                </a:extLst>
              </p:cNvPr>
              <p:cNvSpPr>
                <a:spLocks noChangeShapeType="1"/>
              </p:cNvSpPr>
              <p:nvPr/>
            </p:nvSpPr>
            <p:spPr bwMode="auto">
              <a:xfrm>
                <a:off x="4131" y="1836"/>
                <a:ext cx="131" cy="1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8" name="Line 221">
                <a:extLst>
                  <a:ext uri="{FF2B5EF4-FFF2-40B4-BE49-F238E27FC236}">
                    <a16:creationId xmlns:a16="http://schemas.microsoft.com/office/drawing/2014/main" id="{4B2EC180-4E0D-A37F-0F0A-FDAFD947FF1C}"/>
                  </a:ext>
                </a:extLst>
              </p:cNvPr>
              <p:cNvSpPr>
                <a:spLocks noChangeShapeType="1"/>
              </p:cNvSpPr>
              <p:nvPr/>
            </p:nvSpPr>
            <p:spPr bwMode="auto">
              <a:xfrm flipV="1">
                <a:off x="4262" y="1818"/>
                <a:ext cx="130" cy="32"/>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09" name="Line 222">
                <a:extLst>
                  <a:ext uri="{FF2B5EF4-FFF2-40B4-BE49-F238E27FC236}">
                    <a16:creationId xmlns:a16="http://schemas.microsoft.com/office/drawing/2014/main" id="{812DD90F-87FB-B7DC-EC1C-BBF1703C0906}"/>
                  </a:ext>
                </a:extLst>
              </p:cNvPr>
              <p:cNvSpPr>
                <a:spLocks noChangeShapeType="1"/>
              </p:cNvSpPr>
              <p:nvPr/>
            </p:nvSpPr>
            <p:spPr bwMode="auto">
              <a:xfrm>
                <a:off x="4392" y="1818"/>
                <a:ext cx="125" cy="39"/>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0" name="Line 223">
                <a:extLst>
                  <a:ext uri="{FF2B5EF4-FFF2-40B4-BE49-F238E27FC236}">
                    <a16:creationId xmlns:a16="http://schemas.microsoft.com/office/drawing/2014/main" id="{E52EAA3B-9BF8-4EB3-35AB-91C6E92BF64E}"/>
                  </a:ext>
                </a:extLst>
              </p:cNvPr>
              <p:cNvSpPr>
                <a:spLocks noChangeShapeType="1"/>
              </p:cNvSpPr>
              <p:nvPr/>
            </p:nvSpPr>
            <p:spPr bwMode="auto">
              <a:xfrm>
                <a:off x="4517" y="1857"/>
                <a:ext cx="130"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1" name="Line 224">
                <a:extLst>
                  <a:ext uri="{FF2B5EF4-FFF2-40B4-BE49-F238E27FC236}">
                    <a16:creationId xmlns:a16="http://schemas.microsoft.com/office/drawing/2014/main" id="{A3BC333A-B6E2-CC0C-2489-38E15DF4CF8E}"/>
                  </a:ext>
                </a:extLst>
              </p:cNvPr>
              <p:cNvSpPr>
                <a:spLocks noChangeShapeType="1"/>
              </p:cNvSpPr>
              <p:nvPr/>
            </p:nvSpPr>
            <p:spPr bwMode="auto">
              <a:xfrm>
                <a:off x="4647" y="1861"/>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2" name="Line 225">
                <a:extLst>
                  <a:ext uri="{FF2B5EF4-FFF2-40B4-BE49-F238E27FC236}">
                    <a16:creationId xmlns:a16="http://schemas.microsoft.com/office/drawing/2014/main" id="{6D83B47D-11D6-7025-22BB-1B9F0B917590}"/>
                  </a:ext>
                </a:extLst>
              </p:cNvPr>
              <p:cNvSpPr>
                <a:spLocks noChangeShapeType="1"/>
              </p:cNvSpPr>
              <p:nvPr/>
            </p:nvSpPr>
            <p:spPr bwMode="auto">
              <a:xfrm>
                <a:off x="4777" y="1868"/>
                <a:ext cx="125"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3" name="Line 226">
                <a:extLst>
                  <a:ext uri="{FF2B5EF4-FFF2-40B4-BE49-F238E27FC236}">
                    <a16:creationId xmlns:a16="http://schemas.microsoft.com/office/drawing/2014/main" id="{D0C0A93C-BCCC-DFE0-366A-B063E5092F11}"/>
                  </a:ext>
                </a:extLst>
              </p:cNvPr>
              <p:cNvSpPr>
                <a:spLocks noChangeShapeType="1"/>
              </p:cNvSpPr>
              <p:nvPr/>
            </p:nvSpPr>
            <p:spPr bwMode="auto">
              <a:xfrm flipV="1">
                <a:off x="4902" y="1850"/>
                <a:ext cx="130" cy="1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4" name="Line 227">
                <a:extLst>
                  <a:ext uri="{FF2B5EF4-FFF2-40B4-BE49-F238E27FC236}">
                    <a16:creationId xmlns:a16="http://schemas.microsoft.com/office/drawing/2014/main" id="{61BE0D9D-465E-00C1-88F3-42C7D5191785}"/>
                  </a:ext>
                </a:extLst>
              </p:cNvPr>
              <p:cNvSpPr>
                <a:spLocks noChangeShapeType="1"/>
              </p:cNvSpPr>
              <p:nvPr/>
            </p:nvSpPr>
            <p:spPr bwMode="auto">
              <a:xfrm flipV="1">
                <a:off x="5032" y="1843"/>
                <a:ext cx="131"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5" name="Line 228">
                <a:extLst>
                  <a:ext uri="{FF2B5EF4-FFF2-40B4-BE49-F238E27FC236}">
                    <a16:creationId xmlns:a16="http://schemas.microsoft.com/office/drawing/2014/main" id="{D931324D-2A60-EED6-B466-AD9E02F183A4}"/>
                  </a:ext>
                </a:extLst>
              </p:cNvPr>
              <p:cNvSpPr>
                <a:spLocks noChangeShapeType="1"/>
              </p:cNvSpPr>
              <p:nvPr/>
            </p:nvSpPr>
            <p:spPr bwMode="auto">
              <a:xfrm flipV="1">
                <a:off x="5163" y="1836"/>
                <a:ext cx="125"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6" name="Line 229">
                <a:extLst>
                  <a:ext uri="{FF2B5EF4-FFF2-40B4-BE49-F238E27FC236}">
                    <a16:creationId xmlns:a16="http://schemas.microsoft.com/office/drawing/2014/main" id="{D66CBCD2-091F-A2B8-AC38-069EA12A03A5}"/>
                  </a:ext>
                </a:extLst>
              </p:cNvPr>
              <p:cNvSpPr>
                <a:spLocks noChangeShapeType="1"/>
              </p:cNvSpPr>
              <p:nvPr/>
            </p:nvSpPr>
            <p:spPr bwMode="auto">
              <a:xfrm flipV="1">
                <a:off x="5288" y="1832"/>
                <a:ext cx="130"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7" name="Line 230">
                <a:extLst>
                  <a:ext uri="{FF2B5EF4-FFF2-40B4-BE49-F238E27FC236}">
                    <a16:creationId xmlns:a16="http://schemas.microsoft.com/office/drawing/2014/main" id="{33E5A01B-D1F1-4FDC-E85B-C102490DA2E9}"/>
                  </a:ext>
                </a:extLst>
              </p:cNvPr>
              <p:cNvSpPr>
                <a:spLocks noChangeShapeType="1"/>
              </p:cNvSpPr>
              <p:nvPr/>
            </p:nvSpPr>
            <p:spPr bwMode="auto">
              <a:xfrm flipV="1">
                <a:off x="5418" y="1825"/>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8" name="Line 231">
                <a:extLst>
                  <a:ext uri="{FF2B5EF4-FFF2-40B4-BE49-F238E27FC236}">
                    <a16:creationId xmlns:a16="http://schemas.microsoft.com/office/drawing/2014/main" id="{A1919F3D-571F-A9EC-9174-7A35477F9CA0}"/>
                  </a:ext>
                </a:extLst>
              </p:cNvPr>
              <p:cNvSpPr>
                <a:spLocks noChangeShapeType="1"/>
              </p:cNvSpPr>
              <p:nvPr/>
            </p:nvSpPr>
            <p:spPr bwMode="auto">
              <a:xfrm flipV="1">
                <a:off x="5548" y="1810"/>
                <a:ext cx="126" cy="15"/>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19" name="Line 232">
                <a:extLst>
                  <a:ext uri="{FF2B5EF4-FFF2-40B4-BE49-F238E27FC236}">
                    <a16:creationId xmlns:a16="http://schemas.microsoft.com/office/drawing/2014/main" id="{4A7F6312-2C2A-D7B5-FC9E-C04EA3BC9360}"/>
                  </a:ext>
                </a:extLst>
              </p:cNvPr>
              <p:cNvSpPr>
                <a:spLocks noChangeShapeType="1"/>
              </p:cNvSpPr>
              <p:nvPr/>
            </p:nvSpPr>
            <p:spPr bwMode="auto">
              <a:xfrm flipV="1">
                <a:off x="5674" y="1803"/>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0" name="Line 233">
                <a:extLst>
                  <a:ext uri="{FF2B5EF4-FFF2-40B4-BE49-F238E27FC236}">
                    <a16:creationId xmlns:a16="http://schemas.microsoft.com/office/drawing/2014/main" id="{4C4D50C6-580B-A4A5-7E6D-794D66413DC0}"/>
                  </a:ext>
                </a:extLst>
              </p:cNvPr>
              <p:cNvSpPr>
                <a:spLocks noChangeShapeType="1"/>
              </p:cNvSpPr>
              <p:nvPr/>
            </p:nvSpPr>
            <p:spPr bwMode="auto">
              <a:xfrm>
                <a:off x="4006" y="1720"/>
                <a:ext cx="125"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1" name="Line 234">
                <a:extLst>
                  <a:ext uri="{FF2B5EF4-FFF2-40B4-BE49-F238E27FC236}">
                    <a16:creationId xmlns:a16="http://schemas.microsoft.com/office/drawing/2014/main" id="{D754D17B-2E12-3595-6EF4-25BC01AFD965}"/>
                  </a:ext>
                </a:extLst>
              </p:cNvPr>
              <p:cNvSpPr>
                <a:spLocks noChangeShapeType="1"/>
              </p:cNvSpPr>
              <p:nvPr/>
            </p:nvSpPr>
            <p:spPr bwMode="auto">
              <a:xfrm flipV="1">
                <a:off x="4131" y="1705"/>
                <a:ext cx="131" cy="22"/>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2" name="Line 235">
                <a:extLst>
                  <a:ext uri="{FF2B5EF4-FFF2-40B4-BE49-F238E27FC236}">
                    <a16:creationId xmlns:a16="http://schemas.microsoft.com/office/drawing/2014/main" id="{5EB9C9BB-A28A-52A6-A49D-365F5BA6EC29}"/>
                  </a:ext>
                </a:extLst>
              </p:cNvPr>
              <p:cNvSpPr>
                <a:spLocks noChangeShapeType="1"/>
              </p:cNvSpPr>
              <p:nvPr/>
            </p:nvSpPr>
            <p:spPr bwMode="auto">
              <a:xfrm flipV="1">
                <a:off x="4262" y="1669"/>
                <a:ext cx="130" cy="3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3" name="Line 236">
                <a:extLst>
                  <a:ext uri="{FF2B5EF4-FFF2-40B4-BE49-F238E27FC236}">
                    <a16:creationId xmlns:a16="http://schemas.microsoft.com/office/drawing/2014/main" id="{1762DA50-21B3-F988-4AEB-52A7F22D902A}"/>
                  </a:ext>
                </a:extLst>
              </p:cNvPr>
              <p:cNvSpPr>
                <a:spLocks noChangeShapeType="1"/>
              </p:cNvSpPr>
              <p:nvPr/>
            </p:nvSpPr>
            <p:spPr bwMode="auto">
              <a:xfrm flipV="1">
                <a:off x="4392" y="1644"/>
                <a:ext cx="125" cy="25"/>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4" name="Line 237">
                <a:extLst>
                  <a:ext uri="{FF2B5EF4-FFF2-40B4-BE49-F238E27FC236}">
                    <a16:creationId xmlns:a16="http://schemas.microsoft.com/office/drawing/2014/main" id="{6757D37E-0ABF-E935-AFE3-E38AAF97CA2D}"/>
                  </a:ext>
                </a:extLst>
              </p:cNvPr>
              <p:cNvSpPr>
                <a:spLocks noChangeShapeType="1"/>
              </p:cNvSpPr>
              <p:nvPr/>
            </p:nvSpPr>
            <p:spPr bwMode="auto">
              <a:xfrm flipV="1">
                <a:off x="4517" y="1608"/>
                <a:ext cx="130" cy="3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5" name="Line 238">
                <a:extLst>
                  <a:ext uri="{FF2B5EF4-FFF2-40B4-BE49-F238E27FC236}">
                    <a16:creationId xmlns:a16="http://schemas.microsoft.com/office/drawing/2014/main" id="{867ED63C-4504-ADE3-1757-187950487062}"/>
                  </a:ext>
                </a:extLst>
              </p:cNvPr>
              <p:cNvSpPr>
                <a:spLocks noChangeShapeType="1"/>
              </p:cNvSpPr>
              <p:nvPr/>
            </p:nvSpPr>
            <p:spPr bwMode="auto">
              <a:xfrm flipV="1">
                <a:off x="4647" y="1557"/>
                <a:ext cx="130" cy="5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6" name="Line 239">
                <a:extLst>
                  <a:ext uri="{FF2B5EF4-FFF2-40B4-BE49-F238E27FC236}">
                    <a16:creationId xmlns:a16="http://schemas.microsoft.com/office/drawing/2014/main" id="{062BD11E-933A-788E-B6AD-22702BBD0C97}"/>
                  </a:ext>
                </a:extLst>
              </p:cNvPr>
              <p:cNvSpPr>
                <a:spLocks noChangeShapeType="1"/>
              </p:cNvSpPr>
              <p:nvPr/>
            </p:nvSpPr>
            <p:spPr bwMode="auto">
              <a:xfrm>
                <a:off x="4777" y="1557"/>
                <a:ext cx="125" cy="33"/>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7" name="Line 240">
                <a:extLst>
                  <a:ext uri="{FF2B5EF4-FFF2-40B4-BE49-F238E27FC236}">
                    <a16:creationId xmlns:a16="http://schemas.microsoft.com/office/drawing/2014/main" id="{AD4EB7A8-96A5-21E6-9F89-595B21C83B82}"/>
                  </a:ext>
                </a:extLst>
              </p:cNvPr>
              <p:cNvSpPr>
                <a:spLocks noChangeShapeType="1"/>
              </p:cNvSpPr>
              <p:nvPr/>
            </p:nvSpPr>
            <p:spPr bwMode="auto">
              <a:xfrm>
                <a:off x="4902" y="1590"/>
                <a:ext cx="130" cy="58"/>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8" name="Line 241">
                <a:extLst>
                  <a:ext uri="{FF2B5EF4-FFF2-40B4-BE49-F238E27FC236}">
                    <a16:creationId xmlns:a16="http://schemas.microsoft.com/office/drawing/2014/main" id="{D698B4B6-5B89-16AA-B7A0-DA4D0F0AEA7D}"/>
                  </a:ext>
                </a:extLst>
              </p:cNvPr>
              <p:cNvSpPr>
                <a:spLocks noChangeShapeType="1"/>
              </p:cNvSpPr>
              <p:nvPr/>
            </p:nvSpPr>
            <p:spPr bwMode="auto">
              <a:xfrm>
                <a:off x="5032" y="1648"/>
                <a:ext cx="131" cy="2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29" name="Line 242">
                <a:extLst>
                  <a:ext uri="{FF2B5EF4-FFF2-40B4-BE49-F238E27FC236}">
                    <a16:creationId xmlns:a16="http://schemas.microsoft.com/office/drawing/2014/main" id="{46705598-9844-74FD-01F6-93622324E15A}"/>
                  </a:ext>
                </a:extLst>
              </p:cNvPr>
              <p:cNvSpPr>
                <a:spLocks noChangeShapeType="1"/>
              </p:cNvSpPr>
              <p:nvPr/>
            </p:nvSpPr>
            <p:spPr bwMode="auto">
              <a:xfrm>
                <a:off x="5163" y="1669"/>
                <a:ext cx="125" cy="44"/>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30" name="Line 243">
                <a:extLst>
                  <a:ext uri="{FF2B5EF4-FFF2-40B4-BE49-F238E27FC236}">
                    <a16:creationId xmlns:a16="http://schemas.microsoft.com/office/drawing/2014/main" id="{4AF42BB5-1740-4F94-FB9C-AEAB251D4690}"/>
                  </a:ext>
                </a:extLst>
              </p:cNvPr>
              <p:cNvSpPr>
                <a:spLocks noChangeShapeType="1"/>
              </p:cNvSpPr>
              <p:nvPr/>
            </p:nvSpPr>
            <p:spPr bwMode="auto">
              <a:xfrm>
                <a:off x="5288" y="1713"/>
                <a:ext cx="130" cy="54"/>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31" name="Line 244">
                <a:extLst>
                  <a:ext uri="{FF2B5EF4-FFF2-40B4-BE49-F238E27FC236}">
                    <a16:creationId xmlns:a16="http://schemas.microsoft.com/office/drawing/2014/main" id="{9B3B3218-9CE3-460B-4166-689CBB1E1335}"/>
                  </a:ext>
                </a:extLst>
              </p:cNvPr>
              <p:cNvSpPr>
                <a:spLocks noChangeShapeType="1"/>
              </p:cNvSpPr>
              <p:nvPr/>
            </p:nvSpPr>
            <p:spPr bwMode="auto">
              <a:xfrm flipV="1">
                <a:off x="5418" y="1760"/>
                <a:ext cx="130"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32" name="Line 245">
                <a:extLst>
                  <a:ext uri="{FF2B5EF4-FFF2-40B4-BE49-F238E27FC236}">
                    <a16:creationId xmlns:a16="http://schemas.microsoft.com/office/drawing/2014/main" id="{E8B3E26B-0729-4C4A-C689-A701C547AF00}"/>
                  </a:ext>
                </a:extLst>
              </p:cNvPr>
              <p:cNvSpPr>
                <a:spLocks noChangeShapeType="1"/>
              </p:cNvSpPr>
              <p:nvPr/>
            </p:nvSpPr>
            <p:spPr bwMode="auto">
              <a:xfrm flipV="1">
                <a:off x="5548" y="1753"/>
                <a:ext cx="126"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33" name="Line 246">
                <a:extLst>
                  <a:ext uri="{FF2B5EF4-FFF2-40B4-BE49-F238E27FC236}">
                    <a16:creationId xmlns:a16="http://schemas.microsoft.com/office/drawing/2014/main" id="{10C64C28-25C4-7DD7-5923-B263838884FD}"/>
                  </a:ext>
                </a:extLst>
              </p:cNvPr>
              <p:cNvSpPr>
                <a:spLocks noChangeShapeType="1"/>
              </p:cNvSpPr>
              <p:nvPr/>
            </p:nvSpPr>
            <p:spPr bwMode="auto">
              <a:xfrm>
                <a:off x="5674" y="1753"/>
                <a:ext cx="130"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34" name="Oval 247">
                <a:extLst>
                  <a:ext uri="{FF2B5EF4-FFF2-40B4-BE49-F238E27FC236}">
                    <a16:creationId xmlns:a16="http://schemas.microsoft.com/office/drawing/2014/main" id="{FFBDD7F4-0469-32C8-4118-8A6D160BDDA9}"/>
                  </a:ext>
                </a:extLst>
              </p:cNvPr>
              <p:cNvSpPr>
                <a:spLocks noChangeArrowheads="1"/>
              </p:cNvSpPr>
              <p:nvPr/>
            </p:nvSpPr>
            <p:spPr bwMode="auto">
              <a:xfrm>
                <a:off x="3974" y="137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35" name="Oval 248">
                <a:extLst>
                  <a:ext uri="{FF2B5EF4-FFF2-40B4-BE49-F238E27FC236}">
                    <a16:creationId xmlns:a16="http://schemas.microsoft.com/office/drawing/2014/main" id="{0FAD8317-D673-FFF3-2F3A-104061FA1E9F}"/>
                  </a:ext>
                </a:extLst>
              </p:cNvPr>
              <p:cNvSpPr>
                <a:spLocks noChangeArrowheads="1"/>
              </p:cNvSpPr>
              <p:nvPr/>
            </p:nvSpPr>
            <p:spPr bwMode="auto">
              <a:xfrm>
                <a:off x="4100" y="1257"/>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36" name="Oval 249">
                <a:extLst>
                  <a:ext uri="{FF2B5EF4-FFF2-40B4-BE49-F238E27FC236}">
                    <a16:creationId xmlns:a16="http://schemas.microsoft.com/office/drawing/2014/main" id="{4E297C8F-BFE4-D1CA-F19F-BB9B801D0346}"/>
                  </a:ext>
                </a:extLst>
              </p:cNvPr>
              <p:cNvSpPr>
                <a:spLocks noChangeArrowheads="1"/>
              </p:cNvSpPr>
              <p:nvPr/>
            </p:nvSpPr>
            <p:spPr bwMode="auto">
              <a:xfrm>
                <a:off x="4230" y="115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37" name="Oval 250">
                <a:extLst>
                  <a:ext uri="{FF2B5EF4-FFF2-40B4-BE49-F238E27FC236}">
                    <a16:creationId xmlns:a16="http://schemas.microsoft.com/office/drawing/2014/main" id="{C48ED125-E121-F88F-9A7B-5EF2DA299119}"/>
                  </a:ext>
                </a:extLst>
              </p:cNvPr>
              <p:cNvSpPr>
                <a:spLocks noChangeArrowheads="1"/>
              </p:cNvSpPr>
              <p:nvPr/>
            </p:nvSpPr>
            <p:spPr bwMode="auto">
              <a:xfrm>
                <a:off x="4360" y="1011"/>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38" name="Oval 251">
                <a:extLst>
                  <a:ext uri="{FF2B5EF4-FFF2-40B4-BE49-F238E27FC236}">
                    <a16:creationId xmlns:a16="http://schemas.microsoft.com/office/drawing/2014/main" id="{604E7DB6-1267-7CA0-3193-A09981A05BC8}"/>
                  </a:ext>
                </a:extLst>
              </p:cNvPr>
              <p:cNvSpPr>
                <a:spLocks noChangeArrowheads="1"/>
              </p:cNvSpPr>
              <p:nvPr/>
            </p:nvSpPr>
            <p:spPr bwMode="auto">
              <a:xfrm>
                <a:off x="4486" y="104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39" name="Oval 252">
                <a:extLst>
                  <a:ext uri="{FF2B5EF4-FFF2-40B4-BE49-F238E27FC236}">
                    <a16:creationId xmlns:a16="http://schemas.microsoft.com/office/drawing/2014/main" id="{4CEF840F-D6CD-4B86-D730-9F4C0C9865C5}"/>
                  </a:ext>
                </a:extLst>
              </p:cNvPr>
              <p:cNvSpPr>
                <a:spLocks noChangeArrowheads="1"/>
              </p:cNvSpPr>
              <p:nvPr/>
            </p:nvSpPr>
            <p:spPr bwMode="auto">
              <a:xfrm>
                <a:off x="4616" y="109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0" name="Oval 253">
                <a:extLst>
                  <a:ext uri="{FF2B5EF4-FFF2-40B4-BE49-F238E27FC236}">
                    <a16:creationId xmlns:a16="http://schemas.microsoft.com/office/drawing/2014/main" id="{0B38BCC8-5EAF-A403-87BF-44DB7187CF7A}"/>
                  </a:ext>
                </a:extLst>
              </p:cNvPr>
              <p:cNvSpPr>
                <a:spLocks noChangeArrowheads="1"/>
              </p:cNvSpPr>
              <p:nvPr/>
            </p:nvSpPr>
            <p:spPr bwMode="auto">
              <a:xfrm>
                <a:off x="4746" y="117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1" name="Oval 254">
                <a:extLst>
                  <a:ext uri="{FF2B5EF4-FFF2-40B4-BE49-F238E27FC236}">
                    <a16:creationId xmlns:a16="http://schemas.microsoft.com/office/drawing/2014/main" id="{40D442D8-C161-03B6-08B8-83D8F17F1F58}"/>
                  </a:ext>
                </a:extLst>
              </p:cNvPr>
              <p:cNvSpPr>
                <a:spLocks noChangeArrowheads="1"/>
              </p:cNvSpPr>
              <p:nvPr/>
            </p:nvSpPr>
            <p:spPr bwMode="auto">
              <a:xfrm>
                <a:off x="4871" y="123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2" name="Oval 255">
                <a:extLst>
                  <a:ext uri="{FF2B5EF4-FFF2-40B4-BE49-F238E27FC236}">
                    <a16:creationId xmlns:a16="http://schemas.microsoft.com/office/drawing/2014/main" id="{886352CE-7AE0-FAAE-7D9D-01A107BA776E}"/>
                  </a:ext>
                </a:extLst>
              </p:cNvPr>
              <p:cNvSpPr>
                <a:spLocks noChangeArrowheads="1"/>
              </p:cNvSpPr>
              <p:nvPr/>
            </p:nvSpPr>
            <p:spPr bwMode="auto">
              <a:xfrm>
                <a:off x="5001" y="148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3" name="Oval 256">
                <a:extLst>
                  <a:ext uri="{FF2B5EF4-FFF2-40B4-BE49-F238E27FC236}">
                    <a16:creationId xmlns:a16="http://schemas.microsoft.com/office/drawing/2014/main" id="{83DE87DB-C387-6703-4C5D-15A55CE0ADB6}"/>
                  </a:ext>
                </a:extLst>
              </p:cNvPr>
              <p:cNvSpPr>
                <a:spLocks noChangeArrowheads="1"/>
              </p:cNvSpPr>
              <p:nvPr/>
            </p:nvSpPr>
            <p:spPr bwMode="auto">
              <a:xfrm>
                <a:off x="5131" y="150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4" name="Oval 257">
                <a:extLst>
                  <a:ext uri="{FF2B5EF4-FFF2-40B4-BE49-F238E27FC236}">
                    <a16:creationId xmlns:a16="http://schemas.microsoft.com/office/drawing/2014/main" id="{8F829440-4B40-324F-E808-CA1756D103ED}"/>
                  </a:ext>
                </a:extLst>
              </p:cNvPr>
              <p:cNvSpPr>
                <a:spLocks noChangeArrowheads="1"/>
              </p:cNvSpPr>
              <p:nvPr/>
            </p:nvSpPr>
            <p:spPr bwMode="auto">
              <a:xfrm>
                <a:off x="5257" y="155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5" name="Oval 258">
                <a:extLst>
                  <a:ext uri="{FF2B5EF4-FFF2-40B4-BE49-F238E27FC236}">
                    <a16:creationId xmlns:a16="http://schemas.microsoft.com/office/drawing/2014/main" id="{1811104F-87CC-A669-F78A-62E1AB6C1B97}"/>
                  </a:ext>
                </a:extLst>
              </p:cNvPr>
              <p:cNvSpPr>
                <a:spLocks noChangeArrowheads="1"/>
              </p:cNvSpPr>
              <p:nvPr/>
            </p:nvSpPr>
            <p:spPr bwMode="auto">
              <a:xfrm>
                <a:off x="5387" y="158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6" name="Oval 259">
                <a:extLst>
                  <a:ext uri="{FF2B5EF4-FFF2-40B4-BE49-F238E27FC236}">
                    <a16:creationId xmlns:a16="http://schemas.microsoft.com/office/drawing/2014/main" id="{A051534E-D29A-6A91-9AF1-5BC8C51E9775}"/>
                  </a:ext>
                </a:extLst>
              </p:cNvPr>
              <p:cNvSpPr>
                <a:spLocks noChangeArrowheads="1"/>
              </p:cNvSpPr>
              <p:nvPr/>
            </p:nvSpPr>
            <p:spPr bwMode="auto">
              <a:xfrm>
                <a:off x="5517" y="1629"/>
                <a:ext cx="58"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7" name="Oval 260">
                <a:extLst>
                  <a:ext uri="{FF2B5EF4-FFF2-40B4-BE49-F238E27FC236}">
                    <a16:creationId xmlns:a16="http://schemas.microsoft.com/office/drawing/2014/main" id="{50416416-511B-71C6-5E2D-CD71A7A2F197}"/>
                  </a:ext>
                </a:extLst>
              </p:cNvPr>
              <p:cNvSpPr>
                <a:spLocks noChangeArrowheads="1"/>
              </p:cNvSpPr>
              <p:nvPr/>
            </p:nvSpPr>
            <p:spPr bwMode="auto">
              <a:xfrm>
                <a:off x="5643" y="166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8" name="Oval 261">
                <a:extLst>
                  <a:ext uri="{FF2B5EF4-FFF2-40B4-BE49-F238E27FC236}">
                    <a16:creationId xmlns:a16="http://schemas.microsoft.com/office/drawing/2014/main" id="{DC046AA1-3A97-DD89-7D7D-D8FE0C8CDBAC}"/>
                  </a:ext>
                </a:extLst>
              </p:cNvPr>
              <p:cNvSpPr>
                <a:spLocks noChangeArrowheads="1"/>
              </p:cNvSpPr>
              <p:nvPr/>
            </p:nvSpPr>
            <p:spPr bwMode="auto">
              <a:xfrm>
                <a:off x="5773" y="1669"/>
                <a:ext cx="57"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49" name="Rectangle 262">
                <a:extLst>
                  <a:ext uri="{FF2B5EF4-FFF2-40B4-BE49-F238E27FC236}">
                    <a16:creationId xmlns:a16="http://schemas.microsoft.com/office/drawing/2014/main" id="{E289D8B7-7C92-0BCC-4E4C-6854D99A10C4}"/>
                  </a:ext>
                </a:extLst>
              </p:cNvPr>
              <p:cNvSpPr>
                <a:spLocks noChangeArrowheads="1"/>
              </p:cNvSpPr>
              <p:nvPr/>
            </p:nvSpPr>
            <p:spPr bwMode="auto">
              <a:xfrm>
                <a:off x="3974" y="1767"/>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0" name="Rectangle 263">
                <a:extLst>
                  <a:ext uri="{FF2B5EF4-FFF2-40B4-BE49-F238E27FC236}">
                    <a16:creationId xmlns:a16="http://schemas.microsoft.com/office/drawing/2014/main" id="{4EB7CF27-AC91-2202-9DB0-1F46DD84784D}"/>
                  </a:ext>
                </a:extLst>
              </p:cNvPr>
              <p:cNvSpPr>
                <a:spLocks noChangeArrowheads="1"/>
              </p:cNvSpPr>
              <p:nvPr/>
            </p:nvSpPr>
            <p:spPr bwMode="auto">
              <a:xfrm>
                <a:off x="4100" y="181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1" name="Rectangle 264">
                <a:extLst>
                  <a:ext uri="{FF2B5EF4-FFF2-40B4-BE49-F238E27FC236}">
                    <a16:creationId xmlns:a16="http://schemas.microsoft.com/office/drawing/2014/main" id="{2B76F225-3EE6-4674-8BB8-833DAE48B242}"/>
                  </a:ext>
                </a:extLst>
              </p:cNvPr>
              <p:cNvSpPr>
                <a:spLocks noChangeArrowheads="1"/>
              </p:cNvSpPr>
              <p:nvPr/>
            </p:nvSpPr>
            <p:spPr bwMode="auto">
              <a:xfrm>
                <a:off x="4230" y="182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2" name="Rectangle 265">
                <a:extLst>
                  <a:ext uri="{FF2B5EF4-FFF2-40B4-BE49-F238E27FC236}">
                    <a16:creationId xmlns:a16="http://schemas.microsoft.com/office/drawing/2014/main" id="{2BA9CE85-BA1C-D64A-FA68-177871ADDE58}"/>
                  </a:ext>
                </a:extLst>
              </p:cNvPr>
              <p:cNvSpPr>
                <a:spLocks noChangeArrowheads="1"/>
              </p:cNvSpPr>
              <p:nvPr/>
            </p:nvSpPr>
            <p:spPr bwMode="auto">
              <a:xfrm>
                <a:off x="4360" y="1792"/>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3" name="Rectangle 266">
                <a:extLst>
                  <a:ext uri="{FF2B5EF4-FFF2-40B4-BE49-F238E27FC236}">
                    <a16:creationId xmlns:a16="http://schemas.microsoft.com/office/drawing/2014/main" id="{440673A8-BF9E-B5B8-BD1C-04F35D41C730}"/>
                  </a:ext>
                </a:extLst>
              </p:cNvPr>
              <p:cNvSpPr>
                <a:spLocks noChangeArrowheads="1"/>
              </p:cNvSpPr>
              <p:nvPr/>
            </p:nvSpPr>
            <p:spPr bwMode="auto">
              <a:xfrm>
                <a:off x="4486" y="1832"/>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4" name="Rectangle 267">
                <a:extLst>
                  <a:ext uri="{FF2B5EF4-FFF2-40B4-BE49-F238E27FC236}">
                    <a16:creationId xmlns:a16="http://schemas.microsoft.com/office/drawing/2014/main" id="{A01760D3-70B7-4DA4-AD0B-8DAC303C6850}"/>
                  </a:ext>
                </a:extLst>
              </p:cNvPr>
              <p:cNvSpPr>
                <a:spLocks noChangeArrowheads="1"/>
              </p:cNvSpPr>
              <p:nvPr/>
            </p:nvSpPr>
            <p:spPr bwMode="auto">
              <a:xfrm>
                <a:off x="4616" y="1836"/>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5" name="Rectangle 268">
                <a:extLst>
                  <a:ext uri="{FF2B5EF4-FFF2-40B4-BE49-F238E27FC236}">
                    <a16:creationId xmlns:a16="http://schemas.microsoft.com/office/drawing/2014/main" id="{9590F16E-A721-6A72-051B-A1133F19B474}"/>
                  </a:ext>
                </a:extLst>
              </p:cNvPr>
              <p:cNvSpPr>
                <a:spLocks noChangeArrowheads="1"/>
              </p:cNvSpPr>
              <p:nvPr/>
            </p:nvSpPr>
            <p:spPr bwMode="auto">
              <a:xfrm>
                <a:off x="4746" y="184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6" name="Rectangle 269">
                <a:extLst>
                  <a:ext uri="{FF2B5EF4-FFF2-40B4-BE49-F238E27FC236}">
                    <a16:creationId xmlns:a16="http://schemas.microsoft.com/office/drawing/2014/main" id="{20A49B37-1571-2666-699F-7510A8DBC53B}"/>
                  </a:ext>
                </a:extLst>
              </p:cNvPr>
              <p:cNvSpPr>
                <a:spLocks noChangeArrowheads="1"/>
              </p:cNvSpPr>
              <p:nvPr/>
            </p:nvSpPr>
            <p:spPr bwMode="auto">
              <a:xfrm>
                <a:off x="4871" y="184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7" name="Rectangle 270">
                <a:extLst>
                  <a:ext uri="{FF2B5EF4-FFF2-40B4-BE49-F238E27FC236}">
                    <a16:creationId xmlns:a16="http://schemas.microsoft.com/office/drawing/2014/main" id="{6C8E68E4-8C26-BE79-E92E-EC93D078FCD8}"/>
                  </a:ext>
                </a:extLst>
              </p:cNvPr>
              <p:cNvSpPr>
                <a:spLocks noChangeArrowheads="1"/>
              </p:cNvSpPr>
              <p:nvPr/>
            </p:nvSpPr>
            <p:spPr bwMode="auto">
              <a:xfrm>
                <a:off x="5001" y="182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8" name="Rectangle 271">
                <a:extLst>
                  <a:ext uri="{FF2B5EF4-FFF2-40B4-BE49-F238E27FC236}">
                    <a16:creationId xmlns:a16="http://schemas.microsoft.com/office/drawing/2014/main" id="{D874197A-A7B1-FE98-F21F-D51295828B0F}"/>
                  </a:ext>
                </a:extLst>
              </p:cNvPr>
              <p:cNvSpPr>
                <a:spLocks noChangeArrowheads="1"/>
              </p:cNvSpPr>
              <p:nvPr/>
            </p:nvSpPr>
            <p:spPr bwMode="auto">
              <a:xfrm>
                <a:off x="5131" y="1818"/>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59" name="Rectangle 272">
                <a:extLst>
                  <a:ext uri="{FF2B5EF4-FFF2-40B4-BE49-F238E27FC236}">
                    <a16:creationId xmlns:a16="http://schemas.microsoft.com/office/drawing/2014/main" id="{D68DF6FF-B886-8E9C-A8F0-C9508171BDA6}"/>
                  </a:ext>
                </a:extLst>
              </p:cNvPr>
              <p:cNvSpPr>
                <a:spLocks noChangeArrowheads="1"/>
              </p:cNvSpPr>
              <p:nvPr/>
            </p:nvSpPr>
            <p:spPr bwMode="auto">
              <a:xfrm>
                <a:off x="5257" y="181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60" name="Rectangle 273">
                <a:extLst>
                  <a:ext uri="{FF2B5EF4-FFF2-40B4-BE49-F238E27FC236}">
                    <a16:creationId xmlns:a16="http://schemas.microsoft.com/office/drawing/2014/main" id="{C894508B-9F2F-A9C7-C21D-C53943C713D8}"/>
                  </a:ext>
                </a:extLst>
              </p:cNvPr>
              <p:cNvSpPr>
                <a:spLocks noChangeArrowheads="1"/>
              </p:cNvSpPr>
              <p:nvPr/>
            </p:nvSpPr>
            <p:spPr bwMode="auto">
              <a:xfrm>
                <a:off x="5387" y="1807"/>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61" name="Rectangle 274">
                <a:extLst>
                  <a:ext uri="{FF2B5EF4-FFF2-40B4-BE49-F238E27FC236}">
                    <a16:creationId xmlns:a16="http://schemas.microsoft.com/office/drawing/2014/main" id="{234A72EB-18C7-1A73-DFDA-5F0893351D8F}"/>
                  </a:ext>
                </a:extLst>
              </p:cNvPr>
              <p:cNvSpPr>
                <a:spLocks noChangeArrowheads="1"/>
              </p:cNvSpPr>
              <p:nvPr/>
            </p:nvSpPr>
            <p:spPr bwMode="auto">
              <a:xfrm>
                <a:off x="5517" y="180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62" name="Rectangle 275">
                <a:extLst>
                  <a:ext uri="{FF2B5EF4-FFF2-40B4-BE49-F238E27FC236}">
                    <a16:creationId xmlns:a16="http://schemas.microsoft.com/office/drawing/2014/main" id="{1FD91E9B-A486-F51C-DA0F-9CF0AAB42BE9}"/>
                  </a:ext>
                </a:extLst>
              </p:cNvPr>
              <p:cNvSpPr>
                <a:spLocks noChangeArrowheads="1"/>
              </p:cNvSpPr>
              <p:nvPr/>
            </p:nvSpPr>
            <p:spPr bwMode="auto">
              <a:xfrm>
                <a:off x="5643" y="178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63" name="Rectangle 276">
                <a:extLst>
                  <a:ext uri="{FF2B5EF4-FFF2-40B4-BE49-F238E27FC236}">
                    <a16:creationId xmlns:a16="http://schemas.microsoft.com/office/drawing/2014/main" id="{F453EB02-97C0-7D4E-A5E1-66411D0B2B3F}"/>
                  </a:ext>
                </a:extLst>
              </p:cNvPr>
              <p:cNvSpPr>
                <a:spLocks noChangeArrowheads="1"/>
              </p:cNvSpPr>
              <p:nvPr/>
            </p:nvSpPr>
            <p:spPr bwMode="auto">
              <a:xfrm>
                <a:off x="5773" y="1778"/>
                <a:ext cx="57"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64" name="Freeform 277">
                <a:extLst>
                  <a:ext uri="{FF2B5EF4-FFF2-40B4-BE49-F238E27FC236}">
                    <a16:creationId xmlns:a16="http://schemas.microsoft.com/office/drawing/2014/main" id="{52C2C453-1304-8385-5587-A7C1C4979794}"/>
                  </a:ext>
                </a:extLst>
              </p:cNvPr>
              <p:cNvSpPr>
                <a:spLocks/>
              </p:cNvSpPr>
              <p:nvPr/>
            </p:nvSpPr>
            <p:spPr bwMode="auto">
              <a:xfrm>
                <a:off x="3974" y="1695"/>
                <a:ext cx="63" cy="50"/>
              </a:xfrm>
              <a:custGeom>
                <a:avLst/>
                <a:gdLst>
                  <a:gd name="T0" fmla="*/ 18 w 84"/>
                  <a:gd name="T1" fmla="*/ 0 h 84"/>
                  <a:gd name="T2" fmla="*/ 35 w 84"/>
                  <a:gd name="T3" fmla="*/ 18 h 84"/>
                  <a:gd name="T4" fmla="*/ 0 w 84"/>
                  <a:gd name="T5" fmla="*/ 18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65" name="Freeform 278">
                <a:extLst>
                  <a:ext uri="{FF2B5EF4-FFF2-40B4-BE49-F238E27FC236}">
                    <a16:creationId xmlns:a16="http://schemas.microsoft.com/office/drawing/2014/main" id="{ACB1D261-36E4-5EB7-420C-85D7748B5EF9}"/>
                  </a:ext>
                </a:extLst>
              </p:cNvPr>
              <p:cNvSpPr>
                <a:spLocks/>
              </p:cNvSpPr>
              <p:nvPr/>
            </p:nvSpPr>
            <p:spPr bwMode="auto">
              <a:xfrm>
                <a:off x="4100" y="1702"/>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66" name="Freeform 279">
                <a:extLst>
                  <a:ext uri="{FF2B5EF4-FFF2-40B4-BE49-F238E27FC236}">
                    <a16:creationId xmlns:a16="http://schemas.microsoft.com/office/drawing/2014/main" id="{AC7B2349-854D-8E2C-8316-6B3036498253}"/>
                  </a:ext>
                </a:extLst>
              </p:cNvPr>
              <p:cNvSpPr>
                <a:spLocks/>
              </p:cNvSpPr>
              <p:nvPr/>
            </p:nvSpPr>
            <p:spPr bwMode="auto">
              <a:xfrm>
                <a:off x="4230" y="1680"/>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67" name="Freeform 280">
                <a:extLst>
                  <a:ext uri="{FF2B5EF4-FFF2-40B4-BE49-F238E27FC236}">
                    <a16:creationId xmlns:a16="http://schemas.microsoft.com/office/drawing/2014/main" id="{D02E25EB-CD2B-5CCE-7744-E33DCED824C6}"/>
                  </a:ext>
                </a:extLst>
              </p:cNvPr>
              <p:cNvSpPr>
                <a:spLocks/>
              </p:cNvSpPr>
              <p:nvPr/>
            </p:nvSpPr>
            <p:spPr bwMode="auto">
              <a:xfrm>
                <a:off x="4360" y="1644"/>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68" name="Freeform 281">
                <a:extLst>
                  <a:ext uri="{FF2B5EF4-FFF2-40B4-BE49-F238E27FC236}">
                    <a16:creationId xmlns:a16="http://schemas.microsoft.com/office/drawing/2014/main" id="{313ED90E-B333-7356-CA8A-4E00632B5680}"/>
                  </a:ext>
                </a:extLst>
              </p:cNvPr>
              <p:cNvSpPr>
                <a:spLocks/>
              </p:cNvSpPr>
              <p:nvPr/>
            </p:nvSpPr>
            <p:spPr bwMode="auto">
              <a:xfrm>
                <a:off x="4486" y="1619"/>
                <a:ext cx="63" cy="50"/>
              </a:xfrm>
              <a:custGeom>
                <a:avLst/>
                <a:gdLst>
                  <a:gd name="T0" fmla="*/ 18 w 84"/>
                  <a:gd name="T1" fmla="*/ 0 h 84"/>
                  <a:gd name="T2" fmla="*/ 35 w 84"/>
                  <a:gd name="T3" fmla="*/ 18 h 84"/>
                  <a:gd name="T4" fmla="*/ 0 w 84"/>
                  <a:gd name="T5" fmla="*/ 18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69" name="Freeform 282">
                <a:extLst>
                  <a:ext uri="{FF2B5EF4-FFF2-40B4-BE49-F238E27FC236}">
                    <a16:creationId xmlns:a16="http://schemas.microsoft.com/office/drawing/2014/main" id="{E57B4BFA-84DC-CE64-B1D2-154C65FBBDB5}"/>
                  </a:ext>
                </a:extLst>
              </p:cNvPr>
              <p:cNvSpPr>
                <a:spLocks/>
              </p:cNvSpPr>
              <p:nvPr/>
            </p:nvSpPr>
            <p:spPr bwMode="auto">
              <a:xfrm>
                <a:off x="4616" y="1582"/>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0" name="Freeform 283">
                <a:extLst>
                  <a:ext uri="{FF2B5EF4-FFF2-40B4-BE49-F238E27FC236}">
                    <a16:creationId xmlns:a16="http://schemas.microsoft.com/office/drawing/2014/main" id="{882C9843-5581-BA1D-DBC2-CBB0FB8DAE73}"/>
                  </a:ext>
                </a:extLst>
              </p:cNvPr>
              <p:cNvSpPr>
                <a:spLocks/>
              </p:cNvSpPr>
              <p:nvPr/>
            </p:nvSpPr>
            <p:spPr bwMode="auto">
              <a:xfrm>
                <a:off x="4746" y="1532"/>
                <a:ext cx="63" cy="50"/>
              </a:xfrm>
              <a:custGeom>
                <a:avLst/>
                <a:gdLst>
                  <a:gd name="T0" fmla="*/ 18 w 84"/>
                  <a:gd name="T1" fmla="*/ 0 h 84"/>
                  <a:gd name="T2" fmla="*/ 35 w 84"/>
                  <a:gd name="T3" fmla="*/ 18 h 84"/>
                  <a:gd name="T4" fmla="*/ 0 w 84"/>
                  <a:gd name="T5" fmla="*/ 18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1" name="Freeform 284">
                <a:extLst>
                  <a:ext uri="{FF2B5EF4-FFF2-40B4-BE49-F238E27FC236}">
                    <a16:creationId xmlns:a16="http://schemas.microsoft.com/office/drawing/2014/main" id="{AD2EE791-FC83-DECC-9AC8-2BF80BF67490}"/>
                  </a:ext>
                </a:extLst>
              </p:cNvPr>
              <p:cNvSpPr>
                <a:spLocks/>
              </p:cNvSpPr>
              <p:nvPr/>
            </p:nvSpPr>
            <p:spPr bwMode="auto">
              <a:xfrm>
                <a:off x="4871" y="1564"/>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2" name="Freeform 285">
                <a:extLst>
                  <a:ext uri="{FF2B5EF4-FFF2-40B4-BE49-F238E27FC236}">
                    <a16:creationId xmlns:a16="http://schemas.microsoft.com/office/drawing/2014/main" id="{BCB2D210-FB43-3D4D-E967-789488DBA07F}"/>
                  </a:ext>
                </a:extLst>
              </p:cNvPr>
              <p:cNvSpPr>
                <a:spLocks/>
              </p:cNvSpPr>
              <p:nvPr/>
            </p:nvSpPr>
            <p:spPr bwMode="auto">
              <a:xfrm>
                <a:off x="5001" y="1622"/>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3" name="Freeform 286">
                <a:extLst>
                  <a:ext uri="{FF2B5EF4-FFF2-40B4-BE49-F238E27FC236}">
                    <a16:creationId xmlns:a16="http://schemas.microsoft.com/office/drawing/2014/main" id="{69462AB4-449A-2759-9249-1F4F3A09A192}"/>
                  </a:ext>
                </a:extLst>
              </p:cNvPr>
              <p:cNvSpPr>
                <a:spLocks/>
              </p:cNvSpPr>
              <p:nvPr/>
            </p:nvSpPr>
            <p:spPr bwMode="auto">
              <a:xfrm>
                <a:off x="5131" y="1644"/>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4" name="Freeform 287">
                <a:extLst>
                  <a:ext uri="{FF2B5EF4-FFF2-40B4-BE49-F238E27FC236}">
                    <a16:creationId xmlns:a16="http://schemas.microsoft.com/office/drawing/2014/main" id="{0E273BDB-87CD-C769-3338-75377534ACCF}"/>
                  </a:ext>
                </a:extLst>
              </p:cNvPr>
              <p:cNvSpPr>
                <a:spLocks/>
              </p:cNvSpPr>
              <p:nvPr/>
            </p:nvSpPr>
            <p:spPr bwMode="auto">
              <a:xfrm>
                <a:off x="5257" y="1687"/>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5" name="Freeform 288">
                <a:extLst>
                  <a:ext uri="{FF2B5EF4-FFF2-40B4-BE49-F238E27FC236}">
                    <a16:creationId xmlns:a16="http://schemas.microsoft.com/office/drawing/2014/main" id="{173762DC-18C7-B87D-C2D7-83D6C2403724}"/>
                  </a:ext>
                </a:extLst>
              </p:cNvPr>
              <p:cNvSpPr>
                <a:spLocks/>
              </p:cNvSpPr>
              <p:nvPr/>
            </p:nvSpPr>
            <p:spPr bwMode="auto">
              <a:xfrm>
                <a:off x="5387" y="1742"/>
                <a:ext cx="63" cy="50"/>
              </a:xfrm>
              <a:custGeom>
                <a:avLst/>
                <a:gdLst>
                  <a:gd name="T0" fmla="*/ 18 w 84"/>
                  <a:gd name="T1" fmla="*/ 0 h 84"/>
                  <a:gd name="T2" fmla="*/ 35 w 84"/>
                  <a:gd name="T3" fmla="*/ 18 h 84"/>
                  <a:gd name="T4" fmla="*/ 0 w 84"/>
                  <a:gd name="T5" fmla="*/ 18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6" name="Freeform 289">
                <a:extLst>
                  <a:ext uri="{FF2B5EF4-FFF2-40B4-BE49-F238E27FC236}">
                    <a16:creationId xmlns:a16="http://schemas.microsoft.com/office/drawing/2014/main" id="{D1AA24F9-539D-B379-123B-84B276B42137}"/>
                  </a:ext>
                </a:extLst>
              </p:cNvPr>
              <p:cNvSpPr>
                <a:spLocks/>
              </p:cNvSpPr>
              <p:nvPr/>
            </p:nvSpPr>
            <p:spPr bwMode="auto">
              <a:xfrm>
                <a:off x="5517" y="1734"/>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7" name="Freeform 290">
                <a:extLst>
                  <a:ext uri="{FF2B5EF4-FFF2-40B4-BE49-F238E27FC236}">
                    <a16:creationId xmlns:a16="http://schemas.microsoft.com/office/drawing/2014/main" id="{5B3681CA-AC48-C8E9-2199-EF5B08A2F2FB}"/>
                  </a:ext>
                </a:extLst>
              </p:cNvPr>
              <p:cNvSpPr>
                <a:spLocks/>
              </p:cNvSpPr>
              <p:nvPr/>
            </p:nvSpPr>
            <p:spPr bwMode="auto">
              <a:xfrm>
                <a:off x="5643" y="1727"/>
                <a:ext cx="63" cy="51"/>
              </a:xfrm>
              <a:custGeom>
                <a:avLst/>
                <a:gdLst>
                  <a:gd name="T0" fmla="*/ 18 w 84"/>
                  <a:gd name="T1" fmla="*/ 0 h 84"/>
                  <a:gd name="T2" fmla="*/ 35 w 84"/>
                  <a:gd name="T3" fmla="*/ 19 h 84"/>
                  <a:gd name="T4" fmla="*/ 0 w 84"/>
                  <a:gd name="T5" fmla="*/ 19 h 84"/>
                  <a:gd name="T6" fmla="*/ 18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8" name="Freeform 291">
                <a:extLst>
                  <a:ext uri="{FF2B5EF4-FFF2-40B4-BE49-F238E27FC236}">
                    <a16:creationId xmlns:a16="http://schemas.microsoft.com/office/drawing/2014/main" id="{DBA45340-2420-B8C5-0130-2CD10C56F98D}"/>
                  </a:ext>
                </a:extLst>
              </p:cNvPr>
              <p:cNvSpPr>
                <a:spLocks/>
              </p:cNvSpPr>
              <p:nvPr/>
            </p:nvSpPr>
            <p:spPr bwMode="auto">
              <a:xfrm>
                <a:off x="5773" y="1727"/>
                <a:ext cx="62" cy="51"/>
              </a:xfrm>
              <a:custGeom>
                <a:avLst/>
                <a:gdLst>
                  <a:gd name="T0" fmla="*/ 17 w 83"/>
                  <a:gd name="T1" fmla="*/ 0 h 84"/>
                  <a:gd name="T2" fmla="*/ 34 w 83"/>
                  <a:gd name="T3" fmla="*/ 19 h 84"/>
                  <a:gd name="T4" fmla="*/ 0 w 83"/>
                  <a:gd name="T5" fmla="*/ 19 h 84"/>
                  <a:gd name="T6" fmla="*/ 17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79" name="Line 292">
                <a:extLst>
                  <a:ext uri="{FF2B5EF4-FFF2-40B4-BE49-F238E27FC236}">
                    <a16:creationId xmlns:a16="http://schemas.microsoft.com/office/drawing/2014/main" id="{EF2343AE-F7F9-4E02-2160-D5166ED0F031}"/>
                  </a:ext>
                </a:extLst>
              </p:cNvPr>
              <p:cNvSpPr>
                <a:spLocks noChangeShapeType="1"/>
              </p:cNvSpPr>
              <p:nvPr/>
            </p:nvSpPr>
            <p:spPr bwMode="auto">
              <a:xfrm>
                <a:off x="5232" y="1074"/>
                <a:ext cx="143" cy="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80" name="Oval 293">
                <a:extLst>
                  <a:ext uri="{FF2B5EF4-FFF2-40B4-BE49-F238E27FC236}">
                    <a16:creationId xmlns:a16="http://schemas.microsoft.com/office/drawing/2014/main" id="{B02E03A1-A641-4CEF-096C-0AC64EC5FD79}"/>
                  </a:ext>
                </a:extLst>
              </p:cNvPr>
              <p:cNvSpPr>
                <a:spLocks noChangeArrowheads="1"/>
              </p:cNvSpPr>
              <p:nvPr/>
            </p:nvSpPr>
            <p:spPr bwMode="auto">
              <a:xfrm>
                <a:off x="5276" y="1052"/>
                <a:ext cx="50" cy="4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81" name="Rectangle 294">
                <a:extLst>
                  <a:ext uri="{FF2B5EF4-FFF2-40B4-BE49-F238E27FC236}">
                    <a16:creationId xmlns:a16="http://schemas.microsoft.com/office/drawing/2014/main" id="{0690F31C-174F-27FC-9A2B-709B8762F2B7}"/>
                  </a:ext>
                </a:extLst>
              </p:cNvPr>
              <p:cNvSpPr>
                <a:spLocks noChangeArrowheads="1"/>
              </p:cNvSpPr>
              <p:nvPr/>
            </p:nvSpPr>
            <p:spPr bwMode="auto">
              <a:xfrm>
                <a:off x="5397" y="1034"/>
                <a:ext cx="227"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DA</a:t>
                </a:r>
              </a:p>
            </p:txBody>
          </p:sp>
          <p:sp>
            <p:nvSpPr>
              <p:cNvPr id="30082" name="Line 295">
                <a:extLst>
                  <a:ext uri="{FF2B5EF4-FFF2-40B4-BE49-F238E27FC236}">
                    <a16:creationId xmlns:a16="http://schemas.microsoft.com/office/drawing/2014/main" id="{06F4255D-E00D-E84C-C2CF-7E43BE606822}"/>
                  </a:ext>
                </a:extLst>
              </p:cNvPr>
              <p:cNvSpPr>
                <a:spLocks noChangeShapeType="1"/>
              </p:cNvSpPr>
              <p:nvPr/>
            </p:nvSpPr>
            <p:spPr bwMode="auto">
              <a:xfrm>
                <a:off x="5232" y="1171"/>
                <a:ext cx="143"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83" name="Rectangle 296">
                <a:extLst>
                  <a:ext uri="{FF2B5EF4-FFF2-40B4-BE49-F238E27FC236}">
                    <a16:creationId xmlns:a16="http://schemas.microsoft.com/office/drawing/2014/main" id="{94036C49-D99F-BA1A-3EB3-5035A2E8538A}"/>
                  </a:ext>
                </a:extLst>
              </p:cNvPr>
              <p:cNvSpPr>
                <a:spLocks noChangeArrowheads="1"/>
              </p:cNvSpPr>
              <p:nvPr/>
            </p:nvSpPr>
            <p:spPr bwMode="auto">
              <a:xfrm>
                <a:off x="5276" y="1150"/>
                <a:ext cx="50" cy="40"/>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0084" name="Rectangle 297">
                <a:extLst>
                  <a:ext uri="{FF2B5EF4-FFF2-40B4-BE49-F238E27FC236}">
                    <a16:creationId xmlns:a16="http://schemas.microsoft.com/office/drawing/2014/main" id="{B654D0CA-6226-908B-2712-85D2D0F1DDB5}"/>
                  </a:ext>
                </a:extLst>
              </p:cNvPr>
              <p:cNvSpPr>
                <a:spLocks noChangeArrowheads="1"/>
              </p:cNvSpPr>
              <p:nvPr/>
            </p:nvSpPr>
            <p:spPr bwMode="auto">
              <a:xfrm>
                <a:off x="5399" y="1130"/>
                <a:ext cx="569"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DOPAC</a:t>
                </a:r>
              </a:p>
            </p:txBody>
          </p:sp>
          <p:sp>
            <p:nvSpPr>
              <p:cNvPr id="30085" name="Line 298">
                <a:extLst>
                  <a:ext uri="{FF2B5EF4-FFF2-40B4-BE49-F238E27FC236}">
                    <a16:creationId xmlns:a16="http://schemas.microsoft.com/office/drawing/2014/main" id="{1597BB4F-044A-F3F4-868D-4420DF03B4BD}"/>
                  </a:ext>
                </a:extLst>
              </p:cNvPr>
              <p:cNvSpPr>
                <a:spLocks noChangeShapeType="1"/>
              </p:cNvSpPr>
              <p:nvPr/>
            </p:nvSpPr>
            <p:spPr bwMode="auto">
              <a:xfrm>
                <a:off x="5232" y="1269"/>
                <a:ext cx="143" cy="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0086" name="Freeform 299">
                <a:extLst>
                  <a:ext uri="{FF2B5EF4-FFF2-40B4-BE49-F238E27FC236}">
                    <a16:creationId xmlns:a16="http://schemas.microsoft.com/office/drawing/2014/main" id="{D5F5FA16-8763-C6CF-A9BF-C3CC4B785CC6}"/>
                  </a:ext>
                </a:extLst>
              </p:cNvPr>
              <p:cNvSpPr>
                <a:spLocks/>
              </p:cNvSpPr>
              <p:nvPr/>
            </p:nvSpPr>
            <p:spPr bwMode="auto">
              <a:xfrm>
                <a:off x="5276" y="1247"/>
                <a:ext cx="54" cy="44"/>
              </a:xfrm>
              <a:custGeom>
                <a:avLst/>
                <a:gdLst>
                  <a:gd name="T0" fmla="*/ 15 w 72"/>
                  <a:gd name="T1" fmla="*/ 0 h 72"/>
                  <a:gd name="T2" fmla="*/ 31 w 72"/>
                  <a:gd name="T3" fmla="*/ 17 h 72"/>
                  <a:gd name="T4" fmla="*/ 0 w 72"/>
                  <a:gd name="T5" fmla="*/ 17 h 72"/>
                  <a:gd name="T6" fmla="*/ 15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30087" name="Rectangle 300">
                <a:extLst>
                  <a:ext uri="{FF2B5EF4-FFF2-40B4-BE49-F238E27FC236}">
                    <a16:creationId xmlns:a16="http://schemas.microsoft.com/office/drawing/2014/main" id="{D2E28A27-6532-92AF-0B2F-9DE2D6FDFFBF}"/>
                  </a:ext>
                </a:extLst>
              </p:cNvPr>
              <p:cNvSpPr>
                <a:spLocks noChangeArrowheads="1"/>
              </p:cNvSpPr>
              <p:nvPr/>
            </p:nvSpPr>
            <p:spPr bwMode="auto">
              <a:xfrm>
                <a:off x="5399" y="1229"/>
                <a:ext cx="324"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HVA</a:t>
                </a:r>
              </a:p>
            </p:txBody>
          </p:sp>
          <p:sp>
            <p:nvSpPr>
              <p:cNvPr id="30088" name="Line 302">
                <a:extLst>
                  <a:ext uri="{FF2B5EF4-FFF2-40B4-BE49-F238E27FC236}">
                    <a16:creationId xmlns:a16="http://schemas.microsoft.com/office/drawing/2014/main" id="{3F68BD0F-7483-1DC5-848E-7A6CFA5906DA}"/>
                  </a:ext>
                </a:extLst>
              </p:cNvPr>
              <p:cNvSpPr>
                <a:spLocks noChangeShapeType="1"/>
              </p:cNvSpPr>
              <p:nvPr/>
            </p:nvSpPr>
            <p:spPr bwMode="auto">
              <a:xfrm>
                <a:off x="3728" y="1777"/>
                <a:ext cx="26"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sp>
          <p:nvSpPr>
            <p:cNvPr id="29948" name="Text Box 303">
              <a:extLst>
                <a:ext uri="{FF2B5EF4-FFF2-40B4-BE49-F238E27FC236}">
                  <a16:creationId xmlns:a16="http://schemas.microsoft.com/office/drawing/2014/main" id="{DE1E6B7B-3483-61B9-4977-4584EAD514CA}"/>
                </a:ext>
              </a:extLst>
            </p:cNvPr>
            <p:cNvSpPr txBox="1">
              <a:spLocks noChangeArrowheads="1"/>
            </p:cNvSpPr>
            <p:nvPr/>
          </p:nvSpPr>
          <p:spPr bwMode="auto">
            <a:xfrm>
              <a:off x="4944" y="552"/>
              <a:ext cx="960" cy="2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a:solidFill>
                    <a:srgbClr val="FFFF00"/>
                  </a:solidFill>
                  <a:latin typeface="Arial" panose="020B0604020202020204" pitchFamily="34" charset="0"/>
                  <a:ea typeface="Osaka"/>
                  <a:cs typeface="Arial" panose="020B0604020202020204" pitchFamily="34" charset="0"/>
                </a:rPr>
                <a:t>COCAINE</a:t>
              </a:r>
            </a:p>
          </p:txBody>
        </p:sp>
      </p:grpSp>
      <p:sp>
        <p:nvSpPr>
          <p:cNvPr id="309" name="Oval 308">
            <a:extLst>
              <a:ext uri="{FF2B5EF4-FFF2-40B4-BE49-F238E27FC236}">
                <a16:creationId xmlns:a16="http://schemas.microsoft.com/office/drawing/2014/main" id="{C53F1216-5111-553F-EAD5-9DA71ABFEE3A}"/>
              </a:ext>
            </a:extLst>
          </p:cNvPr>
          <p:cNvSpPr>
            <a:spLocks noChangeArrowheads="1"/>
          </p:cNvSpPr>
          <p:nvPr/>
        </p:nvSpPr>
        <p:spPr bwMode="auto">
          <a:xfrm rot="1075862">
            <a:off x="5473700" y="1277938"/>
            <a:ext cx="863600" cy="2160587"/>
          </a:xfrm>
          <a:prstGeom prst="ellipse">
            <a:avLst/>
          </a:prstGeom>
          <a:noFill/>
          <a:ln w="57150" algn="ctr">
            <a:solidFill>
              <a:srgbClr val="FFFF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200" i="1">
              <a:solidFill>
                <a:srgbClr val="FFFFFF"/>
              </a:solidFill>
              <a:latin typeface="Times New Roman" panose="02020603050405020304" pitchFamily="18" charset="0"/>
              <a:cs typeface="Arial" panose="020B0604020202020204" pitchFamily="34" charset="0"/>
            </a:endParaRPr>
          </a:p>
        </p:txBody>
      </p:sp>
      <p:grpSp>
        <p:nvGrpSpPr>
          <p:cNvPr id="310" name="Group 467">
            <a:extLst>
              <a:ext uri="{FF2B5EF4-FFF2-40B4-BE49-F238E27FC236}">
                <a16:creationId xmlns:a16="http://schemas.microsoft.com/office/drawing/2014/main" id="{0C69D1B1-ECF4-AA55-4E71-C9DFE32E6D23}"/>
              </a:ext>
            </a:extLst>
          </p:cNvPr>
          <p:cNvGrpSpPr>
            <a:grpSpLocks/>
          </p:cNvGrpSpPr>
          <p:nvPr/>
        </p:nvGrpSpPr>
        <p:grpSpPr bwMode="auto">
          <a:xfrm>
            <a:off x="338138" y="3883025"/>
            <a:ext cx="4132262" cy="2611438"/>
            <a:chOff x="240" y="2458"/>
            <a:chExt cx="2928" cy="1645"/>
          </a:xfrm>
        </p:grpSpPr>
        <p:sp>
          <p:nvSpPr>
            <p:cNvPr id="29869" name="Rectangle 468">
              <a:extLst>
                <a:ext uri="{FF2B5EF4-FFF2-40B4-BE49-F238E27FC236}">
                  <a16:creationId xmlns:a16="http://schemas.microsoft.com/office/drawing/2014/main" id="{137CE5D2-6A3B-256D-1B3F-6E1C07E16501}"/>
                </a:ext>
              </a:extLst>
            </p:cNvPr>
            <p:cNvSpPr>
              <a:spLocks noChangeArrowheads="1"/>
            </p:cNvSpPr>
            <p:nvPr/>
          </p:nvSpPr>
          <p:spPr bwMode="auto">
            <a:xfrm>
              <a:off x="240" y="2460"/>
              <a:ext cx="2928" cy="163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70" name="Line 469">
              <a:extLst>
                <a:ext uri="{FF2B5EF4-FFF2-40B4-BE49-F238E27FC236}">
                  <a16:creationId xmlns:a16="http://schemas.microsoft.com/office/drawing/2014/main" id="{5A652968-2DD7-25D0-FF15-ECEFC760A23F}"/>
                </a:ext>
              </a:extLst>
            </p:cNvPr>
            <p:cNvSpPr>
              <a:spLocks noChangeShapeType="1"/>
            </p:cNvSpPr>
            <p:nvPr/>
          </p:nvSpPr>
          <p:spPr bwMode="auto">
            <a:xfrm>
              <a:off x="805" y="2569"/>
              <a:ext cx="1" cy="95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71" name="Line 470">
              <a:extLst>
                <a:ext uri="{FF2B5EF4-FFF2-40B4-BE49-F238E27FC236}">
                  <a16:creationId xmlns:a16="http://schemas.microsoft.com/office/drawing/2014/main" id="{96E6F272-DF8F-39A0-BFF2-C33C9F2A07A2}"/>
                </a:ext>
              </a:extLst>
            </p:cNvPr>
            <p:cNvSpPr>
              <a:spLocks noChangeShapeType="1"/>
            </p:cNvSpPr>
            <p:nvPr/>
          </p:nvSpPr>
          <p:spPr bwMode="auto">
            <a:xfrm>
              <a:off x="781" y="3082"/>
              <a:ext cx="24"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72" name="Line 471">
              <a:extLst>
                <a:ext uri="{FF2B5EF4-FFF2-40B4-BE49-F238E27FC236}">
                  <a16:creationId xmlns:a16="http://schemas.microsoft.com/office/drawing/2014/main" id="{1B97377A-C3B6-52DB-64FB-FED314616777}"/>
                </a:ext>
              </a:extLst>
            </p:cNvPr>
            <p:cNvSpPr>
              <a:spLocks noChangeShapeType="1"/>
            </p:cNvSpPr>
            <p:nvPr/>
          </p:nvSpPr>
          <p:spPr bwMode="auto">
            <a:xfrm>
              <a:off x="781" y="2827"/>
              <a:ext cx="24"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73" name="Rectangle 472">
              <a:extLst>
                <a:ext uri="{FF2B5EF4-FFF2-40B4-BE49-F238E27FC236}">
                  <a16:creationId xmlns:a16="http://schemas.microsoft.com/office/drawing/2014/main" id="{DC41E535-54EA-CEBE-D67F-2FD247174484}"/>
                </a:ext>
              </a:extLst>
            </p:cNvPr>
            <p:cNvSpPr>
              <a:spLocks noChangeArrowheads="1"/>
            </p:cNvSpPr>
            <p:nvPr/>
          </p:nvSpPr>
          <p:spPr bwMode="auto">
            <a:xfrm>
              <a:off x="702" y="3711"/>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29874" name="Rectangle 473">
              <a:extLst>
                <a:ext uri="{FF2B5EF4-FFF2-40B4-BE49-F238E27FC236}">
                  <a16:creationId xmlns:a16="http://schemas.microsoft.com/office/drawing/2014/main" id="{F07396BF-B5B8-0EE1-4DC0-629C6304E206}"/>
                </a:ext>
              </a:extLst>
            </p:cNvPr>
            <p:cNvSpPr>
              <a:spLocks noChangeArrowheads="1"/>
            </p:cNvSpPr>
            <p:nvPr/>
          </p:nvSpPr>
          <p:spPr bwMode="auto">
            <a:xfrm>
              <a:off x="615" y="3303"/>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100</a:t>
              </a:r>
            </a:p>
          </p:txBody>
        </p:sp>
        <p:sp>
          <p:nvSpPr>
            <p:cNvPr id="29875" name="Rectangle 474">
              <a:extLst>
                <a:ext uri="{FF2B5EF4-FFF2-40B4-BE49-F238E27FC236}">
                  <a16:creationId xmlns:a16="http://schemas.microsoft.com/office/drawing/2014/main" id="{CA95AD5F-38D7-3F46-4B65-EA4E7CB4899C}"/>
                </a:ext>
              </a:extLst>
            </p:cNvPr>
            <p:cNvSpPr>
              <a:spLocks noChangeArrowheads="1"/>
            </p:cNvSpPr>
            <p:nvPr/>
          </p:nvSpPr>
          <p:spPr bwMode="auto">
            <a:xfrm>
              <a:off x="615" y="3044"/>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150</a:t>
              </a:r>
            </a:p>
          </p:txBody>
        </p:sp>
        <p:sp>
          <p:nvSpPr>
            <p:cNvPr id="29876" name="Rectangle 475">
              <a:extLst>
                <a:ext uri="{FF2B5EF4-FFF2-40B4-BE49-F238E27FC236}">
                  <a16:creationId xmlns:a16="http://schemas.microsoft.com/office/drawing/2014/main" id="{191A897D-A5E4-052E-FE20-F2BBB433B0C7}"/>
                </a:ext>
              </a:extLst>
            </p:cNvPr>
            <p:cNvSpPr>
              <a:spLocks noChangeArrowheads="1"/>
            </p:cNvSpPr>
            <p:nvPr/>
          </p:nvSpPr>
          <p:spPr bwMode="auto">
            <a:xfrm>
              <a:off x="615" y="2789"/>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200</a:t>
              </a:r>
            </a:p>
          </p:txBody>
        </p:sp>
        <p:sp>
          <p:nvSpPr>
            <p:cNvPr id="29877" name="Rectangle 476">
              <a:extLst>
                <a:ext uri="{FF2B5EF4-FFF2-40B4-BE49-F238E27FC236}">
                  <a16:creationId xmlns:a16="http://schemas.microsoft.com/office/drawing/2014/main" id="{4220CE05-69C9-8D69-4D30-126F695D55C6}"/>
                </a:ext>
              </a:extLst>
            </p:cNvPr>
            <p:cNvSpPr>
              <a:spLocks noChangeArrowheads="1"/>
            </p:cNvSpPr>
            <p:nvPr/>
          </p:nvSpPr>
          <p:spPr bwMode="auto">
            <a:xfrm>
              <a:off x="615" y="2531"/>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250</a:t>
              </a:r>
            </a:p>
          </p:txBody>
        </p:sp>
        <p:sp>
          <p:nvSpPr>
            <p:cNvPr id="29878" name="Line 477">
              <a:extLst>
                <a:ext uri="{FF2B5EF4-FFF2-40B4-BE49-F238E27FC236}">
                  <a16:creationId xmlns:a16="http://schemas.microsoft.com/office/drawing/2014/main" id="{F39DFB9C-055C-4EC7-5E67-7CA233730FA6}"/>
                </a:ext>
              </a:extLst>
            </p:cNvPr>
            <p:cNvSpPr>
              <a:spLocks noChangeShapeType="1"/>
            </p:cNvSpPr>
            <p:nvPr/>
          </p:nvSpPr>
          <p:spPr bwMode="auto">
            <a:xfrm>
              <a:off x="786" y="3750"/>
              <a:ext cx="24"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nvGrpSpPr>
            <p:cNvPr id="29879" name="Group 478">
              <a:extLst>
                <a:ext uri="{FF2B5EF4-FFF2-40B4-BE49-F238E27FC236}">
                  <a16:creationId xmlns:a16="http://schemas.microsoft.com/office/drawing/2014/main" id="{390199AB-BC88-FC6C-7E67-60D33727E447}"/>
                </a:ext>
              </a:extLst>
            </p:cNvPr>
            <p:cNvGrpSpPr>
              <a:grpSpLocks/>
            </p:cNvGrpSpPr>
            <p:nvPr/>
          </p:nvGrpSpPr>
          <p:grpSpPr bwMode="auto">
            <a:xfrm>
              <a:off x="889" y="3740"/>
              <a:ext cx="1510" cy="242"/>
              <a:chOff x="2062" y="3229"/>
              <a:chExt cx="2300" cy="425"/>
            </a:xfrm>
          </p:grpSpPr>
          <p:sp>
            <p:nvSpPr>
              <p:cNvPr id="29932" name="Line 479">
                <a:extLst>
                  <a:ext uri="{FF2B5EF4-FFF2-40B4-BE49-F238E27FC236}">
                    <a16:creationId xmlns:a16="http://schemas.microsoft.com/office/drawing/2014/main" id="{EB36785F-9A72-CD8F-7635-505A56A0E045}"/>
                  </a:ext>
                </a:extLst>
              </p:cNvPr>
              <p:cNvSpPr>
                <a:spLocks noChangeShapeType="1"/>
              </p:cNvSpPr>
              <p:nvPr/>
            </p:nvSpPr>
            <p:spPr bwMode="auto">
              <a:xfrm>
                <a:off x="2089" y="3229"/>
                <a:ext cx="1952"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3" name="Line 480">
                <a:extLst>
                  <a:ext uri="{FF2B5EF4-FFF2-40B4-BE49-F238E27FC236}">
                    <a16:creationId xmlns:a16="http://schemas.microsoft.com/office/drawing/2014/main" id="{6981D7C8-96F5-7BB5-DDE8-3F75DD509705}"/>
                  </a:ext>
                </a:extLst>
              </p:cNvPr>
              <p:cNvSpPr>
                <a:spLocks noChangeShapeType="1"/>
              </p:cNvSpPr>
              <p:nvPr/>
            </p:nvSpPr>
            <p:spPr bwMode="auto">
              <a:xfrm flipV="1">
                <a:off x="208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4" name="Line 481">
                <a:extLst>
                  <a:ext uri="{FF2B5EF4-FFF2-40B4-BE49-F238E27FC236}">
                    <a16:creationId xmlns:a16="http://schemas.microsoft.com/office/drawing/2014/main" id="{3FF3F1BD-FF77-E55F-96A5-58696CD9F5D9}"/>
                  </a:ext>
                </a:extLst>
              </p:cNvPr>
              <p:cNvSpPr>
                <a:spLocks noChangeShapeType="1"/>
              </p:cNvSpPr>
              <p:nvPr/>
            </p:nvSpPr>
            <p:spPr bwMode="auto">
              <a:xfrm flipV="1">
                <a:off x="230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5" name="Line 482">
                <a:extLst>
                  <a:ext uri="{FF2B5EF4-FFF2-40B4-BE49-F238E27FC236}">
                    <a16:creationId xmlns:a16="http://schemas.microsoft.com/office/drawing/2014/main" id="{90E24041-E125-43F6-A76E-2CD884871C9C}"/>
                  </a:ext>
                </a:extLst>
              </p:cNvPr>
              <p:cNvSpPr>
                <a:spLocks noChangeShapeType="1"/>
              </p:cNvSpPr>
              <p:nvPr/>
            </p:nvSpPr>
            <p:spPr bwMode="auto">
              <a:xfrm flipV="1">
                <a:off x="252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6" name="Line 483">
                <a:extLst>
                  <a:ext uri="{FF2B5EF4-FFF2-40B4-BE49-F238E27FC236}">
                    <a16:creationId xmlns:a16="http://schemas.microsoft.com/office/drawing/2014/main" id="{1B263C25-9073-B9C4-FD70-FBD9CB0B9CA5}"/>
                  </a:ext>
                </a:extLst>
              </p:cNvPr>
              <p:cNvSpPr>
                <a:spLocks noChangeShapeType="1"/>
              </p:cNvSpPr>
              <p:nvPr/>
            </p:nvSpPr>
            <p:spPr bwMode="auto">
              <a:xfrm flipV="1">
                <a:off x="2738"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7" name="Line 484">
                <a:extLst>
                  <a:ext uri="{FF2B5EF4-FFF2-40B4-BE49-F238E27FC236}">
                    <a16:creationId xmlns:a16="http://schemas.microsoft.com/office/drawing/2014/main" id="{FCC9D934-DF87-2AB9-3314-A01A56C5F821}"/>
                  </a:ext>
                </a:extLst>
              </p:cNvPr>
              <p:cNvSpPr>
                <a:spLocks noChangeShapeType="1"/>
              </p:cNvSpPr>
              <p:nvPr/>
            </p:nvSpPr>
            <p:spPr bwMode="auto">
              <a:xfrm flipV="1">
                <a:off x="2954"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8" name="Line 485">
                <a:extLst>
                  <a:ext uri="{FF2B5EF4-FFF2-40B4-BE49-F238E27FC236}">
                    <a16:creationId xmlns:a16="http://schemas.microsoft.com/office/drawing/2014/main" id="{6361F24B-EE0B-DBAF-CE13-92982820BEF7}"/>
                  </a:ext>
                </a:extLst>
              </p:cNvPr>
              <p:cNvSpPr>
                <a:spLocks noChangeShapeType="1"/>
              </p:cNvSpPr>
              <p:nvPr/>
            </p:nvSpPr>
            <p:spPr bwMode="auto">
              <a:xfrm flipV="1">
                <a:off x="3176"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9" name="Line 486">
                <a:extLst>
                  <a:ext uri="{FF2B5EF4-FFF2-40B4-BE49-F238E27FC236}">
                    <a16:creationId xmlns:a16="http://schemas.microsoft.com/office/drawing/2014/main" id="{CF2139DA-B30D-FF0F-E0EC-60D2B5926289}"/>
                  </a:ext>
                </a:extLst>
              </p:cNvPr>
              <p:cNvSpPr>
                <a:spLocks noChangeShapeType="1"/>
              </p:cNvSpPr>
              <p:nvPr/>
            </p:nvSpPr>
            <p:spPr bwMode="auto">
              <a:xfrm flipV="1">
                <a:off x="3392"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40" name="Line 487">
                <a:extLst>
                  <a:ext uri="{FF2B5EF4-FFF2-40B4-BE49-F238E27FC236}">
                    <a16:creationId xmlns:a16="http://schemas.microsoft.com/office/drawing/2014/main" id="{21CF962B-B8E7-1391-815B-ED8542155D92}"/>
                  </a:ext>
                </a:extLst>
              </p:cNvPr>
              <p:cNvSpPr>
                <a:spLocks noChangeShapeType="1"/>
              </p:cNvSpPr>
              <p:nvPr/>
            </p:nvSpPr>
            <p:spPr bwMode="auto">
              <a:xfrm flipV="1">
                <a:off x="360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41" name="Line 488">
                <a:extLst>
                  <a:ext uri="{FF2B5EF4-FFF2-40B4-BE49-F238E27FC236}">
                    <a16:creationId xmlns:a16="http://schemas.microsoft.com/office/drawing/2014/main" id="{CB9A69CB-5536-37D3-D992-22733CE7F4A1}"/>
                  </a:ext>
                </a:extLst>
              </p:cNvPr>
              <p:cNvSpPr>
                <a:spLocks noChangeShapeType="1"/>
              </p:cNvSpPr>
              <p:nvPr/>
            </p:nvSpPr>
            <p:spPr bwMode="auto">
              <a:xfrm flipV="1">
                <a:off x="382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42" name="Line 489">
                <a:extLst>
                  <a:ext uri="{FF2B5EF4-FFF2-40B4-BE49-F238E27FC236}">
                    <a16:creationId xmlns:a16="http://schemas.microsoft.com/office/drawing/2014/main" id="{F968B1D6-BF26-4349-E3B3-A8AE203307BB}"/>
                  </a:ext>
                </a:extLst>
              </p:cNvPr>
              <p:cNvSpPr>
                <a:spLocks noChangeShapeType="1"/>
              </p:cNvSpPr>
              <p:nvPr/>
            </p:nvSpPr>
            <p:spPr bwMode="auto">
              <a:xfrm flipV="1">
                <a:off x="404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43" name="Rectangle 490">
                <a:extLst>
                  <a:ext uri="{FF2B5EF4-FFF2-40B4-BE49-F238E27FC236}">
                    <a16:creationId xmlns:a16="http://schemas.microsoft.com/office/drawing/2014/main" id="{D8C4F926-52F1-84C8-3B64-38557265E995}"/>
                  </a:ext>
                </a:extLst>
              </p:cNvPr>
              <p:cNvSpPr>
                <a:spLocks noChangeArrowheads="1"/>
              </p:cNvSpPr>
              <p:nvPr/>
            </p:nvSpPr>
            <p:spPr bwMode="auto">
              <a:xfrm>
                <a:off x="2062" y="3332"/>
                <a:ext cx="138" cy="30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29944" name="Rectangle 491">
                <a:extLst>
                  <a:ext uri="{FF2B5EF4-FFF2-40B4-BE49-F238E27FC236}">
                    <a16:creationId xmlns:a16="http://schemas.microsoft.com/office/drawing/2014/main" id="{4386E52A-9A18-C52D-4A31-F035A0C824CC}"/>
                  </a:ext>
                </a:extLst>
              </p:cNvPr>
              <p:cNvSpPr>
                <a:spLocks noChangeArrowheads="1"/>
              </p:cNvSpPr>
              <p:nvPr/>
            </p:nvSpPr>
            <p:spPr bwMode="auto">
              <a:xfrm>
                <a:off x="2707" y="3336"/>
                <a:ext cx="138" cy="30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a:t>
                </a:r>
              </a:p>
            </p:txBody>
          </p:sp>
          <p:sp>
            <p:nvSpPr>
              <p:cNvPr id="29945" name="Rectangle 492">
                <a:extLst>
                  <a:ext uri="{FF2B5EF4-FFF2-40B4-BE49-F238E27FC236}">
                    <a16:creationId xmlns:a16="http://schemas.microsoft.com/office/drawing/2014/main" id="{D713F424-2150-0E64-F108-9DA13DFC3CEF}"/>
                  </a:ext>
                </a:extLst>
              </p:cNvPr>
              <p:cNvSpPr>
                <a:spLocks noChangeArrowheads="1"/>
              </p:cNvSpPr>
              <p:nvPr/>
            </p:nvSpPr>
            <p:spPr bwMode="auto">
              <a:xfrm>
                <a:off x="3362" y="3345"/>
                <a:ext cx="138" cy="30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a:t>
                </a:r>
              </a:p>
            </p:txBody>
          </p:sp>
          <p:sp>
            <p:nvSpPr>
              <p:cNvPr id="29946" name="Rectangle 493">
                <a:extLst>
                  <a:ext uri="{FF2B5EF4-FFF2-40B4-BE49-F238E27FC236}">
                    <a16:creationId xmlns:a16="http://schemas.microsoft.com/office/drawing/2014/main" id="{406C48B3-CD78-E503-4F0F-71F768B14AB1}"/>
                  </a:ext>
                </a:extLst>
              </p:cNvPr>
              <p:cNvSpPr>
                <a:spLocks noChangeArrowheads="1"/>
              </p:cNvSpPr>
              <p:nvPr/>
            </p:nvSpPr>
            <p:spPr bwMode="auto">
              <a:xfrm>
                <a:off x="3933" y="3348"/>
                <a:ext cx="429" cy="30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3 hr</a:t>
                </a:r>
              </a:p>
            </p:txBody>
          </p:sp>
        </p:grpSp>
        <p:sp>
          <p:nvSpPr>
            <p:cNvPr id="29880" name="Rectangle 494">
              <a:extLst>
                <a:ext uri="{FF2B5EF4-FFF2-40B4-BE49-F238E27FC236}">
                  <a16:creationId xmlns:a16="http://schemas.microsoft.com/office/drawing/2014/main" id="{63D47569-506D-3C1B-BA78-3A788FA74C99}"/>
                </a:ext>
              </a:extLst>
            </p:cNvPr>
            <p:cNvSpPr>
              <a:spLocks noChangeArrowheads="1"/>
            </p:cNvSpPr>
            <p:nvPr/>
          </p:nvSpPr>
          <p:spPr bwMode="auto">
            <a:xfrm>
              <a:off x="1185" y="3929"/>
              <a:ext cx="1375"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Time After Nicotine</a:t>
              </a:r>
            </a:p>
          </p:txBody>
        </p:sp>
        <p:sp>
          <p:nvSpPr>
            <p:cNvPr id="29881" name="Rectangle 495">
              <a:extLst>
                <a:ext uri="{FF2B5EF4-FFF2-40B4-BE49-F238E27FC236}">
                  <a16:creationId xmlns:a16="http://schemas.microsoft.com/office/drawing/2014/main" id="{D3296867-5FA3-FAB8-A832-FA5ADCF81F3F}"/>
                </a:ext>
              </a:extLst>
            </p:cNvPr>
            <p:cNvSpPr>
              <a:spLocks noChangeArrowheads="1"/>
            </p:cNvSpPr>
            <p:nvPr/>
          </p:nvSpPr>
          <p:spPr bwMode="auto">
            <a:xfrm rot="-5400000">
              <a:off x="-100" y="2994"/>
              <a:ext cx="1268" cy="19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 of Basal Release</a:t>
              </a:r>
            </a:p>
          </p:txBody>
        </p:sp>
        <p:sp>
          <p:nvSpPr>
            <p:cNvPr id="29882" name="Line 496">
              <a:extLst>
                <a:ext uri="{FF2B5EF4-FFF2-40B4-BE49-F238E27FC236}">
                  <a16:creationId xmlns:a16="http://schemas.microsoft.com/office/drawing/2014/main" id="{BE20DA90-7F7A-1066-32C7-888599408CC9}"/>
                </a:ext>
              </a:extLst>
            </p:cNvPr>
            <p:cNvSpPr>
              <a:spLocks noChangeShapeType="1"/>
            </p:cNvSpPr>
            <p:nvPr/>
          </p:nvSpPr>
          <p:spPr bwMode="auto">
            <a:xfrm>
              <a:off x="883" y="3341"/>
              <a:ext cx="24"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83" name="Line 497">
              <a:extLst>
                <a:ext uri="{FF2B5EF4-FFF2-40B4-BE49-F238E27FC236}">
                  <a16:creationId xmlns:a16="http://schemas.microsoft.com/office/drawing/2014/main" id="{486CB714-A9C0-2086-EE60-07E4ACE22B23}"/>
                </a:ext>
              </a:extLst>
            </p:cNvPr>
            <p:cNvSpPr>
              <a:spLocks noChangeShapeType="1"/>
            </p:cNvSpPr>
            <p:nvPr/>
          </p:nvSpPr>
          <p:spPr bwMode="auto">
            <a:xfrm flipV="1">
              <a:off x="907" y="2724"/>
              <a:ext cx="142" cy="61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84" name="Line 498">
              <a:extLst>
                <a:ext uri="{FF2B5EF4-FFF2-40B4-BE49-F238E27FC236}">
                  <a16:creationId xmlns:a16="http://schemas.microsoft.com/office/drawing/2014/main" id="{DEE6488D-5BAD-7A0C-14D1-1458B48FEE31}"/>
                </a:ext>
              </a:extLst>
            </p:cNvPr>
            <p:cNvSpPr>
              <a:spLocks noChangeShapeType="1"/>
            </p:cNvSpPr>
            <p:nvPr/>
          </p:nvSpPr>
          <p:spPr bwMode="auto">
            <a:xfrm flipV="1">
              <a:off x="907" y="3237"/>
              <a:ext cx="142" cy="10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85" name="Oval 499">
              <a:extLst>
                <a:ext uri="{FF2B5EF4-FFF2-40B4-BE49-F238E27FC236}">
                  <a16:creationId xmlns:a16="http://schemas.microsoft.com/office/drawing/2014/main" id="{BE6D43EA-59B9-B63D-AEC0-6D518DFD0C55}"/>
                </a:ext>
              </a:extLst>
            </p:cNvPr>
            <p:cNvSpPr>
              <a:spLocks noChangeArrowheads="1"/>
            </p:cNvSpPr>
            <p:nvPr/>
          </p:nvSpPr>
          <p:spPr bwMode="auto">
            <a:xfrm>
              <a:off x="880" y="3317"/>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86" name="Rectangle 500">
              <a:extLst>
                <a:ext uri="{FF2B5EF4-FFF2-40B4-BE49-F238E27FC236}">
                  <a16:creationId xmlns:a16="http://schemas.microsoft.com/office/drawing/2014/main" id="{2159030D-5C6C-7182-113B-B9D9B9EFA32C}"/>
                </a:ext>
              </a:extLst>
            </p:cNvPr>
            <p:cNvSpPr>
              <a:spLocks noChangeArrowheads="1"/>
            </p:cNvSpPr>
            <p:nvPr/>
          </p:nvSpPr>
          <p:spPr bwMode="auto">
            <a:xfrm>
              <a:off x="880" y="3317"/>
              <a:ext cx="51" cy="44"/>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87" name="Line 501">
              <a:extLst>
                <a:ext uri="{FF2B5EF4-FFF2-40B4-BE49-F238E27FC236}">
                  <a16:creationId xmlns:a16="http://schemas.microsoft.com/office/drawing/2014/main" id="{5D62EE18-C4E0-3CA1-388A-C6B4599D7F4A}"/>
                </a:ext>
              </a:extLst>
            </p:cNvPr>
            <p:cNvSpPr>
              <a:spLocks noChangeShapeType="1"/>
            </p:cNvSpPr>
            <p:nvPr/>
          </p:nvSpPr>
          <p:spPr bwMode="auto">
            <a:xfrm>
              <a:off x="1049" y="2724"/>
              <a:ext cx="141" cy="23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88" name="Line 502">
              <a:extLst>
                <a:ext uri="{FF2B5EF4-FFF2-40B4-BE49-F238E27FC236}">
                  <a16:creationId xmlns:a16="http://schemas.microsoft.com/office/drawing/2014/main" id="{70F3C8CD-8320-9964-D57E-2FC401F1D906}"/>
                </a:ext>
              </a:extLst>
            </p:cNvPr>
            <p:cNvSpPr>
              <a:spLocks noChangeShapeType="1"/>
            </p:cNvSpPr>
            <p:nvPr/>
          </p:nvSpPr>
          <p:spPr bwMode="auto">
            <a:xfrm>
              <a:off x="1190" y="2955"/>
              <a:ext cx="143" cy="7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89" name="Line 503">
              <a:extLst>
                <a:ext uri="{FF2B5EF4-FFF2-40B4-BE49-F238E27FC236}">
                  <a16:creationId xmlns:a16="http://schemas.microsoft.com/office/drawing/2014/main" id="{DEE22BE8-B542-10F8-CA21-79F4EB0418B1}"/>
                </a:ext>
              </a:extLst>
            </p:cNvPr>
            <p:cNvSpPr>
              <a:spLocks noChangeShapeType="1"/>
            </p:cNvSpPr>
            <p:nvPr/>
          </p:nvSpPr>
          <p:spPr bwMode="auto">
            <a:xfrm>
              <a:off x="1333" y="3031"/>
              <a:ext cx="142" cy="2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0" name="Line 504">
              <a:extLst>
                <a:ext uri="{FF2B5EF4-FFF2-40B4-BE49-F238E27FC236}">
                  <a16:creationId xmlns:a16="http://schemas.microsoft.com/office/drawing/2014/main" id="{63DA5BEC-A300-46B5-FC60-69272FFC839B}"/>
                </a:ext>
              </a:extLst>
            </p:cNvPr>
            <p:cNvSpPr>
              <a:spLocks noChangeShapeType="1"/>
            </p:cNvSpPr>
            <p:nvPr/>
          </p:nvSpPr>
          <p:spPr bwMode="auto">
            <a:xfrm>
              <a:off x="1475" y="3058"/>
              <a:ext cx="145" cy="2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1" name="Line 505">
              <a:extLst>
                <a:ext uri="{FF2B5EF4-FFF2-40B4-BE49-F238E27FC236}">
                  <a16:creationId xmlns:a16="http://schemas.microsoft.com/office/drawing/2014/main" id="{A201CDCD-1DA8-6F5E-76DC-EDA7023E19E6}"/>
                </a:ext>
              </a:extLst>
            </p:cNvPr>
            <p:cNvSpPr>
              <a:spLocks noChangeShapeType="1"/>
            </p:cNvSpPr>
            <p:nvPr/>
          </p:nvSpPr>
          <p:spPr bwMode="auto">
            <a:xfrm>
              <a:off x="1620" y="3079"/>
              <a:ext cx="142" cy="4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2" name="Line 506">
              <a:extLst>
                <a:ext uri="{FF2B5EF4-FFF2-40B4-BE49-F238E27FC236}">
                  <a16:creationId xmlns:a16="http://schemas.microsoft.com/office/drawing/2014/main" id="{F8A370BF-9199-00F6-6779-38331FCFAB32}"/>
                </a:ext>
              </a:extLst>
            </p:cNvPr>
            <p:cNvSpPr>
              <a:spLocks noChangeShapeType="1"/>
            </p:cNvSpPr>
            <p:nvPr/>
          </p:nvSpPr>
          <p:spPr bwMode="auto">
            <a:xfrm>
              <a:off x="1762" y="3124"/>
              <a:ext cx="143" cy="1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3" name="Line 507">
              <a:extLst>
                <a:ext uri="{FF2B5EF4-FFF2-40B4-BE49-F238E27FC236}">
                  <a16:creationId xmlns:a16="http://schemas.microsoft.com/office/drawing/2014/main" id="{F8938C7F-2FA4-5CC7-B958-BCC8156F2ECB}"/>
                </a:ext>
              </a:extLst>
            </p:cNvPr>
            <p:cNvSpPr>
              <a:spLocks noChangeShapeType="1"/>
            </p:cNvSpPr>
            <p:nvPr/>
          </p:nvSpPr>
          <p:spPr bwMode="auto">
            <a:xfrm>
              <a:off x="1905" y="3134"/>
              <a:ext cx="141" cy="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4" name="Line 508">
              <a:extLst>
                <a:ext uri="{FF2B5EF4-FFF2-40B4-BE49-F238E27FC236}">
                  <a16:creationId xmlns:a16="http://schemas.microsoft.com/office/drawing/2014/main" id="{B464ADC6-3374-0080-A99F-28CB8BBF4D0A}"/>
                </a:ext>
              </a:extLst>
            </p:cNvPr>
            <p:cNvSpPr>
              <a:spLocks noChangeShapeType="1"/>
            </p:cNvSpPr>
            <p:nvPr/>
          </p:nvSpPr>
          <p:spPr bwMode="auto">
            <a:xfrm>
              <a:off x="2046" y="3141"/>
              <a:ext cx="142" cy="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5" name="Line 509">
              <a:extLst>
                <a:ext uri="{FF2B5EF4-FFF2-40B4-BE49-F238E27FC236}">
                  <a16:creationId xmlns:a16="http://schemas.microsoft.com/office/drawing/2014/main" id="{56CC85C8-9DAC-A90F-E605-722865E358BE}"/>
                </a:ext>
              </a:extLst>
            </p:cNvPr>
            <p:cNvSpPr>
              <a:spLocks noChangeShapeType="1"/>
            </p:cNvSpPr>
            <p:nvPr/>
          </p:nvSpPr>
          <p:spPr bwMode="auto">
            <a:xfrm flipV="1">
              <a:off x="1049" y="3082"/>
              <a:ext cx="141" cy="155"/>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6" name="Line 510">
              <a:extLst>
                <a:ext uri="{FF2B5EF4-FFF2-40B4-BE49-F238E27FC236}">
                  <a16:creationId xmlns:a16="http://schemas.microsoft.com/office/drawing/2014/main" id="{AF43E0ED-AD41-272F-3658-1DC3B40C693D}"/>
                </a:ext>
              </a:extLst>
            </p:cNvPr>
            <p:cNvSpPr>
              <a:spLocks noChangeShapeType="1"/>
            </p:cNvSpPr>
            <p:nvPr/>
          </p:nvSpPr>
          <p:spPr bwMode="auto">
            <a:xfrm>
              <a:off x="1190" y="3082"/>
              <a:ext cx="143"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7" name="Line 511">
              <a:extLst>
                <a:ext uri="{FF2B5EF4-FFF2-40B4-BE49-F238E27FC236}">
                  <a16:creationId xmlns:a16="http://schemas.microsoft.com/office/drawing/2014/main" id="{3C739254-A709-B1C7-F1F9-DC07DDEFE010}"/>
                </a:ext>
              </a:extLst>
            </p:cNvPr>
            <p:cNvSpPr>
              <a:spLocks noChangeShapeType="1"/>
            </p:cNvSpPr>
            <p:nvPr/>
          </p:nvSpPr>
          <p:spPr bwMode="auto">
            <a:xfrm>
              <a:off x="1333" y="3089"/>
              <a:ext cx="142" cy="2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8" name="Line 512">
              <a:extLst>
                <a:ext uri="{FF2B5EF4-FFF2-40B4-BE49-F238E27FC236}">
                  <a16:creationId xmlns:a16="http://schemas.microsoft.com/office/drawing/2014/main" id="{38DF0354-B8DD-D9A3-7369-BBC6017B22B2}"/>
                </a:ext>
              </a:extLst>
            </p:cNvPr>
            <p:cNvSpPr>
              <a:spLocks noChangeShapeType="1"/>
            </p:cNvSpPr>
            <p:nvPr/>
          </p:nvSpPr>
          <p:spPr bwMode="auto">
            <a:xfrm>
              <a:off x="1475" y="3110"/>
              <a:ext cx="145"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99" name="Line 513">
              <a:extLst>
                <a:ext uri="{FF2B5EF4-FFF2-40B4-BE49-F238E27FC236}">
                  <a16:creationId xmlns:a16="http://schemas.microsoft.com/office/drawing/2014/main" id="{9759328B-ECB7-2085-FC11-DE70F30946BA}"/>
                </a:ext>
              </a:extLst>
            </p:cNvPr>
            <p:cNvSpPr>
              <a:spLocks noChangeShapeType="1"/>
            </p:cNvSpPr>
            <p:nvPr/>
          </p:nvSpPr>
          <p:spPr bwMode="auto">
            <a:xfrm>
              <a:off x="1620" y="3110"/>
              <a:ext cx="142" cy="2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00" name="Line 514">
              <a:extLst>
                <a:ext uri="{FF2B5EF4-FFF2-40B4-BE49-F238E27FC236}">
                  <a16:creationId xmlns:a16="http://schemas.microsoft.com/office/drawing/2014/main" id="{55ABE1F6-B047-38CF-4C11-652D43956515}"/>
                </a:ext>
              </a:extLst>
            </p:cNvPr>
            <p:cNvSpPr>
              <a:spLocks noChangeShapeType="1"/>
            </p:cNvSpPr>
            <p:nvPr/>
          </p:nvSpPr>
          <p:spPr bwMode="auto">
            <a:xfrm>
              <a:off x="1762" y="3131"/>
              <a:ext cx="143" cy="3"/>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01" name="Line 515">
              <a:extLst>
                <a:ext uri="{FF2B5EF4-FFF2-40B4-BE49-F238E27FC236}">
                  <a16:creationId xmlns:a16="http://schemas.microsoft.com/office/drawing/2014/main" id="{ADC3158E-6E8E-46FA-0383-C2741FF92A26}"/>
                </a:ext>
              </a:extLst>
            </p:cNvPr>
            <p:cNvSpPr>
              <a:spLocks noChangeShapeType="1"/>
            </p:cNvSpPr>
            <p:nvPr/>
          </p:nvSpPr>
          <p:spPr bwMode="auto">
            <a:xfrm>
              <a:off x="1905" y="3134"/>
              <a:ext cx="141" cy="5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02" name="Line 516">
              <a:extLst>
                <a:ext uri="{FF2B5EF4-FFF2-40B4-BE49-F238E27FC236}">
                  <a16:creationId xmlns:a16="http://schemas.microsoft.com/office/drawing/2014/main" id="{19044770-9BBB-4ABB-996B-8ADE7F741D6D}"/>
                </a:ext>
              </a:extLst>
            </p:cNvPr>
            <p:cNvSpPr>
              <a:spLocks noChangeShapeType="1"/>
            </p:cNvSpPr>
            <p:nvPr/>
          </p:nvSpPr>
          <p:spPr bwMode="auto">
            <a:xfrm>
              <a:off x="2046" y="3191"/>
              <a:ext cx="134" cy="36"/>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03" name="Oval 517">
              <a:extLst>
                <a:ext uri="{FF2B5EF4-FFF2-40B4-BE49-F238E27FC236}">
                  <a16:creationId xmlns:a16="http://schemas.microsoft.com/office/drawing/2014/main" id="{55E1463D-7AB9-91C9-52F7-4694B1453BA3}"/>
                </a:ext>
              </a:extLst>
            </p:cNvPr>
            <p:cNvSpPr>
              <a:spLocks noChangeArrowheads="1"/>
            </p:cNvSpPr>
            <p:nvPr/>
          </p:nvSpPr>
          <p:spPr bwMode="auto">
            <a:xfrm>
              <a:off x="1021" y="270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04" name="Oval 518">
              <a:extLst>
                <a:ext uri="{FF2B5EF4-FFF2-40B4-BE49-F238E27FC236}">
                  <a16:creationId xmlns:a16="http://schemas.microsoft.com/office/drawing/2014/main" id="{218E45BF-18B5-CB2D-D8D0-785BB46ED6B7}"/>
                </a:ext>
              </a:extLst>
            </p:cNvPr>
            <p:cNvSpPr>
              <a:spLocks noChangeArrowheads="1"/>
            </p:cNvSpPr>
            <p:nvPr/>
          </p:nvSpPr>
          <p:spPr bwMode="auto">
            <a:xfrm>
              <a:off x="1163" y="2931"/>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05" name="Oval 519">
              <a:extLst>
                <a:ext uri="{FF2B5EF4-FFF2-40B4-BE49-F238E27FC236}">
                  <a16:creationId xmlns:a16="http://schemas.microsoft.com/office/drawing/2014/main" id="{B1106925-91DF-2815-2ABB-4D95CCE3D056}"/>
                </a:ext>
              </a:extLst>
            </p:cNvPr>
            <p:cNvSpPr>
              <a:spLocks noChangeArrowheads="1"/>
            </p:cNvSpPr>
            <p:nvPr/>
          </p:nvSpPr>
          <p:spPr bwMode="auto">
            <a:xfrm>
              <a:off x="1306" y="3007"/>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06" name="Oval 520">
              <a:extLst>
                <a:ext uri="{FF2B5EF4-FFF2-40B4-BE49-F238E27FC236}">
                  <a16:creationId xmlns:a16="http://schemas.microsoft.com/office/drawing/2014/main" id="{A0C3B665-68E8-AB44-69F5-21C5DD67E527}"/>
                </a:ext>
              </a:extLst>
            </p:cNvPr>
            <p:cNvSpPr>
              <a:spLocks noChangeArrowheads="1"/>
            </p:cNvSpPr>
            <p:nvPr/>
          </p:nvSpPr>
          <p:spPr bwMode="auto">
            <a:xfrm>
              <a:off x="1447" y="3034"/>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07" name="Oval 521">
              <a:extLst>
                <a:ext uri="{FF2B5EF4-FFF2-40B4-BE49-F238E27FC236}">
                  <a16:creationId xmlns:a16="http://schemas.microsoft.com/office/drawing/2014/main" id="{ECEE4424-FB94-DEB2-0F7A-DEB8B9EC5F1C}"/>
                </a:ext>
              </a:extLst>
            </p:cNvPr>
            <p:cNvSpPr>
              <a:spLocks noChangeArrowheads="1"/>
            </p:cNvSpPr>
            <p:nvPr/>
          </p:nvSpPr>
          <p:spPr bwMode="auto">
            <a:xfrm>
              <a:off x="1593" y="3055"/>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08" name="Oval 522">
              <a:extLst>
                <a:ext uri="{FF2B5EF4-FFF2-40B4-BE49-F238E27FC236}">
                  <a16:creationId xmlns:a16="http://schemas.microsoft.com/office/drawing/2014/main" id="{A8541F40-0657-5D5F-C5E8-9927688B10E9}"/>
                </a:ext>
              </a:extLst>
            </p:cNvPr>
            <p:cNvSpPr>
              <a:spLocks noChangeArrowheads="1"/>
            </p:cNvSpPr>
            <p:nvPr/>
          </p:nvSpPr>
          <p:spPr bwMode="auto">
            <a:xfrm>
              <a:off x="1735" y="3100"/>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09" name="Oval 523">
              <a:extLst>
                <a:ext uri="{FF2B5EF4-FFF2-40B4-BE49-F238E27FC236}">
                  <a16:creationId xmlns:a16="http://schemas.microsoft.com/office/drawing/2014/main" id="{68E3B88D-3D66-D5F7-4A55-5ADF473F3466}"/>
                </a:ext>
              </a:extLst>
            </p:cNvPr>
            <p:cNvSpPr>
              <a:spLocks noChangeArrowheads="1"/>
            </p:cNvSpPr>
            <p:nvPr/>
          </p:nvSpPr>
          <p:spPr bwMode="auto">
            <a:xfrm>
              <a:off x="1877" y="311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0" name="Oval 524">
              <a:extLst>
                <a:ext uri="{FF2B5EF4-FFF2-40B4-BE49-F238E27FC236}">
                  <a16:creationId xmlns:a16="http://schemas.microsoft.com/office/drawing/2014/main" id="{71906DDC-6402-1320-2B17-8DB88163A91B}"/>
                </a:ext>
              </a:extLst>
            </p:cNvPr>
            <p:cNvSpPr>
              <a:spLocks noChangeArrowheads="1"/>
            </p:cNvSpPr>
            <p:nvPr/>
          </p:nvSpPr>
          <p:spPr bwMode="auto">
            <a:xfrm>
              <a:off x="2019" y="3117"/>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1" name="Oval 525">
              <a:extLst>
                <a:ext uri="{FF2B5EF4-FFF2-40B4-BE49-F238E27FC236}">
                  <a16:creationId xmlns:a16="http://schemas.microsoft.com/office/drawing/2014/main" id="{7547B4D5-74F4-51FF-FA17-E772DEB203A1}"/>
                </a:ext>
              </a:extLst>
            </p:cNvPr>
            <p:cNvSpPr>
              <a:spLocks noChangeArrowheads="1"/>
            </p:cNvSpPr>
            <p:nvPr/>
          </p:nvSpPr>
          <p:spPr bwMode="auto">
            <a:xfrm>
              <a:off x="2161" y="312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2" name="Rectangle 526">
              <a:extLst>
                <a:ext uri="{FF2B5EF4-FFF2-40B4-BE49-F238E27FC236}">
                  <a16:creationId xmlns:a16="http://schemas.microsoft.com/office/drawing/2014/main" id="{291203AC-5A93-1970-963C-994AF1400D85}"/>
                </a:ext>
              </a:extLst>
            </p:cNvPr>
            <p:cNvSpPr>
              <a:spLocks noChangeArrowheads="1"/>
            </p:cNvSpPr>
            <p:nvPr/>
          </p:nvSpPr>
          <p:spPr bwMode="auto">
            <a:xfrm>
              <a:off x="1021" y="3213"/>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3" name="Rectangle 527">
              <a:extLst>
                <a:ext uri="{FF2B5EF4-FFF2-40B4-BE49-F238E27FC236}">
                  <a16:creationId xmlns:a16="http://schemas.microsoft.com/office/drawing/2014/main" id="{271C7D22-247C-DB4A-0DC3-E74786FF72FB}"/>
                </a:ext>
              </a:extLst>
            </p:cNvPr>
            <p:cNvSpPr>
              <a:spLocks noChangeArrowheads="1"/>
            </p:cNvSpPr>
            <p:nvPr/>
          </p:nvSpPr>
          <p:spPr bwMode="auto">
            <a:xfrm>
              <a:off x="1163" y="3058"/>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4" name="Rectangle 528">
              <a:extLst>
                <a:ext uri="{FF2B5EF4-FFF2-40B4-BE49-F238E27FC236}">
                  <a16:creationId xmlns:a16="http://schemas.microsoft.com/office/drawing/2014/main" id="{2F19E790-A11B-BF87-596A-445A959EF605}"/>
                </a:ext>
              </a:extLst>
            </p:cNvPr>
            <p:cNvSpPr>
              <a:spLocks noChangeArrowheads="1"/>
            </p:cNvSpPr>
            <p:nvPr/>
          </p:nvSpPr>
          <p:spPr bwMode="auto">
            <a:xfrm>
              <a:off x="1306" y="3065"/>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5" name="Rectangle 529">
              <a:extLst>
                <a:ext uri="{FF2B5EF4-FFF2-40B4-BE49-F238E27FC236}">
                  <a16:creationId xmlns:a16="http://schemas.microsoft.com/office/drawing/2014/main" id="{E406EBCA-130A-FBD6-20A2-74395DA8AD55}"/>
                </a:ext>
              </a:extLst>
            </p:cNvPr>
            <p:cNvSpPr>
              <a:spLocks noChangeArrowheads="1"/>
            </p:cNvSpPr>
            <p:nvPr/>
          </p:nvSpPr>
          <p:spPr bwMode="auto">
            <a:xfrm>
              <a:off x="1447" y="308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6" name="Rectangle 530">
              <a:extLst>
                <a:ext uri="{FF2B5EF4-FFF2-40B4-BE49-F238E27FC236}">
                  <a16:creationId xmlns:a16="http://schemas.microsoft.com/office/drawing/2014/main" id="{62573B6B-60E1-3FD3-A9C6-8FC62F3A5782}"/>
                </a:ext>
              </a:extLst>
            </p:cNvPr>
            <p:cNvSpPr>
              <a:spLocks noChangeArrowheads="1"/>
            </p:cNvSpPr>
            <p:nvPr/>
          </p:nvSpPr>
          <p:spPr bwMode="auto">
            <a:xfrm>
              <a:off x="1593" y="308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7" name="Rectangle 531">
              <a:extLst>
                <a:ext uri="{FF2B5EF4-FFF2-40B4-BE49-F238E27FC236}">
                  <a16:creationId xmlns:a16="http://schemas.microsoft.com/office/drawing/2014/main" id="{C957B7F4-EB68-F1E6-D783-CC1CB7FCA3FC}"/>
                </a:ext>
              </a:extLst>
            </p:cNvPr>
            <p:cNvSpPr>
              <a:spLocks noChangeArrowheads="1"/>
            </p:cNvSpPr>
            <p:nvPr/>
          </p:nvSpPr>
          <p:spPr bwMode="auto">
            <a:xfrm>
              <a:off x="1735" y="310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8" name="Rectangle 532">
              <a:extLst>
                <a:ext uri="{FF2B5EF4-FFF2-40B4-BE49-F238E27FC236}">
                  <a16:creationId xmlns:a16="http://schemas.microsoft.com/office/drawing/2014/main" id="{BA17191E-E95F-6D09-7F41-42C29E365530}"/>
                </a:ext>
              </a:extLst>
            </p:cNvPr>
            <p:cNvSpPr>
              <a:spLocks noChangeArrowheads="1"/>
            </p:cNvSpPr>
            <p:nvPr/>
          </p:nvSpPr>
          <p:spPr bwMode="auto">
            <a:xfrm>
              <a:off x="1877" y="3110"/>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19" name="Rectangle 533">
              <a:extLst>
                <a:ext uri="{FF2B5EF4-FFF2-40B4-BE49-F238E27FC236}">
                  <a16:creationId xmlns:a16="http://schemas.microsoft.com/office/drawing/2014/main" id="{11CC0EC5-8252-7E01-AD52-1695575AA65E}"/>
                </a:ext>
              </a:extLst>
            </p:cNvPr>
            <p:cNvSpPr>
              <a:spLocks noChangeArrowheads="1"/>
            </p:cNvSpPr>
            <p:nvPr/>
          </p:nvSpPr>
          <p:spPr bwMode="auto">
            <a:xfrm>
              <a:off x="2019" y="3171"/>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20" name="Rectangle 534">
              <a:extLst>
                <a:ext uri="{FF2B5EF4-FFF2-40B4-BE49-F238E27FC236}">
                  <a16:creationId xmlns:a16="http://schemas.microsoft.com/office/drawing/2014/main" id="{0D782A61-0777-467A-A6FB-2DC867795B73}"/>
                </a:ext>
              </a:extLst>
            </p:cNvPr>
            <p:cNvSpPr>
              <a:spLocks noChangeArrowheads="1"/>
            </p:cNvSpPr>
            <p:nvPr/>
          </p:nvSpPr>
          <p:spPr bwMode="auto">
            <a:xfrm>
              <a:off x="2161" y="320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21" name="Line 535">
              <a:extLst>
                <a:ext uri="{FF2B5EF4-FFF2-40B4-BE49-F238E27FC236}">
                  <a16:creationId xmlns:a16="http://schemas.microsoft.com/office/drawing/2014/main" id="{2E919460-98A4-826B-0116-B1BB7B209061}"/>
                </a:ext>
              </a:extLst>
            </p:cNvPr>
            <p:cNvSpPr>
              <a:spLocks noChangeShapeType="1"/>
            </p:cNvSpPr>
            <p:nvPr/>
          </p:nvSpPr>
          <p:spPr bwMode="auto">
            <a:xfrm>
              <a:off x="2064" y="2851"/>
              <a:ext cx="126" cy="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22" name="Oval 536">
              <a:extLst>
                <a:ext uri="{FF2B5EF4-FFF2-40B4-BE49-F238E27FC236}">
                  <a16:creationId xmlns:a16="http://schemas.microsoft.com/office/drawing/2014/main" id="{EBE34632-7037-525C-75F2-480C530A0212}"/>
                </a:ext>
              </a:extLst>
            </p:cNvPr>
            <p:cNvSpPr>
              <a:spLocks noChangeArrowheads="1"/>
            </p:cNvSpPr>
            <p:nvPr/>
          </p:nvSpPr>
          <p:spPr bwMode="auto">
            <a:xfrm>
              <a:off x="2103" y="2830"/>
              <a:ext cx="43" cy="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23" name="Rectangle 537">
              <a:extLst>
                <a:ext uri="{FF2B5EF4-FFF2-40B4-BE49-F238E27FC236}">
                  <a16:creationId xmlns:a16="http://schemas.microsoft.com/office/drawing/2014/main" id="{E5BB97DA-B88D-8DCE-0E15-65E9DD1C7939}"/>
                </a:ext>
              </a:extLst>
            </p:cNvPr>
            <p:cNvSpPr>
              <a:spLocks noChangeArrowheads="1"/>
            </p:cNvSpPr>
            <p:nvPr/>
          </p:nvSpPr>
          <p:spPr bwMode="auto">
            <a:xfrm>
              <a:off x="2208" y="2816"/>
              <a:ext cx="854"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Accumbens</a:t>
              </a:r>
            </a:p>
          </p:txBody>
        </p:sp>
        <p:sp>
          <p:nvSpPr>
            <p:cNvPr id="29924" name="Line 538">
              <a:extLst>
                <a:ext uri="{FF2B5EF4-FFF2-40B4-BE49-F238E27FC236}">
                  <a16:creationId xmlns:a16="http://schemas.microsoft.com/office/drawing/2014/main" id="{AF272010-AAE9-F2A5-0154-5C3A9772E7BC}"/>
                </a:ext>
              </a:extLst>
            </p:cNvPr>
            <p:cNvSpPr>
              <a:spLocks noChangeShapeType="1"/>
            </p:cNvSpPr>
            <p:nvPr/>
          </p:nvSpPr>
          <p:spPr bwMode="auto">
            <a:xfrm>
              <a:off x="2064" y="2944"/>
              <a:ext cx="126"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25" name="Rectangle 539">
              <a:extLst>
                <a:ext uri="{FF2B5EF4-FFF2-40B4-BE49-F238E27FC236}">
                  <a16:creationId xmlns:a16="http://schemas.microsoft.com/office/drawing/2014/main" id="{9D1976B7-1CA5-C531-B38C-A5F1C5BE05D3}"/>
                </a:ext>
              </a:extLst>
            </p:cNvPr>
            <p:cNvSpPr>
              <a:spLocks noChangeArrowheads="1"/>
            </p:cNvSpPr>
            <p:nvPr/>
          </p:nvSpPr>
          <p:spPr bwMode="auto">
            <a:xfrm>
              <a:off x="2103" y="2923"/>
              <a:ext cx="43" cy="38"/>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926" name="Rectangle 540">
              <a:extLst>
                <a:ext uri="{FF2B5EF4-FFF2-40B4-BE49-F238E27FC236}">
                  <a16:creationId xmlns:a16="http://schemas.microsoft.com/office/drawing/2014/main" id="{640BBDFE-D901-2429-0C78-0C622DB3FAEC}"/>
                </a:ext>
              </a:extLst>
            </p:cNvPr>
            <p:cNvSpPr>
              <a:spLocks noChangeArrowheads="1"/>
            </p:cNvSpPr>
            <p:nvPr/>
          </p:nvSpPr>
          <p:spPr bwMode="auto">
            <a:xfrm>
              <a:off x="2208" y="2909"/>
              <a:ext cx="618"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Caudate</a:t>
              </a:r>
            </a:p>
          </p:txBody>
        </p:sp>
        <p:sp>
          <p:nvSpPr>
            <p:cNvPr id="29927" name="Line 541">
              <a:extLst>
                <a:ext uri="{FF2B5EF4-FFF2-40B4-BE49-F238E27FC236}">
                  <a16:creationId xmlns:a16="http://schemas.microsoft.com/office/drawing/2014/main" id="{ED07451A-8D31-7AA8-5126-004F8090EABB}"/>
                </a:ext>
              </a:extLst>
            </p:cNvPr>
            <p:cNvSpPr>
              <a:spLocks noChangeShapeType="1"/>
            </p:cNvSpPr>
            <p:nvPr/>
          </p:nvSpPr>
          <p:spPr bwMode="auto">
            <a:xfrm>
              <a:off x="784" y="3332"/>
              <a:ext cx="24"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28" name="Line 542">
              <a:extLst>
                <a:ext uri="{FF2B5EF4-FFF2-40B4-BE49-F238E27FC236}">
                  <a16:creationId xmlns:a16="http://schemas.microsoft.com/office/drawing/2014/main" id="{CD8CCB54-E87A-8034-D488-9F620B3C37FB}"/>
                </a:ext>
              </a:extLst>
            </p:cNvPr>
            <p:cNvSpPr>
              <a:spLocks noChangeShapeType="1"/>
            </p:cNvSpPr>
            <p:nvPr/>
          </p:nvSpPr>
          <p:spPr bwMode="auto">
            <a:xfrm>
              <a:off x="806" y="3561"/>
              <a:ext cx="0" cy="19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29" name="Line 543">
              <a:extLst>
                <a:ext uri="{FF2B5EF4-FFF2-40B4-BE49-F238E27FC236}">
                  <a16:creationId xmlns:a16="http://schemas.microsoft.com/office/drawing/2014/main" id="{44C0CAA2-F03F-A93B-3935-7664A20C96A7}"/>
                </a:ext>
              </a:extLst>
            </p:cNvPr>
            <p:cNvSpPr>
              <a:spLocks noChangeShapeType="1"/>
            </p:cNvSpPr>
            <p:nvPr/>
          </p:nvSpPr>
          <p:spPr bwMode="auto">
            <a:xfrm flipV="1">
              <a:off x="774" y="3544"/>
              <a:ext cx="71" cy="29"/>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0" name="Line 544">
              <a:extLst>
                <a:ext uri="{FF2B5EF4-FFF2-40B4-BE49-F238E27FC236}">
                  <a16:creationId xmlns:a16="http://schemas.microsoft.com/office/drawing/2014/main" id="{7FEE2DC9-885F-7526-FAD5-84D7A0F640D5}"/>
                </a:ext>
              </a:extLst>
            </p:cNvPr>
            <p:cNvSpPr>
              <a:spLocks noChangeShapeType="1"/>
            </p:cNvSpPr>
            <p:nvPr/>
          </p:nvSpPr>
          <p:spPr bwMode="auto">
            <a:xfrm flipV="1">
              <a:off x="772" y="3515"/>
              <a:ext cx="71" cy="29"/>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931" name="Text Box 545">
              <a:extLst>
                <a:ext uri="{FF2B5EF4-FFF2-40B4-BE49-F238E27FC236}">
                  <a16:creationId xmlns:a16="http://schemas.microsoft.com/office/drawing/2014/main" id="{397DEC2F-32C4-1193-801E-F030A5FF4B23}"/>
                </a:ext>
              </a:extLst>
            </p:cNvPr>
            <p:cNvSpPr txBox="1">
              <a:spLocks noChangeArrowheads="1"/>
            </p:cNvSpPr>
            <p:nvPr/>
          </p:nvSpPr>
          <p:spPr bwMode="auto">
            <a:xfrm>
              <a:off x="1968" y="2496"/>
              <a:ext cx="1000" cy="2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a:solidFill>
                    <a:srgbClr val="FFFF00"/>
                  </a:solidFill>
                  <a:latin typeface="Arial" panose="020B0604020202020204" pitchFamily="34" charset="0"/>
                  <a:ea typeface="Osaka"/>
                  <a:cs typeface="Arial" panose="020B0604020202020204" pitchFamily="34" charset="0"/>
                </a:rPr>
                <a:t>NICOTINE</a:t>
              </a:r>
            </a:p>
          </p:txBody>
        </p:sp>
      </p:grpSp>
      <p:sp>
        <p:nvSpPr>
          <p:cNvPr id="389" name="Oval 388">
            <a:extLst>
              <a:ext uri="{FF2B5EF4-FFF2-40B4-BE49-F238E27FC236}">
                <a16:creationId xmlns:a16="http://schemas.microsoft.com/office/drawing/2014/main" id="{D311E082-96A4-AB5C-B890-8A95DD2515B4}"/>
              </a:ext>
            </a:extLst>
          </p:cNvPr>
          <p:cNvSpPr>
            <a:spLocks noChangeArrowheads="1"/>
          </p:cNvSpPr>
          <p:nvPr/>
        </p:nvSpPr>
        <p:spPr bwMode="auto">
          <a:xfrm>
            <a:off x="1212850" y="3962400"/>
            <a:ext cx="612775" cy="1806575"/>
          </a:xfrm>
          <a:prstGeom prst="ellipse">
            <a:avLst/>
          </a:prstGeom>
          <a:noFill/>
          <a:ln w="57150" algn="ctr">
            <a:solidFill>
              <a:srgbClr val="FFFF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200" i="1">
              <a:solidFill>
                <a:srgbClr val="FFFFFF"/>
              </a:solidFill>
              <a:latin typeface="Times New Roman" panose="02020603050405020304" pitchFamily="18" charset="0"/>
              <a:cs typeface="Arial" panose="020B0604020202020204" pitchFamily="34" charset="0"/>
            </a:endParaRPr>
          </a:p>
        </p:txBody>
      </p:sp>
      <p:grpSp>
        <p:nvGrpSpPr>
          <p:cNvPr id="390" name="Group 304">
            <a:extLst>
              <a:ext uri="{FF2B5EF4-FFF2-40B4-BE49-F238E27FC236}">
                <a16:creationId xmlns:a16="http://schemas.microsoft.com/office/drawing/2014/main" id="{01022D9C-DE43-0294-6D3D-0409201FFD00}"/>
              </a:ext>
            </a:extLst>
          </p:cNvPr>
          <p:cNvGrpSpPr>
            <a:grpSpLocks/>
          </p:cNvGrpSpPr>
          <p:nvPr/>
        </p:nvGrpSpPr>
        <p:grpSpPr bwMode="auto">
          <a:xfrm>
            <a:off x="4605338" y="3905250"/>
            <a:ext cx="4132262" cy="2619375"/>
            <a:chOff x="3264" y="2460"/>
            <a:chExt cx="2928" cy="1650"/>
          </a:xfrm>
        </p:grpSpPr>
        <p:grpSp>
          <p:nvGrpSpPr>
            <p:cNvPr id="29708" name="Group 305">
              <a:extLst>
                <a:ext uri="{FF2B5EF4-FFF2-40B4-BE49-F238E27FC236}">
                  <a16:creationId xmlns:a16="http://schemas.microsoft.com/office/drawing/2014/main" id="{E9EB6F4B-7530-DD93-61CA-F3F5EC02C859}"/>
                </a:ext>
              </a:extLst>
            </p:cNvPr>
            <p:cNvGrpSpPr>
              <a:grpSpLocks/>
            </p:cNvGrpSpPr>
            <p:nvPr/>
          </p:nvGrpSpPr>
          <p:grpSpPr bwMode="auto">
            <a:xfrm>
              <a:off x="3264" y="2460"/>
              <a:ext cx="2928" cy="1650"/>
              <a:chOff x="3264" y="2460"/>
              <a:chExt cx="2928" cy="1650"/>
            </a:xfrm>
          </p:grpSpPr>
          <p:sp>
            <p:nvSpPr>
              <p:cNvPr id="29710" name="Rectangle 306">
                <a:extLst>
                  <a:ext uri="{FF2B5EF4-FFF2-40B4-BE49-F238E27FC236}">
                    <a16:creationId xmlns:a16="http://schemas.microsoft.com/office/drawing/2014/main" id="{7A710E5D-30D1-AEAA-AB48-52627FCFC843}"/>
                  </a:ext>
                </a:extLst>
              </p:cNvPr>
              <p:cNvSpPr>
                <a:spLocks noChangeArrowheads="1"/>
              </p:cNvSpPr>
              <p:nvPr/>
            </p:nvSpPr>
            <p:spPr bwMode="auto">
              <a:xfrm>
                <a:off x="3264" y="2460"/>
                <a:ext cx="2928" cy="163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711" name="Line 307">
                <a:extLst>
                  <a:ext uri="{FF2B5EF4-FFF2-40B4-BE49-F238E27FC236}">
                    <a16:creationId xmlns:a16="http://schemas.microsoft.com/office/drawing/2014/main" id="{396302C5-C1FC-F1A5-D7C5-887FCCE4ADD9}"/>
                  </a:ext>
                </a:extLst>
              </p:cNvPr>
              <p:cNvSpPr>
                <a:spLocks noChangeShapeType="1"/>
              </p:cNvSpPr>
              <p:nvPr/>
            </p:nvSpPr>
            <p:spPr bwMode="auto">
              <a:xfrm>
                <a:off x="3771" y="2646"/>
                <a:ext cx="1" cy="91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12" name="Line 308">
                <a:extLst>
                  <a:ext uri="{FF2B5EF4-FFF2-40B4-BE49-F238E27FC236}">
                    <a16:creationId xmlns:a16="http://schemas.microsoft.com/office/drawing/2014/main" id="{047234D0-D438-2854-0403-CF596FACAB0C}"/>
                  </a:ext>
                </a:extLst>
              </p:cNvPr>
              <p:cNvSpPr>
                <a:spLocks noChangeShapeType="1"/>
              </p:cNvSpPr>
              <p:nvPr/>
            </p:nvSpPr>
            <p:spPr bwMode="auto">
              <a:xfrm>
                <a:off x="3748" y="3814"/>
                <a:ext cx="23"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13" name="Line 309">
                <a:extLst>
                  <a:ext uri="{FF2B5EF4-FFF2-40B4-BE49-F238E27FC236}">
                    <a16:creationId xmlns:a16="http://schemas.microsoft.com/office/drawing/2014/main" id="{2E59834F-84A9-0723-BC46-448D7A5F7922}"/>
                  </a:ext>
                </a:extLst>
              </p:cNvPr>
              <p:cNvSpPr>
                <a:spLocks noChangeShapeType="1"/>
              </p:cNvSpPr>
              <p:nvPr/>
            </p:nvSpPr>
            <p:spPr bwMode="auto">
              <a:xfrm rot="-2677329" flipH="1" flipV="1">
                <a:off x="3720" y="3570"/>
                <a:ext cx="82"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14" name="Line 310">
                <a:extLst>
                  <a:ext uri="{FF2B5EF4-FFF2-40B4-BE49-F238E27FC236}">
                    <a16:creationId xmlns:a16="http://schemas.microsoft.com/office/drawing/2014/main" id="{83FE9653-FAD2-F9C7-3B6B-DC6F6104B996}"/>
                  </a:ext>
                </a:extLst>
              </p:cNvPr>
              <p:cNvSpPr>
                <a:spLocks noChangeShapeType="1"/>
              </p:cNvSpPr>
              <p:nvPr/>
            </p:nvSpPr>
            <p:spPr bwMode="auto">
              <a:xfrm>
                <a:off x="3748" y="3401"/>
                <a:ext cx="23"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15" name="Line 311">
                <a:extLst>
                  <a:ext uri="{FF2B5EF4-FFF2-40B4-BE49-F238E27FC236}">
                    <a16:creationId xmlns:a16="http://schemas.microsoft.com/office/drawing/2014/main" id="{DE2EB69E-573C-B746-70FF-CEF47A641F6C}"/>
                  </a:ext>
                </a:extLst>
              </p:cNvPr>
              <p:cNvSpPr>
                <a:spLocks noChangeShapeType="1"/>
              </p:cNvSpPr>
              <p:nvPr/>
            </p:nvSpPr>
            <p:spPr bwMode="auto">
              <a:xfrm>
                <a:off x="3748" y="3149"/>
                <a:ext cx="23"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16" name="Line 312">
                <a:extLst>
                  <a:ext uri="{FF2B5EF4-FFF2-40B4-BE49-F238E27FC236}">
                    <a16:creationId xmlns:a16="http://schemas.microsoft.com/office/drawing/2014/main" id="{95D116B3-B976-2992-CF9B-DDB7D27A3587}"/>
                  </a:ext>
                </a:extLst>
              </p:cNvPr>
              <p:cNvSpPr>
                <a:spLocks noChangeShapeType="1"/>
              </p:cNvSpPr>
              <p:nvPr/>
            </p:nvSpPr>
            <p:spPr bwMode="auto">
              <a:xfrm>
                <a:off x="3748" y="2898"/>
                <a:ext cx="23"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17" name="Line 313">
                <a:extLst>
                  <a:ext uri="{FF2B5EF4-FFF2-40B4-BE49-F238E27FC236}">
                    <a16:creationId xmlns:a16="http://schemas.microsoft.com/office/drawing/2014/main" id="{03452BA0-BF9C-02E8-77C1-7BAD507E6577}"/>
                  </a:ext>
                </a:extLst>
              </p:cNvPr>
              <p:cNvSpPr>
                <a:spLocks noChangeShapeType="1"/>
              </p:cNvSpPr>
              <p:nvPr/>
            </p:nvSpPr>
            <p:spPr bwMode="auto">
              <a:xfrm>
                <a:off x="3748" y="2646"/>
                <a:ext cx="23"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18" name="Rectangle 314">
                <a:extLst>
                  <a:ext uri="{FF2B5EF4-FFF2-40B4-BE49-F238E27FC236}">
                    <a16:creationId xmlns:a16="http://schemas.microsoft.com/office/drawing/2014/main" id="{6945CD32-5F50-2EE4-836E-BD029806DC1D}"/>
                  </a:ext>
                </a:extLst>
              </p:cNvPr>
              <p:cNvSpPr>
                <a:spLocks noChangeArrowheads="1"/>
              </p:cNvSpPr>
              <p:nvPr/>
            </p:nvSpPr>
            <p:spPr bwMode="auto">
              <a:xfrm>
                <a:off x="3672" y="3778"/>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29719" name="Rectangle 315">
                <a:extLst>
                  <a:ext uri="{FF2B5EF4-FFF2-40B4-BE49-F238E27FC236}">
                    <a16:creationId xmlns:a16="http://schemas.microsoft.com/office/drawing/2014/main" id="{A9A0E5C4-7223-EB19-FCA2-8EE2BC627B86}"/>
                  </a:ext>
                </a:extLst>
              </p:cNvPr>
              <p:cNvSpPr>
                <a:spLocks noChangeArrowheads="1"/>
              </p:cNvSpPr>
              <p:nvPr/>
            </p:nvSpPr>
            <p:spPr bwMode="auto">
              <a:xfrm>
                <a:off x="3587" y="3364"/>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100</a:t>
                </a:r>
              </a:p>
            </p:txBody>
          </p:sp>
          <p:sp>
            <p:nvSpPr>
              <p:cNvPr id="29720" name="Rectangle 316">
                <a:extLst>
                  <a:ext uri="{FF2B5EF4-FFF2-40B4-BE49-F238E27FC236}">
                    <a16:creationId xmlns:a16="http://schemas.microsoft.com/office/drawing/2014/main" id="{5F2632AD-5132-33B6-25CD-1E656FA8E137}"/>
                  </a:ext>
                </a:extLst>
              </p:cNvPr>
              <p:cNvSpPr>
                <a:spLocks noChangeArrowheads="1"/>
              </p:cNvSpPr>
              <p:nvPr/>
            </p:nvSpPr>
            <p:spPr bwMode="auto">
              <a:xfrm>
                <a:off x="3587" y="3111"/>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150</a:t>
                </a:r>
              </a:p>
            </p:txBody>
          </p:sp>
          <p:sp>
            <p:nvSpPr>
              <p:cNvPr id="29721" name="Rectangle 317">
                <a:extLst>
                  <a:ext uri="{FF2B5EF4-FFF2-40B4-BE49-F238E27FC236}">
                    <a16:creationId xmlns:a16="http://schemas.microsoft.com/office/drawing/2014/main" id="{826527B7-6B65-1FEC-338D-E2F8C033CD0B}"/>
                  </a:ext>
                </a:extLst>
              </p:cNvPr>
              <p:cNvSpPr>
                <a:spLocks noChangeArrowheads="1"/>
              </p:cNvSpPr>
              <p:nvPr/>
            </p:nvSpPr>
            <p:spPr bwMode="auto">
              <a:xfrm>
                <a:off x="3587" y="2862"/>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200</a:t>
                </a:r>
              </a:p>
            </p:txBody>
          </p:sp>
          <p:sp>
            <p:nvSpPr>
              <p:cNvPr id="29722" name="Rectangle 318">
                <a:extLst>
                  <a:ext uri="{FF2B5EF4-FFF2-40B4-BE49-F238E27FC236}">
                    <a16:creationId xmlns:a16="http://schemas.microsoft.com/office/drawing/2014/main" id="{436B0A9C-B92E-47F3-E409-5C928C41323D}"/>
                  </a:ext>
                </a:extLst>
              </p:cNvPr>
              <p:cNvSpPr>
                <a:spLocks noChangeArrowheads="1"/>
              </p:cNvSpPr>
              <p:nvPr/>
            </p:nvSpPr>
            <p:spPr bwMode="auto">
              <a:xfrm>
                <a:off x="3587" y="2612"/>
                <a:ext cx="273"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250</a:t>
                </a:r>
              </a:p>
            </p:txBody>
          </p:sp>
          <p:sp>
            <p:nvSpPr>
              <p:cNvPr id="29723" name="Line 319">
                <a:extLst>
                  <a:ext uri="{FF2B5EF4-FFF2-40B4-BE49-F238E27FC236}">
                    <a16:creationId xmlns:a16="http://schemas.microsoft.com/office/drawing/2014/main" id="{7C15AB28-6692-DBB3-2D4F-8C0F83FD9BC5}"/>
                  </a:ext>
                </a:extLst>
              </p:cNvPr>
              <p:cNvSpPr>
                <a:spLocks noChangeShapeType="1"/>
              </p:cNvSpPr>
              <p:nvPr/>
            </p:nvSpPr>
            <p:spPr bwMode="auto">
              <a:xfrm>
                <a:off x="3871" y="3792"/>
                <a:ext cx="2009"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24" name="Line 320">
                <a:extLst>
                  <a:ext uri="{FF2B5EF4-FFF2-40B4-BE49-F238E27FC236}">
                    <a16:creationId xmlns:a16="http://schemas.microsoft.com/office/drawing/2014/main" id="{93310520-BF8B-7CAB-81C9-45F86FE9ED6A}"/>
                  </a:ext>
                </a:extLst>
              </p:cNvPr>
              <p:cNvSpPr>
                <a:spLocks noChangeShapeType="1"/>
              </p:cNvSpPr>
              <p:nvPr/>
            </p:nvSpPr>
            <p:spPr bwMode="auto">
              <a:xfrm flipV="1">
                <a:off x="3871"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25" name="Line 321">
                <a:extLst>
                  <a:ext uri="{FF2B5EF4-FFF2-40B4-BE49-F238E27FC236}">
                    <a16:creationId xmlns:a16="http://schemas.microsoft.com/office/drawing/2014/main" id="{12CAC5D7-71CA-BBAF-9E69-3EA30E1A751C}"/>
                  </a:ext>
                </a:extLst>
              </p:cNvPr>
              <p:cNvSpPr>
                <a:spLocks noChangeShapeType="1"/>
              </p:cNvSpPr>
              <p:nvPr/>
            </p:nvSpPr>
            <p:spPr bwMode="auto">
              <a:xfrm flipV="1">
                <a:off x="4005"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26" name="Line 322">
                <a:extLst>
                  <a:ext uri="{FF2B5EF4-FFF2-40B4-BE49-F238E27FC236}">
                    <a16:creationId xmlns:a16="http://schemas.microsoft.com/office/drawing/2014/main" id="{858FB3DC-4B49-6F4B-323C-DCA16A70EA03}"/>
                  </a:ext>
                </a:extLst>
              </p:cNvPr>
              <p:cNvSpPr>
                <a:spLocks noChangeShapeType="1"/>
              </p:cNvSpPr>
              <p:nvPr/>
            </p:nvSpPr>
            <p:spPr bwMode="auto">
              <a:xfrm flipV="1">
                <a:off x="4139"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27" name="Line 323">
                <a:extLst>
                  <a:ext uri="{FF2B5EF4-FFF2-40B4-BE49-F238E27FC236}">
                    <a16:creationId xmlns:a16="http://schemas.microsoft.com/office/drawing/2014/main" id="{DC2CC379-755F-0D30-F37E-9409B6734B08}"/>
                  </a:ext>
                </a:extLst>
              </p:cNvPr>
              <p:cNvSpPr>
                <a:spLocks noChangeShapeType="1"/>
              </p:cNvSpPr>
              <p:nvPr/>
            </p:nvSpPr>
            <p:spPr bwMode="auto">
              <a:xfrm flipV="1">
                <a:off x="4273"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28" name="Line 324">
                <a:extLst>
                  <a:ext uri="{FF2B5EF4-FFF2-40B4-BE49-F238E27FC236}">
                    <a16:creationId xmlns:a16="http://schemas.microsoft.com/office/drawing/2014/main" id="{D2B03078-3FF1-D9E3-D681-C6A926BDB4A5}"/>
                  </a:ext>
                </a:extLst>
              </p:cNvPr>
              <p:cNvSpPr>
                <a:spLocks noChangeShapeType="1"/>
              </p:cNvSpPr>
              <p:nvPr/>
            </p:nvSpPr>
            <p:spPr bwMode="auto">
              <a:xfrm flipV="1">
                <a:off x="4407"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29" name="Line 325">
                <a:extLst>
                  <a:ext uri="{FF2B5EF4-FFF2-40B4-BE49-F238E27FC236}">
                    <a16:creationId xmlns:a16="http://schemas.microsoft.com/office/drawing/2014/main" id="{13214201-1A22-7EE0-33BB-637DA9B934CD}"/>
                  </a:ext>
                </a:extLst>
              </p:cNvPr>
              <p:cNvSpPr>
                <a:spLocks noChangeShapeType="1"/>
              </p:cNvSpPr>
              <p:nvPr/>
            </p:nvSpPr>
            <p:spPr bwMode="auto">
              <a:xfrm flipV="1">
                <a:off x="4541"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0" name="Line 326">
                <a:extLst>
                  <a:ext uri="{FF2B5EF4-FFF2-40B4-BE49-F238E27FC236}">
                    <a16:creationId xmlns:a16="http://schemas.microsoft.com/office/drawing/2014/main" id="{5B9EB7DF-96BA-F971-FE4D-33A7B20AFB20}"/>
                  </a:ext>
                </a:extLst>
              </p:cNvPr>
              <p:cNvSpPr>
                <a:spLocks noChangeShapeType="1"/>
              </p:cNvSpPr>
              <p:nvPr/>
            </p:nvSpPr>
            <p:spPr bwMode="auto">
              <a:xfrm flipV="1">
                <a:off x="4676"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1" name="Line 327">
                <a:extLst>
                  <a:ext uri="{FF2B5EF4-FFF2-40B4-BE49-F238E27FC236}">
                    <a16:creationId xmlns:a16="http://schemas.microsoft.com/office/drawing/2014/main" id="{179DB936-50FA-8365-DD6E-2F4D689969D8}"/>
                  </a:ext>
                </a:extLst>
              </p:cNvPr>
              <p:cNvSpPr>
                <a:spLocks noChangeShapeType="1"/>
              </p:cNvSpPr>
              <p:nvPr/>
            </p:nvSpPr>
            <p:spPr bwMode="auto">
              <a:xfrm flipV="1">
                <a:off x="4810"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2" name="Line 328">
                <a:extLst>
                  <a:ext uri="{FF2B5EF4-FFF2-40B4-BE49-F238E27FC236}">
                    <a16:creationId xmlns:a16="http://schemas.microsoft.com/office/drawing/2014/main" id="{0D272E90-3003-6F0F-BC4E-5A8FF2A16893}"/>
                  </a:ext>
                </a:extLst>
              </p:cNvPr>
              <p:cNvSpPr>
                <a:spLocks noChangeShapeType="1"/>
              </p:cNvSpPr>
              <p:nvPr/>
            </p:nvSpPr>
            <p:spPr bwMode="auto">
              <a:xfrm flipV="1">
                <a:off x="4941"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3" name="Line 329">
                <a:extLst>
                  <a:ext uri="{FF2B5EF4-FFF2-40B4-BE49-F238E27FC236}">
                    <a16:creationId xmlns:a16="http://schemas.microsoft.com/office/drawing/2014/main" id="{69A46C9F-31B0-1BD7-BA0B-63B274B7E360}"/>
                  </a:ext>
                </a:extLst>
              </p:cNvPr>
              <p:cNvSpPr>
                <a:spLocks noChangeShapeType="1"/>
              </p:cNvSpPr>
              <p:nvPr/>
            </p:nvSpPr>
            <p:spPr bwMode="auto">
              <a:xfrm flipV="1">
                <a:off x="5075"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4" name="Line 330">
                <a:extLst>
                  <a:ext uri="{FF2B5EF4-FFF2-40B4-BE49-F238E27FC236}">
                    <a16:creationId xmlns:a16="http://schemas.microsoft.com/office/drawing/2014/main" id="{D0DCD1D7-8026-427B-7094-3E73D988DBBB}"/>
                  </a:ext>
                </a:extLst>
              </p:cNvPr>
              <p:cNvSpPr>
                <a:spLocks noChangeShapeType="1"/>
              </p:cNvSpPr>
              <p:nvPr/>
            </p:nvSpPr>
            <p:spPr bwMode="auto">
              <a:xfrm flipV="1">
                <a:off x="5209"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5" name="Line 331">
                <a:extLst>
                  <a:ext uri="{FF2B5EF4-FFF2-40B4-BE49-F238E27FC236}">
                    <a16:creationId xmlns:a16="http://schemas.microsoft.com/office/drawing/2014/main" id="{2DB0EE34-D1D5-9886-7BAB-14BF22C49159}"/>
                  </a:ext>
                </a:extLst>
              </p:cNvPr>
              <p:cNvSpPr>
                <a:spLocks noChangeShapeType="1"/>
              </p:cNvSpPr>
              <p:nvPr/>
            </p:nvSpPr>
            <p:spPr bwMode="auto">
              <a:xfrm flipV="1">
                <a:off x="5343"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6" name="Line 332">
                <a:extLst>
                  <a:ext uri="{FF2B5EF4-FFF2-40B4-BE49-F238E27FC236}">
                    <a16:creationId xmlns:a16="http://schemas.microsoft.com/office/drawing/2014/main" id="{9788833C-03BA-F8B6-9D6A-1B31C7C9D50D}"/>
                  </a:ext>
                </a:extLst>
              </p:cNvPr>
              <p:cNvSpPr>
                <a:spLocks noChangeShapeType="1"/>
              </p:cNvSpPr>
              <p:nvPr/>
            </p:nvSpPr>
            <p:spPr bwMode="auto">
              <a:xfrm flipV="1">
                <a:off x="5477"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7" name="Line 333">
                <a:extLst>
                  <a:ext uri="{FF2B5EF4-FFF2-40B4-BE49-F238E27FC236}">
                    <a16:creationId xmlns:a16="http://schemas.microsoft.com/office/drawing/2014/main" id="{0B784D29-4FC8-EC81-3C1A-BDDB6E05C282}"/>
                  </a:ext>
                </a:extLst>
              </p:cNvPr>
              <p:cNvSpPr>
                <a:spLocks noChangeShapeType="1"/>
              </p:cNvSpPr>
              <p:nvPr/>
            </p:nvSpPr>
            <p:spPr bwMode="auto">
              <a:xfrm flipV="1">
                <a:off x="5611" y="3792"/>
                <a:ext cx="1"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8" name="Line 334">
                <a:extLst>
                  <a:ext uri="{FF2B5EF4-FFF2-40B4-BE49-F238E27FC236}">
                    <a16:creationId xmlns:a16="http://schemas.microsoft.com/office/drawing/2014/main" id="{F68A39B3-6A57-EF35-EEF3-FDE8BDA2DF9C}"/>
                  </a:ext>
                </a:extLst>
              </p:cNvPr>
              <p:cNvSpPr>
                <a:spLocks noChangeShapeType="1"/>
              </p:cNvSpPr>
              <p:nvPr/>
            </p:nvSpPr>
            <p:spPr bwMode="auto">
              <a:xfrm flipV="1">
                <a:off x="5746"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39" name="Line 335">
                <a:extLst>
                  <a:ext uri="{FF2B5EF4-FFF2-40B4-BE49-F238E27FC236}">
                    <a16:creationId xmlns:a16="http://schemas.microsoft.com/office/drawing/2014/main" id="{471F472A-660B-A3AE-A070-983DB31F59A2}"/>
                  </a:ext>
                </a:extLst>
              </p:cNvPr>
              <p:cNvSpPr>
                <a:spLocks noChangeShapeType="1"/>
              </p:cNvSpPr>
              <p:nvPr/>
            </p:nvSpPr>
            <p:spPr bwMode="auto">
              <a:xfrm flipV="1">
                <a:off x="5880" y="3792"/>
                <a:ext cx="0" cy="2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40" name="Rectangle 336">
                <a:extLst>
                  <a:ext uri="{FF2B5EF4-FFF2-40B4-BE49-F238E27FC236}">
                    <a16:creationId xmlns:a16="http://schemas.microsoft.com/office/drawing/2014/main" id="{BC2734CE-E038-9092-D77D-B8A7139967C5}"/>
                  </a:ext>
                </a:extLst>
              </p:cNvPr>
              <p:cNvSpPr>
                <a:spLocks noChangeArrowheads="1"/>
              </p:cNvSpPr>
              <p:nvPr/>
            </p:nvSpPr>
            <p:spPr bwMode="auto">
              <a:xfrm>
                <a:off x="3852" y="3848"/>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a:t>
                </a:r>
              </a:p>
            </p:txBody>
          </p:sp>
          <p:sp>
            <p:nvSpPr>
              <p:cNvPr id="29741" name="Rectangle 337">
                <a:extLst>
                  <a:ext uri="{FF2B5EF4-FFF2-40B4-BE49-F238E27FC236}">
                    <a16:creationId xmlns:a16="http://schemas.microsoft.com/office/drawing/2014/main" id="{44ADEAA3-445E-87B3-76DA-EBD1AA609CA1}"/>
                  </a:ext>
                </a:extLst>
              </p:cNvPr>
              <p:cNvSpPr>
                <a:spLocks noChangeArrowheads="1"/>
              </p:cNvSpPr>
              <p:nvPr/>
            </p:nvSpPr>
            <p:spPr bwMode="auto">
              <a:xfrm>
                <a:off x="4253" y="3848"/>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a:t>
                </a:r>
              </a:p>
            </p:txBody>
          </p:sp>
          <p:sp>
            <p:nvSpPr>
              <p:cNvPr id="29742" name="Rectangle 338">
                <a:extLst>
                  <a:ext uri="{FF2B5EF4-FFF2-40B4-BE49-F238E27FC236}">
                    <a16:creationId xmlns:a16="http://schemas.microsoft.com/office/drawing/2014/main" id="{8D9B244B-086B-64D1-71CF-5FC55B56F3A6}"/>
                  </a:ext>
                </a:extLst>
              </p:cNvPr>
              <p:cNvSpPr>
                <a:spLocks noChangeArrowheads="1"/>
              </p:cNvSpPr>
              <p:nvPr/>
            </p:nvSpPr>
            <p:spPr bwMode="auto">
              <a:xfrm>
                <a:off x="4657" y="3848"/>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a:t>
                </a:r>
              </a:p>
            </p:txBody>
          </p:sp>
          <p:sp>
            <p:nvSpPr>
              <p:cNvPr id="29743" name="Rectangle 339">
                <a:extLst>
                  <a:ext uri="{FF2B5EF4-FFF2-40B4-BE49-F238E27FC236}">
                    <a16:creationId xmlns:a16="http://schemas.microsoft.com/office/drawing/2014/main" id="{1EDAA32F-03E8-53DD-3032-5217A794B3C9}"/>
                  </a:ext>
                </a:extLst>
              </p:cNvPr>
              <p:cNvSpPr>
                <a:spLocks noChangeArrowheads="1"/>
              </p:cNvSpPr>
              <p:nvPr/>
            </p:nvSpPr>
            <p:spPr bwMode="auto">
              <a:xfrm>
                <a:off x="5054" y="3848"/>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3</a:t>
                </a:r>
              </a:p>
            </p:txBody>
          </p:sp>
          <p:sp>
            <p:nvSpPr>
              <p:cNvPr id="29744" name="Rectangle 340">
                <a:extLst>
                  <a:ext uri="{FF2B5EF4-FFF2-40B4-BE49-F238E27FC236}">
                    <a16:creationId xmlns:a16="http://schemas.microsoft.com/office/drawing/2014/main" id="{8906ACB8-7616-C99E-C728-E16856D6D84B}"/>
                  </a:ext>
                </a:extLst>
              </p:cNvPr>
              <p:cNvSpPr>
                <a:spLocks noChangeArrowheads="1"/>
              </p:cNvSpPr>
              <p:nvPr/>
            </p:nvSpPr>
            <p:spPr bwMode="auto">
              <a:xfrm>
                <a:off x="5459" y="3848"/>
                <a:ext cx="91"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4</a:t>
                </a:r>
              </a:p>
            </p:txBody>
          </p:sp>
          <p:sp>
            <p:nvSpPr>
              <p:cNvPr id="29745" name="Rectangle 341">
                <a:extLst>
                  <a:ext uri="{FF2B5EF4-FFF2-40B4-BE49-F238E27FC236}">
                    <a16:creationId xmlns:a16="http://schemas.microsoft.com/office/drawing/2014/main" id="{94AFD6D0-84D4-680F-4929-676D91D748B5}"/>
                  </a:ext>
                </a:extLst>
              </p:cNvPr>
              <p:cNvSpPr>
                <a:spLocks noChangeArrowheads="1"/>
              </p:cNvSpPr>
              <p:nvPr/>
            </p:nvSpPr>
            <p:spPr bwMode="auto">
              <a:xfrm>
                <a:off x="5822" y="3848"/>
                <a:ext cx="236"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5hr</a:t>
                </a:r>
              </a:p>
            </p:txBody>
          </p:sp>
          <p:sp>
            <p:nvSpPr>
              <p:cNvPr id="29746" name="Rectangle 342">
                <a:extLst>
                  <a:ext uri="{FF2B5EF4-FFF2-40B4-BE49-F238E27FC236}">
                    <a16:creationId xmlns:a16="http://schemas.microsoft.com/office/drawing/2014/main" id="{79029A1E-ACAA-3E5F-387F-53B46D4E5F1E}"/>
                  </a:ext>
                </a:extLst>
              </p:cNvPr>
              <p:cNvSpPr>
                <a:spLocks noChangeArrowheads="1"/>
              </p:cNvSpPr>
              <p:nvPr/>
            </p:nvSpPr>
            <p:spPr bwMode="auto">
              <a:xfrm>
                <a:off x="4496" y="3936"/>
                <a:ext cx="1466"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Time After Morphine</a:t>
                </a:r>
              </a:p>
            </p:txBody>
          </p:sp>
          <p:sp>
            <p:nvSpPr>
              <p:cNvPr id="29747" name="Rectangle 343">
                <a:extLst>
                  <a:ext uri="{FF2B5EF4-FFF2-40B4-BE49-F238E27FC236}">
                    <a16:creationId xmlns:a16="http://schemas.microsoft.com/office/drawing/2014/main" id="{B8CA14BC-6973-B43A-7A1D-DF6CE200F8F3}"/>
                  </a:ext>
                </a:extLst>
              </p:cNvPr>
              <p:cNvSpPr>
                <a:spLocks noChangeArrowheads="1"/>
              </p:cNvSpPr>
              <p:nvPr/>
            </p:nvSpPr>
            <p:spPr bwMode="auto">
              <a:xfrm rot="-5400000">
                <a:off x="2873" y="3050"/>
                <a:ext cx="1268" cy="19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 of Basal Release</a:t>
                </a:r>
              </a:p>
            </p:txBody>
          </p:sp>
          <p:sp>
            <p:nvSpPr>
              <p:cNvPr id="29748" name="Line 344">
                <a:extLst>
                  <a:ext uri="{FF2B5EF4-FFF2-40B4-BE49-F238E27FC236}">
                    <a16:creationId xmlns:a16="http://schemas.microsoft.com/office/drawing/2014/main" id="{BFDACDDA-CB55-8289-F0AB-C139ADD1AB2E}"/>
                  </a:ext>
                </a:extLst>
              </p:cNvPr>
              <p:cNvSpPr>
                <a:spLocks noChangeShapeType="1"/>
              </p:cNvSpPr>
              <p:nvPr/>
            </p:nvSpPr>
            <p:spPr bwMode="auto">
              <a:xfrm rot="-2677329" flipH="1" flipV="1">
                <a:off x="3733" y="3605"/>
                <a:ext cx="81"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49" name="Line 345">
                <a:extLst>
                  <a:ext uri="{FF2B5EF4-FFF2-40B4-BE49-F238E27FC236}">
                    <a16:creationId xmlns:a16="http://schemas.microsoft.com/office/drawing/2014/main" id="{D7462852-4BFF-AC48-EF07-967BFC0C559B}"/>
                  </a:ext>
                </a:extLst>
              </p:cNvPr>
              <p:cNvSpPr>
                <a:spLocks noChangeShapeType="1"/>
              </p:cNvSpPr>
              <p:nvPr/>
            </p:nvSpPr>
            <p:spPr bwMode="auto">
              <a:xfrm flipV="1">
                <a:off x="3770" y="3614"/>
                <a:ext cx="0" cy="20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50" name="Line 346">
                <a:extLst>
                  <a:ext uri="{FF2B5EF4-FFF2-40B4-BE49-F238E27FC236}">
                    <a16:creationId xmlns:a16="http://schemas.microsoft.com/office/drawing/2014/main" id="{0EF4B344-59F5-7F84-11AB-6E0D4053C2FA}"/>
                  </a:ext>
                </a:extLst>
              </p:cNvPr>
              <p:cNvSpPr>
                <a:spLocks noChangeShapeType="1"/>
              </p:cNvSpPr>
              <p:nvPr/>
            </p:nvSpPr>
            <p:spPr bwMode="auto">
              <a:xfrm flipV="1">
                <a:off x="3871" y="3275"/>
                <a:ext cx="134" cy="12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51" name="Line 347">
                <a:extLst>
                  <a:ext uri="{FF2B5EF4-FFF2-40B4-BE49-F238E27FC236}">
                    <a16:creationId xmlns:a16="http://schemas.microsoft.com/office/drawing/2014/main" id="{8F15BBBC-C3DB-DCC5-42D1-98B5361FD63A}"/>
                  </a:ext>
                </a:extLst>
              </p:cNvPr>
              <p:cNvSpPr>
                <a:spLocks noChangeShapeType="1"/>
              </p:cNvSpPr>
              <p:nvPr/>
            </p:nvSpPr>
            <p:spPr bwMode="auto">
              <a:xfrm flipV="1">
                <a:off x="3871" y="3225"/>
                <a:ext cx="134" cy="176"/>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52" name="Line 348">
                <a:extLst>
                  <a:ext uri="{FF2B5EF4-FFF2-40B4-BE49-F238E27FC236}">
                    <a16:creationId xmlns:a16="http://schemas.microsoft.com/office/drawing/2014/main" id="{A4517EFA-3656-8F5A-EAA5-D7A9EBF314D8}"/>
                  </a:ext>
                </a:extLst>
              </p:cNvPr>
              <p:cNvSpPr>
                <a:spLocks noChangeShapeType="1"/>
              </p:cNvSpPr>
              <p:nvPr/>
            </p:nvSpPr>
            <p:spPr bwMode="auto">
              <a:xfrm flipV="1">
                <a:off x="3871" y="3169"/>
                <a:ext cx="134" cy="232"/>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53" name="Line 349">
                <a:extLst>
                  <a:ext uri="{FF2B5EF4-FFF2-40B4-BE49-F238E27FC236}">
                    <a16:creationId xmlns:a16="http://schemas.microsoft.com/office/drawing/2014/main" id="{BB1F3C48-5207-4D41-A6FE-8FB8555FD502}"/>
                  </a:ext>
                </a:extLst>
              </p:cNvPr>
              <p:cNvSpPr>
                <a:spLocks noChangeShapeType="1"/>
              </p:cNvSpPr>
              <p:nvPr/>
            </p:nvSpPr>
            <p:spPr bwMode="auto">
              <a:xfrm flipV="1">
                <a:off x="3871" y="3169"/>
                <a:ext cx="134" cy="232"/>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54" name="Oval 350">
                <a:extLst>
                  <a:ext uri="{FF2B5EF4-FFF2-40B4-BE49-F238E27FC236}">
                    <a16:creationId xmlns:a16="http://schemas.microsoft.com/office/drawing/2014/main" id="{1E7A36A9-2E25-7D7F-D653-884ACC96728F}"/>
                  </a:ext>
                </a:extLst>
              </p:cNvPr>
              <p:cNvSpPr>
                <a:spLocks noChangeArrowheads="1"/>
              </p:cNvSpPr>
              <p:nvPr/>
            </p:nvSpPr>
            <p:spPr bwMode="auto">
              <a:xfrm>
                <a:off x="384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755" name="Rectangle 351">
                <a:extLst>
                  <a:ext uri="{FF2B5EF4-FFF2-40B4-BE49-F238E27FC236}">
                    <a16:creationId xmlns:a16="http://schemas.microsoft.com/office/drawing/2014/main" id="{B20BF179-1F3D-D028-833B-0BDB0683A629}"/>
                  </a:ext>
                </a:extLst>
              </p:cNvPr>
              <p:cNvSpPr>
                <a:spLocks noChangeArrowheads="1"/>
              </p:cNvSpPr>
              <p:nvPr/>
            </p:nvSpPr>
            <p:spPr bwMode="auto">
              <a:xfrm>
                <a:off x="3844" y="337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756" name="Freeform 352">
                <a:extLst>
                  <a:ext uri="{FF2B5EF4-FFF2-40B4-BE49-F238E27FC236}">
                    <a16:creationId xmlns:a16="http://schemas.microsoft.com/office/drawing/2014/main" id="{128C6828-F619-3B4D-E1FD-61318A1E64E9}"/>
                  </a:ext>
                </a:extLst>
              </p:cNvPr>
              <p:cNvSpPr>
                <a:spLocks/>
              </p:cNvSpPr>
              <p:nvPr/>
            </p:nvSpPr>
            <p:spPr bwMode="auto">
              <a:xfrm>
                <a:off x="3844" y="3378"/>
                <a:ext cx="53" cy="47"/>
              </a:xfrm>
              <a:custGeom>
                <a:avLst/>
                <a:gdLst>
                  <a:gd name="T0" fmla="*/ 11 w 84"/>
                  <a:gd name="T1" fmla="*/ 0 h 84"/>
                  <a:gd name="T2" fmla="*/ 21 w 84"/>
                  <a:gd name="T3" fmla="*/ 15 h 84"/>
                  <a:gd name="T4" fmla="*/ 0 w 84"/>
                  <a:gd name="T5" fmla="*/ 15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757" name="Freeform 353">
                <a:extLst>
                  <a:ext uri="{FF2B5EF4-FFF2-40B4-BE49-F238E27FC236}">
                    <a16:creationId xmlns:a16="http://schemas.microsoft.com/office/drawing/2014/main" id="{090EA708-2416-CBA3-AE33-EBB9F55A5374}"/>
                  </a:ext>
                </a:extLst>
              </p:cNvPr>
              <p:cNvSpPr>
                <a:spLocks/>
              </p:cNvSpPr>
              <p:nvPr/>
            </p:nvSpPr>
            <p:spPr bwMode="auto">
              <a:xfrm>
                <a:off x="3844" y="3378"/>
                <a:ext cx="53" cy="47"/>
              </a:xfrm>
              <a:custGeom>
                <a:avLst/>
                <a:gdLst>
                  <a:gd name="T0" fmla="*/ 11 w 84"/>
                  <a:gd name="T1" fmla="*/ 0 h 84"/>
                  <a:gd name="T2" fmla="*/ 21 w 84"/>
                  <a:gd name="T3" fmla="*/ 7 h 84"/>
                  <a:gd name="T4" fmla="*/ 11 w 84"/>
                  <a:gd name="T5" fmla="*/ 15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758" name="Line 354">
                <a:extLst>
                  <a:ext uri="{FF2B5EF4-FFF2-40B4-BE49-F238E27FC236}">
                    <a16:creationId xmlns:a16="http://schemas.microsoft.com/office/drawing/2014/main" id="{D78B7264-C1F6-2DE1-1F6C-B48EE30218D7}"/>
                  </a:ext>
                </a:extLst>
              </p:cNvPr>
              <p:cNvSpPr>
                <a:spLocks noChangeShapeType="1"/>
              </p:cNvSpPr>
              <p:nvPr/>
            </p:nvSpPr>
            <p:spPr bwMode="auto">
              <a:xfrm flipV="1">
                <a:off x="4005" y="3199"/>
                <a:ext cx="134" cy="7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59" name="Line 355">
                <a:extLst>
                  <a:ext uri="{FF2B5EF4-FFF2-40B4-BE49-F238E27FC236}">
                    <a16:creationId xmlns:a16="http://schemas.microsoft.com/office/drawing/2014/main" id="{6BABF718-9B6E-4E06-32B8-103040A806F2}"/>
                  </a:ext>
                </a:extLst>
              </p:cNvPr>
              <p:cNvSpPr>
                <a:spLocks noChangeShapeType="1"/>
              </p:cNvSpPr>
              <p:nvPr/>
            </p:nvSpPr>
            <p:spPr bwMode="auto">
              <a:xfrm>
                <a:off x="4139" y="3199"/>
                <a:ext cx="134" cy="3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0" name="Line 356">
                <a:extLst>
                  <a:ext uri="{FF2B5EF4-FFF2-40B4-BE49-F238E27FC236}">
                    <a16:creationId xmlns:a16="http://schemas.microsoft.com/office/drawing/2014/main" id="{BE1CBEF4-168C-4745-4D7E-C8DE43305E74}"/>
                  </a:ext>
                </a:extLst>
              </p:cNvPr>
              <p:cNvSpPr>
                <a:spLocks noChangeShapeType="1"/>
              </p:cNvSpPr>
              <p:nvPr/>
            </p:nvSpPr>
            <p:spPr bwMode="auto">
              <a:xfrm>
                <a:off x="4273" y="3235"/>
                <a:ext cx="134" cy="3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1" name="Line 357">
                <a:extLst>
                  <a:ext uri="{FF2B5EF4-FFF2-40B4-BE49-F238E27FC236}">
                    <a16:creationId xmlns:a16="http://schemas.microsoft.com/office/drawing/2014/main" id="{71A05389-9476-D5A2-ABB7-9F2F3C9810E8}"/>
                  </a:ext>
                </a:extLst>
              </p:cNvPr>
              <p:cNvSpPr>
                <a:spLocks noChangeShapeType="1"/>
              </p:cNvSpPr>
              <p:nvPr/>
            </p:nvSpPr>
            <p:spPr bwMode="auto">
              <a:xfrm>
                <a:off x="4407" y="3268"/>
                <a:ext cx="134" cy="4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2" name="Line 358">
                <a:extLst>
                  <a:ext uri="{FF2B5EF4-FFF2-40B4-BE49-F238E27FC236}">
                    <a16:creationId xmlns:a16="http://schemas.microsoft.com/office/drawing/2014/main" id="{2787DBF2-49AF-1C34-3296-BB25DE3E9DD3}"/>
                  </a:ext>
                </a:extLst>
              </p:cNvPr>
              <p:cNvSpPr>
                <a:spLocks noChangeShapeType="1"/>
              </p:cNvSpPr>
              <p:nvPr/>
            </p:nvSpPr>
            <p:spPr bwMode="auto">
              <a:xfrm>
                <a:off x="4541" y="3311"/>
                <a:ext cx="135" cy="4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3" name="Line 359">
                <a:extLst>
                  <a:ext uri="{FF2B5EF4-FFF2-40B4-BE49-F238E27FC236}">
                    <a16:creationId xmlns:a16="http://schemas.microsoft.com/office/drawing/2014/main" id="{2305CBA9-C6DA-091A-076D-DA1DF2699A92}"/>
                  </a:ext>
                </a:extLst>
              </p:cNvPr>
              <p:cNvSpPr>
                <a:spLocks noChangeShapeType="1"/>
              </p:cNvSpPr>
              <p:nvPr/>
            </p:nvSpPr>
            <p:spPr bwMode="auto">
              <a:xfrm>
                <a:off x="4676" y="3351"/>
                <a:ext cx="134" cy="3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4" name="Line 360">
                <a:extLst>
                  <a:ext uri="{FF2B5EF4-FFF2-40B4-BE49-F238E27FC236}">
                    <a16:creationId xmlns:a16="http://schemas.microsoft.com/office/drawing/2014/main" id="{7E92918A-7A5E-058D-6197-D05E0B34C7D2}"/>
                  </a:ext>
                </a:extLst>
              </p:cNvPr>
              <p:cNvSpPr>
                <a:spLocks noChangeShapeType="1"/>
              </p:cNvSpPr>
              <p:nvPr/>
            </p:nvSpPr>
            <p:spPr bwMode="auto">
              <a:xfrm>
                <a:off x="4810" y="3385"/>
                <a:ext cx="131" cy="1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5" name="Line 361">
                <a:extLst>
                  <a:ext uri="{FF2B5EF4-FFF2-40B4-BE49-F238E27FC236}">
                    <a16:creationId xmlns:a16="http://schemas.microsoft.com/office/drawing/2014/main" id="{D987E2B1-32F1-EF7B-DEBC-9E9D3E4DF539}"/>
                  </a:ext>
                </a:extLst>
              </p:cNvPr>
              <p:cNvSpPr>
                <a:spLocks noChangeShapeType="1"/>
              </p:cNvSpPr>
              <p:nvPr/>
            </p:nvSpPr>
            <p:spPr bwMode="auto">
              <a:xfrm>
                <a:off x="4941" y="3401"/>
                <a:ext cx="134" cy="1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6" name="Line 362">
                <a:extLst>
                  <a:ext uri="{FF2B5EF4-FFF2-40B4-BE49-F238E27FC236}">
                    <a16:creationId xmlns:a16="http://schemas.microsoft.com/office/drawing/2014/main" id="{335FE5FB-619B-EADE-ABAB-4DA27CF1856D}"/>
                  </a:ext>
                </a:extLst>
              </p:cNvPr>
              <p:cNvSpPr>
                <a:spLocks noChangeShapeType="1"/>
              </p:cNvSpPr>
              <p:nvPr/>
            </p:nvSpPr>
            <p:spPr bwMode="auto">
              <a:xfrm flipV="1">
                <a:off x="4005" y="3119"/>
                <a:ext cx="134" cy="106"/>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7" name="Line 363">
                <a:extLst>
                  <a:ext uri="{FF2B5EF4-FFF2-40B4-BE49-F238E27FC236}">
                    <a16:creationId xmlns:a16="http://schemas.microsoft.com/office/drawing/2014/main" id="{D6A6E411-4E5F-4C3B-59C8-F6BBB43207E2}"/>
                  </a:ext>
                </a:extLst>
              </p:cNvPr>
              <p:cNvSpPr>
                <a:spLocks noChangeShapeType="1"/>
              </p:cNvSpPr>
              <p:nvPr/>
            </p:nvSpPr>
            <p:spPr bwMode="auto">
              <a:xfrm flipV="1">
                <a:off x="4139" y="3073"/>
                <a:ext cx="134" cy="46"/>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8" name="Line 364">
                <a:extLst>
                  <a:ext uri="{FF2B5EF4-FFF2-40B4-BE49-F238E27FC236}">
                    <a16:creationId xmlns:a16="http://schemas.microsoft.com/office/drawing/2014/main" id="{16C7E3AF-8194-FFE4-4B9F-A9DC6D1E73FF}"/>
                  </a:ext>
                </a:extLst>
              </p:cNvPr>
              <p:cNvSpPr>
                <a:spLocks noChangeShapeType="1"/>
              </p:cNvSpPr>
              <p:nvPr/>
            </p:nvSpPr>
            <p:spPr bwMode="auto">
              <a:xfrm>
                <a:off x="4273" y="3073"/>
                <a:ext cx="134" cy="76"/>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69" name="Line 365">
                <a:extLst>
                  <a:ext uri="{FF2B5EF4-FFF2-40B4-BE49-F238E27FC236}">
                    <a16:creationId xmlns:a16="http://schemas.microsoft.com/office/drawing/2014/main" id="{92ED4D58-5147-7B82-8E1D-877307FC9C61}"/>
                  </a:ext>
                </a:extLst>
              </p:cNvPr>
              <p:cNvSpPr>
                <a:spLocks noChangeShapeType="1"/>
              </p:cNvSpPr>
              <p:nvPr/>
            </p:nvSpPr>
            <p:spPr bwMode="auto">
              <a:xfrm>
                <a:off x="4407" y="3149"/>
                <a:ext cx="134" cy="5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0" name="Line 366">
                <a:extLst>
                  <a:ext uri="{FF2B5EF4-FFF2-40B4-BE49-F238E27FC236}">
                    <a16:creationId xmlns:a16="http://schemas.microsoft.com/office/drawing/2014/main" id="{A7222819-2F30-931C-9462-E1F529EEF53F}"/>
                  </a:ext>
                </a:extLst>
              </p:cNvPr>
              <p:cNvSpPr>
                <a:spLocks noChangeShapeType="1"/>
              </p:cNvSpPr>
              <p:nvPr/>
            </p:nvSpPr>
            <p:spPr bwMode="auto">
              <a:xfrm>
                <a:off x="4541" y="3199"/>
                <a:ext cx="135" cy="5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1" name="Line 367">
                <a:extLst>
                  <a:ext uri="{FF2B5EF4-FFF2-40B4-BE49-F238E27FC236}">
                    <a16:creationId xmlns:a16="http://schemas.microsoft.com/office/drawing/2014/main" id="{6188816D-F592-3D47-2746-80C75519E7A5}"/>
                  </a:ext>
                </a:extLst>
              </p:cNvPr>
              <p:cNvSpPr>
                <a:spLocks noChangeShapeType="1"/>
              </p:cNvSpPr>
              <p:nvPr/>
            </p:nvSpPr>
            <p:spPr bwMode="auto">
              <a:xfrm>
                <a:off x="4676" y="3249"/>
                <a:ext cx="134" cy="92"/>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2" name="Line 368">
                <a:extLst>
                  <a:ext uri="{FF2B5EF4-FFF2-40B4-BE49-F238E27FC236}">
                    <a16:creationId xmlns:a16="http://schemas.microsoft.com/office/drawing/2014/main" id="{AF45B586-B446-F201-F9E3-77CEBDEAFD01}"/>
                  </a:ext>
                </a:extLst>
              </p:cNvPr>
              <p:cNvSpPr>
                <a:spLocks noChangeShapeType="1"/>
              </p:cNvSpPr>
              <p:nvPr/>
            </p:nvSpPr>
            <p:spPr bwMode="auto">
              <a:xfrm>
                <a:off x="4810" y="3341"/>
                <a:ext cx="131" cy="1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3" name="Line 369">
                <a:extLst>
                  <a:ext uri="{FF2B5EF4-FFF2-40B4-BE49-F238E27FC236}">
                    <a16:creationId xmlns:a16="http://schemas.microsoft.com/office/drawing/2014/main" id="{3CCAFBD4-E6C6-FA87-8B17-3CE566645C86}"/>
                  </a:ext>
                </a:extLst>
              </p:cNvPr>
              <p:cNvSpPr>
                <a:spLocks noChangeShapeType="1"/>
              </p:cNvSpPr>
              <p:nvPr/>
            </p:nvSpPr>
            <p:spPr bwMode="auto">
              <a:xfrm>
                <a:off x="4941" y="3351"/>
                <a:ext cx="134" cy="13"/>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4" name="Line 370">
                <a:extLst>
                  <a:ext uri="{FF2B5EF4-FFF2-40B4-BE49-F238E27FC236}">
                    <a16:creationId xmlns:a16="http://schemas.microsoft.com/office/drawing/2014/main" id="{D426263F-5793-B2C1-CB1C-0CEC9B0147BB}"/>
                  </a:ext>
                </a:extLst>
              </p:cNvPr>
              <p:cNvSpPr>
                <a:spLocks noChangeShapeType="1"/>
              </p:cNvSpPr>
              <p:nvPr/>
            </p:nvSpPr>
            <p:spPr bwMode="auto">
              <a:xfrm>
                <a:off x="5075" y="3364"/>
                <a:ext cx="134"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5" name="Line 371">
                <a:extLst>
                  <a:ext uri="{FF2B5EF4-FFF2-40B4-BE49-F238E27FC236}">
                    <a16:creationId xmlns:a16="http://schemas.microsoft.com/office/drawing/2014/main" id="{F986E71A-3341-F9DA-BDA0-D484D028A8C8}"/>
                  </a:ext>
                </a:extLst>
              </p:cNvPr>
              <p:cNvSpPr>
                <a:spLocks noChangeShapeType="1"/>
              </p:cNvSpPr>
              <p:nvPr/>
            </p:nvSpPr>
            <p:spPr bwMode="auto">
              <a:xfrm>
                <a:off x="5209" y="3371"/>
                <a:ext cx="134"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6" name="Line 372">
                <a:extLst>
                  <a:ext uri="{FF2B5EF4-FFF2-40B4-BE49-F238E27FC236}">
                    <a16:creationId xmlns:a16="http://schemas.microsoft.com/office/drawing/2014/main" id="{8D664694-FFCF-D3D8-D348-745E84528711}"/>
                  </a:ext>
                </a:extLst>
              </p:cNvPr>
              <p:cNvSpPr>
                <a:spLocks noChangeShapeType="1"/>
              </p:cNvSpPr>
              <p:nvPr/>
            </p:nvSpPr>
            <p:spPr bwMode="auto">
              <a:xfrm>
                <a:off x="5343" y="3371"/>
                <a:ext cx="134"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7" name="Line 373">
                <a:extLst>
                  <a:ext uri="{FF2B5EF4-FFF2-40B4-BE49-F238E27FC236}">
                    <a16:creationId xmlns:a16="http://schemas.microsoft.com/office/drawing/2014/main" id="{6EC83F17-8D17-7506-0D89-79B66E9A289E}"/>
                  </a:ext>
                </a:extLst>
              </p:cNvPr>
              <p:cNvSpPr>
                <a:spLocks noChangeShapeType="1"/>
              </p:cNvSpPr>
              <p:nvPr/>
            </p:nvSpPr>
            <p:spPr bwMode="auto">
              <a:xfrm flipV="1">
                <a:off x="4005" y="3100"/>
                <a:ext cx="134" cy="69"/>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8" name="Line 374">
                <a:extLst>
                  <a:ext uri="{FF2B5EF4-FFF2-40B4-BE49-F238E27FC236}">
                    <a16:creationId xmlns:a16="http://schemas.microsoft.com/office/drawing/2014/main" id="{DF735806-AFFC-F990-FDEA-A38F9869B3B0}"/>
                  </a:ext>
                </a:extLst>
              </p:cNvPr>
              <p:cNvSpPr>
                <a:spLocks noChangeShapeType="1"/>
              </p:cNvSpPr>
              <p:nvPr/>
            </p:nvSpPr>
            <p:spPr bwMode="auto">
              <a:xfrm flipV="1">
                <a:off x="4139" y="3007"/>
                <a:ext cx="134" cy="93"/>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79" name="Line 375">
                <a:extLst>
                  <a:ext uri="{FF2B5EF4-FFF2-40B4-BE49-F238E27FC236}">
                    <a16:creationId xmlns:a16="http://schemas.microsoft.com/office/drawing/2014/main" id="{A94A3B97-A7D8-0A9B-BA2B-AA522D08D871}"/>
                  </a:ext>
                </a:extLst>
              </p:cNvPr>
              <p:cNvSpPr>
                <a:spLocks noChangeShapeType="1"/>
              </p:cNvSpPr>
              <p:nvPr/>
            </p:nvSpPr>
            <p:spPr bwMode="auto">
              <a:xfrm flipV="1">
                <a:off x="4273" y="2987"/>
                <a:ext cx="134" cy="2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0" name="Line 376">
                <a:extLst>
                  <a:ext uri="{FF2B5EF4-FFF2-40B4-BE49-F238E27FC236}">
                    <a16:creationId xmlns:a16="http://schemas.microsoft.com/office/drawing/2014/main" id="{4661C650-C63D-3719-34D1-4DD359CF3C6E}"/>
                  </a:ext>
                </a:extLst>
              </p:cNvPr>
              <p:cNvSpPr>
                <a:spLocks noChangeShapeType="1"/>
              </p:cNvSpPr>
              <p:nvPr/>
            </p:nvSpPr>
            <p:spPr bwMode="auto">
              <a:xfrm>
                <a:off x="4407" y="2987"/>
                <a:ext cx="134" cy="73"/>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1" name="Line 377">
                <a:extLst>
                  <a:ext uri="{FF2B5EF4-FFF2-40B4-BE49-F238E27FC236}">
                    <a16:creationId xmlns:a16="http://schemas.microsoft.com/office/drawing/2014/main" id="{BC2574AB-7EE9-96AC-A048-BF7066B2FC8F}"/>
                  </a:ext>
                </a:extLst>
              </p:cNvPr>
              <p:cNvSpPr>
                <a:spLocks noChangeShapeType="1"/>
              </p:cNvSpPr>
              <p:nvPr/>
            </p:nvSpPr>
            <p:spPr bwMode="auto">
              <a:xfrm>
                <a:off x="4541" y="3060"/>
                <a:ext cx="135" cy="89"/>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2" name="Line 378">
                <a:extLst>
                  <a:ext uri="{FF2B5EF4-FFF2-40B4-BE49-F238E27FC236}">
                    <a16:creationId xmlns:a16="http://schemas.microsoft.com/office/drawing/2014/main" id="{A5231594-C010-F949-7F84-91E9DE005668}"/>
                  </a:ext>
                </a:extLst>
              </p:cNvPr>
              <p:cNvSpPr>
                <a:spLocks noChangeShapeType="1"/>
              </p:cNvSpPr>
              <p:nvPr/>
            </p:nvSpPr>
            <p:spPr bwMode="auto">
              <a:xfrm>
                <a:off x="4676" y="3149"/>
                <a:ext cx="134" cy="5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3" name="Line 379">
                <a:extLst>
                  <a:ext uri="{FF2B5EF4-FFF2-40B4-BE49-F238E27FC236}">
                    <a16:creationId xmlns:a16="http://schemas.microsoft.com/office/drawing/2014/main" id="{65A12DC2-80E2-5F9D-9CF7-97FC8ED2AB93}"/>
                  </a:ext>
                </a:extLst>
              </p:cNvPr>
              <p:cNvSpPr>
                <a:spLocks noChangeShapeType="1"/>
              </p:cNvSpPr>
              <p:nvPr/>
            </p:nvSpPr>
            <p:spPr bwMode="auto">
              <a:xfrm>
                <a:off x="4810" y="3199"/>
                <a:ext cx="131" cy="59"/>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4" name="Line 380">
                <a:extLst>
                  <a:ext uri="{FF2B5EF4-FFF2-40B4-BE49-F238E27FC236}">
                    <a16:creationId xmlns:a16="http://schemas.microsoft.com/office/drawing/2014/main" id="{3FF488DF-9E74-D34B-2EE1-1165F6B0AFC2}"/>
                  </a:ext>
                </a:extLst>
              </p:cNvPr>
              <p:cNvSpPr>
                <a:spLocks noChangeShapeType="1"/>
              </p:cNvSpPr>
              <p:nvPr/>
            </p:nvSpPr>
            <p:spPr bwMode="auto">
              <a:xfrm>
                <a:off x="4941" y="3258"/>
                <a:ext cx="134" cy="1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5" name="Line 381">
                <a:extLst>
                  <a:ext uri="{FF2B5EF4-FFF2-40B4-BE49-F238E27FC236}">
                    <a16:creationId xmlns:a16="http://schemas.microsoft.com/office/drawing/2014/main" id="{FB553F73-107F-5F52-0DCF-81FF993ED48C}"/>
                  </a:ext>
                </a:extLst>
              </p:cNvPr>
              <p:cNvSpPr>
                <a:spLocks noChangeShapeType="1"/>
              </p:cNvSpPr>
              <p:nvPr/>
            </p:nvSpPr>
            <p:spPr bwMode="auto">
              <a:xfrm>
                <a:off x="5075" y="3275"/>
                <a:ext cx="134" cy="2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6" name="Line 382">
                <a:extLst>
                  <a:ext uri="{FF2B5EF4-FFF2-40B4-BE49-F238E27FC236}">
                    <a16:creationId xmlns:a16="http://schemas.microsoft.com/office/drawing/2014/main" id="{FF1BFC06-C08D-B8C7-9B4E-F789D640DBFE}"/>
                  </a:ext>
                </a:extLst>
              </p:cNvPr>
              <p:cNvSpPr>
                <a:spLocks noChangeShapeType="1"/>
              </p:cNvSpPr>
              <p:nvPr/>
            </p:nvSpPr>
            <p:spPr bwMode="auto">
              <a:xfrm>
                <a:off x="5209" y="3301"/>
                <a:ext cx="134" cy="5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7" name="Line 383">
                <a:extLst>
                  <a:ext uri="{FF2B5EF4-FFF2-40B4-BE49-F238E27FC236}">
                    <a16:creationId xmlns:a16="http://schemas.microsoft.com/office/drawing/2014/main" id="{E6CAD0B3-9A6B-5AA9-79D0-CA246D1372A3}"/>
                  </a:ext>
                </a:extLst>
              </p:cNvPr>
              <p:cNvSpPr>
                <a:spLocks noChangeShapeType="1"/>
              </p:cNvSpPr>
              <p:nvPr/>
            </p:nvSpPr>
            <p:spPr bwMode="auto">
              <a:xfrm>
                <a:off x="5343" y="3351"/>
                <a:ext cx="134" cy="2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8" name="Line 384">
                <a:extLst>
                  <a:ext uri="{FF2B5EF4-FFF2-40B4-BE49-F238E27FC236}">
                    <a16:creationId xmlns:a16="http://schemas.microsoft.com/office/drawing/2014/main" id="{7F9D5A0C-2F4C-6FEF-176D-7B4A07F8BB95}"/>
                  </a:ext>
                </a:extLst>
              </p:cNvPr>
              <p:cNvSpPr>
                <a:spLocks noChangeShapeType="1"/>
              </p:cNvSpPr>
              <p:nvPr/>
            </p:nvSpPr>
            <p:spPr bwMode="auto">
              <a:xfrm>
                <a:off x="5477" y="3371"/>
                <a:ext cx="134" cy="3"/>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89" name="Line 385">
                <a:extLst>
                  <a:ext uri="{FF2B5EF4-FFF2-40B4-BE49-F238E27FC236}">
                    <a16:creationId xmlns:a16="http://schemas.microsoft.com/office/drawing/2014/main" id="{634E1B0D-B4B4-1FB8-D9DF-9C01A5ADE2DB}"/>
                  </a:ext>
                </a:extLst>
              </p:cNvPr>
              <p:cNvSpPr>
                <a:spLocks noChangeShapeType="1"/>
              </p:cNvSpPr>
              <p:nvPr/>
            </p:nvSpPr>
            <p:spPr bwMode="auto">
              <a:xfrm>
                <a:off x="5611" y="3374"/>
                <a:ext cx="135" cy="1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0" name="Line 386">
                <a:extLst>
                  <a:ext uri="{FF2B5EF4-FFF2-40B4-BE49-F238E27FC236}">
                    <a16:creationId xmlns:a16="http://schemas.microsoft.com/office/drawing/2014/main" id="{4DE1E078-107B-0C7B-D911-4AC00BEDB2B2}"/>
                  </a:ext>
                </a:extLst>
              </p:cNvPr>
              <p:cNvSpPr>
                <a:spLocks noChangeShapeType="1"/>
              </p:cNvSpPr>
              <p:nvPr/>
            </p:nvSpPr>
            <p:spPr bwMode="auto">
              <a:xfrm>
                <a:off x="5746" y="3391"/>
                <a:ext cx="134" cy="1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1" name="Line 387">
                <a:extLst>
                  <a:ext uri="{FF2B5EF4-FFF2-40B4-BE49-F238E27FC236}">
                    <a16:creationId xmlns:a16="http://schemas.microsoft.com/office/drawing/2014/main" id="{1F255540-91FB-DC2B-9416-A81B1D0FC051}"/>
                  </a:ext>
                </a:extLst>
              </p:cNvPr>
              <p:cNvSpPr>
                <a:spLocks noChangeShapeType="1"/>
              </p:cNvSpPr>
              <p:nvPr/>
            </p:nvSpPr>
            <p:spPr bwMode="auto">
              <a:xfrm flipV="1">
                <a:off x="4005" y="3123"/>
                <a:ext cx="134" cy="46"/>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2" name="Line 388">
                <a:extLst>
                  <a:ext uri="{FF2B5EF4-FFF2-40B4-BE49-F238E27FC236}">
                    <a16:creationId xmlns:a16="http://schemas.microsoft.com/office/drawing/2014/main" id="{87E523C4-7D97-31C6-D7A1-A2E22992CBA9}"/>
                  </a:ext>
                </a:extLst>
              </p:cNvPr>
              <p:cNvSpPr>
                <a:spLocks noChangeShapeType="1"/>
              </p:cNvSpPr>
              <p:nvPr/>
            </p:nvSpPr>
            <p:spPr bwMode="auto">
              <a:xfrm flipV="1">
                <a:off x="4139" y="3017"/>
                <a:ext cx="134" cy="106"/>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3" name="Line 389">
                <a:extLst>
                  <a:ext uri="{FF2B5EF4-FFF2-40B4-BE49-F238E27FC236}">
                    <a16:creationId xmlns:a16="http://schemas.microsoft.com/office/drawing/2014/main" id="{FA796F91-2DF0-B8EA-324A-F353400FB1C3}"/>
                  </a:ext>
                </a:extLst>
              </p:cNvPr>
              <p:cNvSpPr>
                <a:spLocks noChangeShapeType="1"/>
              </p:cNvSpPr>
              <p:nvPr/>
            </p:nvSpPr>
            <p:spPr bwMode="auto">
              <a:xfrm flipV="1">
                <a:off x="4273" y="2944"/>
                <a:ext cx="134" cy="73"/>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4" name="Line 390">
                <a:extLst>
                  <a:ext uri="{FF2B5EF4-FFF2-40B4-BE49-F238E27FC236}">
                    <a16:creationId xmlns:a16="http://schemas.microsoft.com/office/drawing/2014/main" id="{F6D00D18-786D-AB90-B1FB-E5628FCF2110}"/>
                  </a:ext>
                </a:extLst>
              </p:cNvPr>
              <p:cNvSpPr>
                <a:spLocks noChangeShapeType="1"/>
              </p:cNvSpPr>
              <p:nvPr/>
            </p:nvSpPr>
            <p:spPr bwMode="auto">
              <a:xfrm flipV="1">
                <a:off x="4407" y="2924"/>
                <a:ext cx="134" cy="20"/>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5" name="Line 391">
                <a:extLst>
                  <a:ext uri="{FF2B5EF4-FFF2-40B4-BE49-F238E27FC236}">
                    <a16:creationId xmlns:a16="http://schemas.microsoft.com/office/drawing/2014/main" id="{5720A337-65C6-D3B7-7560-BF17CB3A2294}"/>
                  </a:ext>
                </a:extLst>
              </p:cNvPr>
              <p:cNvSpPr>
                <a:spLocks noChangeShapeType="1"/>
              </p:cNvSpPr>
              <p:nvPr/>
            </p:nvSpPr>
            <p:spPr bwMode="auto">
              <a:xfrm>
                <a:off x="4541" y="2924"/>
                <a:ext cx="135" cy="10"/>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6" name="Line 392">
                <a:extLst>
                  <a:ext uri="{FF2B5EF4-FFF2-40B4-BE49-F238E27FC236}">
                    <a16:creationId xmlns:a16="http://schemas.microsoft.com/office/drawing/2014/main" id="{02CCDDA4-7151-7046-E0DE-D98C1DDBD3AD}"/>
                  </a:ext>
                </a:extLst>
              </p:cNvPr>
              <p:cNvSpPr>
                <a:spLocks noChangeShapeType="1"/>
              </p:cNvSpPr>
              <p:nvPr/>
            </p:nvSpPr>
            <p:spPr bwMode="auto">
              <a:xfrm>
                <a:off x="4676" y="2934"/>
                <a:ext cx="134" cy="3"/>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7" name="Line 393">
                <a:extLst>
                  <a:ext uri="{FF2B5EF4-FFF2-40B4-BE49-F238E27FC236}">
                    <a16:creationId xmlns:a16="http://schemas.microsoft.com/office/drawing/2014/main" id="{E3B40E51-31A1-7589-3DD6-039FA6DE296B}"/>
                  </a:ext>
                </a:extLst>
              </p:cNvPr>
              <p:cNvSpPr>
                <a:spLocks noChangeShapeType="1"/>
              </p:cNvSpPr>
              <p:nvPr/>
            </p:nvSpPr>
            <p:spPr bwMode="auto">
              <a:xfrm>
                <a:off x="4810" y="2937"/>
                <a:ext cx="131" cy="7"/>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8" name="Line 394">
                <a:extLst>
                  <a:ext uri="{FF2B5EF4-FFF2-40B4-BE49-F238E27FC236}">
                    <a16:creationId xmlns:a16="http://schemas.microsoft.com/office/drawing/2014/main" id="{838EE111-FB00-4CAA-D8E3-0506D43AA0A3}"/>
                  </a:ext>
                </a:extLst>
              </p:cNvPr>
              <p:cNvSpPr>
                <a:spLocks noChangeShapeType="1"/>
              </p:cNvSpPr>
              <p:nvPr/>
            </p:nvSpPr>
            <p:spPr bwMode="auto">
              <a:xfrm>
                <a:off x="4941" y="2944"/>
                <a:ext cx="134" cy="40"/>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799" name="Line 395">
                <a:extLst>
                  <a:ext uri="{FF2B5EF4-FFF2-40B4-BE49-F238E27FC236}">
                    <a16:creationId xmlns:a16="http://schemas.microsoft.com/office/drawing/2014/main" id="{B2829B56-1A28-F745-441C-3FA5C6713BE9}"/>
                  </a:ext>
                </a:extLst>
              </p:cNvPr>
              <p:cNvSpPr>
                <a:spLocks noChangeShapeType="1"/>
              </p:cNvSpPr>
              <p:nvPr/>
            </p:nvSpPr>
            <p:spPr bwMode="auto">
              <a:xfrm>
                <a:off x="5075" y="2984"/>
                <a:ext cx="134" cy="66"/>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00" name="Line 396">
                <a:extLst>
                  <a:ext uri="{FF2B5EF4-FFF2-40B4-BE49-F238E27FC236}">
                    <a16:creationId xmlns:a16="http://schemas.microsoft.com/office/drawing/2014/main" id="{0A2ADE47-CC20-1F89-6E88-CCE253E40449}"/>
                  </a:ext>
                </a:extLst>
              </p:cNvPr>
              <p:cNvSpPr>
                <a:spLocks noChangeShapeType="1"/>
              </p:cNvSpPr>
              <p:nvPr/>
            </p:nvSpPr>
            <p:spPr bwMode="auto">
              <a:xfrm>
                <a:off x="5209" y="3050"/>
                <a:ext cx="134" cy="73"/>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01" name="Line 397">
                <a:extLst>
                  <a:ext uri="{FF2B5EF4-FFF2-40B4-BE49-F238E27FC236}">
                    <a16:creationId xmlns:a16="http://schemas.microsoft.com/office/drawing/2014/main" id="{AEE5115A-14B9-32BE-EC13-2AD255FEB487}"/>
                  </a:ext>
                </a:extLst>
              </p:cNvPr>
              <p:cNvSpPr>
                <a:spLocks noChangeShapeType="1"/>
              </p:cNvSpPr>
              <p:nvPr/>
            </p:nvSpPr>
            <p:spPr bwMode="auto">
              <a:xfrm>
                <a:off x="5343" y="3123"/>
                <a:ext cx="134" cy="116"/>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02" name="Line 398">
                <a:extLst>
                  <a:ext uri="{FF2B5EF4-FFF2-40B4-BE49-F238E27FC236}">
                    <a16:creationId xmlns:a16="http://schemas.microsoft.com/office/drawing/2014/main" id="{22C38208-55D9-86FD-0DCB-FE110CBF1547}"/>
                  </a:ext>
                </a:extLst>
              </p:cNvPr>
              <p:cNvSpPr>
                <a:spLocks noChangeShapeType="1"/>
              </p:cNvSpPr>
              <p:nvPr/>
            </p:nvSpPr>
            <p:spPr bwMode="auto">
              <a:xfrm>
                <a:off x="5477" y="3239"/>
                <a:ext cx="134" cy="53"/>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03" name="Line 399">
                <a:extLst>
                  <a:ext uri="{FF2B5EF4-FFF2-40B4-BE49-F238E27FC236}">
                    <a16:creationId xmlns:a16="http://schemas.microsoft.com/office/drawing/2014/main" id="{5A1F786C-C6DA-6052-6F16-6566DF6EEEA6}"/>
                  </a:ext>
                </a:extLst>
              </p:cNvPr>
              <p:cNvSpPr>
                <a:spLocks noChangeShapeType="1"/>
              </p:cNvSpPr>
              <p:nvPr/>
            </p:nvSpPr>
            <p:spPr bwMode="auto">
              <a:xfrm>
                <a:off x="5611" y="3322"/>
                <a:ext cx="135" cy="9"/>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04" name="Line 400">
                <a:extLst>
                  <a:ext uri="{FF2B5EF4-FFF2-40B4-BE49-F238E27FC236}">
                    <a16:creationId xmlns:a16="http://schemas.microsoft.com/office/drawing/2014/main" id="{2F9FBE7A-90F6-1DB6-3C9D-E5DF77C2ED63}"/>
                  </a:ext>
                </a:extLst>
              </p:cNvPr>
              <p:cNvSpPr>
                <a:spLocks noChangeShapeType="1"/>
              </p:cNvSpPr>
              <p:nvPr/>
            </p:nvSpPr>
            <p:spPr bwMode="auto">
              <a:xfrm>
                <a:off x="5746" y="3301"/>
                <a:ext cx="134" cy="50"/>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05" name="Oval 401">
                <a:extLst>
                  <a:ext uri="{FF2B5EF4-FFF2-40B4-BE49-F238E27FC236}">
                    <a16:creationId xmlns:a16="http://schemas.microsoft.com/office/drawing/2014/main" id="{83798642-4294-9232-F0E6-63A8AC9BF914}"/>
                  </a:ext>
                </a:extLst>
              </p:cNvPr>
              <p:cNvSpPr>
                <a:spLocks noChangeArrowheads="1"/>
              </p:cNvSpPr>
              <p:nvPr/>
            </p:nvSpPr>
            <p:spPr bwMode="auto">
              <a:xfrm>
                <a:off x="3978" y="325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06" name="Oval 402">
                <a:extLst>
                  <a:ext uri="{FF2B5EF4-FFF2-40B4-BE49-F238E27FC236}">
                    <a16:creationId xmlns:a16="http://schemas.microsoft.com/office/drawing/2014/main" id="{4B692EAF-352E-AC54-1FF3-95D824E0318B}"/>
                  </a:ext>
                </a:extLst>
              </p:cNvPr>
              <p:cNvSpPr>
                <a:spLocks noChangeArrowheads="1"/>
              </p:cNvSpPr>
              <p:nvPr/>
            </p:nvSpPr>
            <p:spPr bwMode="auto">
              <a:xfrm>
                <a:off x="4112" y="3176"/>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07" name="Oval 403">
                <a:extLst>
                  <a:ext uri="{FF2B5EF4-FFF2-40B4-BE49-F238E27FC236}">
                    <a16:creationId xmlns:a16="http://schemas.microsoft.com/office/drawing/2014/main" id="{247FC54D-ACAD-0E4B-9CB4-CD9731C8092B}"/>
                  </a:ext>
                </a:extLst>
              </p:cNvPr>
              <p:cNvSpPr>
                <a:spLocks noChangeArrowheads="1"/>
              </p:cNvSpPr>
              <p:nvPr/>
            </p:nvSpPr>
            <p:spPr bwMode="auto">
              <a:xfrm>
                <a:off x="4246" y="321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08" name="Oval 404">
                <a:extLst>
                  <a:ext uri="{FF2B5EF4-FFF2-40B4-BE49-F238E27FC236}">
                    <a16:creationId xmlns:a16="http://schemas.microsoft.com/office/drawing/2014/main" id="{1A839FDE-C315-276E-9296-44FCB6FE2E88}"/>
                  </a:ext>
                </a:extLst>
              </p:cNvPr>
              <p:cNvSpPr>
                <a:spLocks noChangeArrowheads="1"/>
              </p:cNvSpPr>
              <p:nvPr/>
            </p:nvSpPr>
            <p:spPr bwMode="auto">
              <a:xfrm>
                <a:off x="4380" y="3245"/>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09" name="Oval 405">
                <a:extLst>
                  <a:ext uri="{FF2B5EF4-FFF2-40B4-BE49-F238E27FC236}">
                    <a16:creationId xmlns:a16="http://schemas.microsoft.com/office/drawing/2014/main" id="{49CEDDB6-5977-3C1A-7CED-8D0B858BB682}"/>
                  </a:ext>
                </a:extLst>
              </p:cNvPr>
              <p:cNvSpPr>
                <a:spLocks noChangeArrowheads="1"/>
              </p:cNvSpPr>
              <p:nvPr/>
            </p:nvSpPr>
            <p:spPr bwMode="auto">
              <a:xfrm>
                <a:off x="4515" y="3288"/>
                <a:ext cx="49"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0" name="Oval 406">
                <a:extLst>
                  <a:ext uri="{FF2B5EF4-FFF2-40B4-BE49-F238E27FC236}">
                    <a16:creationId xmlns:a16="http://schemas.microsoft.com/office/drawing/2014/main" id="{7B78F4E0-D50A-2B3A-D2C3-62A0DDA78DA8}"/>
                  </a:ext>
                </a:extLst>
              </p:cNvPr>
              <p:cNvSpPr>
                <a:spLocks noChangeArrowheads="1"/>
              </p:cNvSpPr>
              <p:nvPr/>
            </p:nvSpPr>
            <p:spPr bwMode="auto">
              <a:xfrm>
                <a:off x="4649" y="332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1" name="Oval 407">
                <a:extLst>
                  <a:ext uri="{FF2B5EF4-FFF2-40B4-BE49-F238E27FC236}">
                    <a16:creationId xmlns:a16="http://schemas.microsoft.com/office/drawing/2014/main" id="{2DA281C4-F53C-4146-EEE0-CEA8D8CC6A9A}"/>
                  </a:ext>
                </a:extLst>
              </p:cNvPr>
              <p:cNvSpPr>
                <a:spLocks noChangeArrowheads="1"/>
              </p:cNvSpPr>
              <p:nvPr/>
            </p:nvSpPr>
            <p:spPr bwMode="auto">
              <a:xfrm>
                <a:off x="4783" y="3361"/>
                <a:ext cx="50"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2" name="Oval 408">
                <a:extLst>
                  <a:ext uri="{FF2B5EF4-FFF2-40B4-BE49-F238E27FC236}">
                    <a16:creationId xmlns:a16="http://schemas.microsoft.com/office/drawing/2014/main" id="{CFD013E9-AAF0-CD76-612A-A3AD38B78735}"/>
                  </a:ext>
                </a:extLst>
              </p:cNvPr>
              <p:cNvSpPr>
                <a:spLocks noChangeArrowheads="1"/>
              </p:cNvSpPr>
              <p:nvPr/>
            </p:nvSpPr>
            <p:spPr bwMode="auto">
              <a:xfrm>
                <a:off x="491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3" name="Oval 409">
                <a:extLst>
                  <a:ext uri="{FF2B5EF4-FFF2-40B4-BE49-F238E27FC236}">
                    <a16:creationId xmlns:a16="http://schemas.microsoft.com/office/drawing/2014/main" id="{D914445A-4C8D-7BB0-5F9C-9710B20F06B5}"/>
                  </a:ext>
                </a:extLst>
              </p:cNvPr>
              <p:cNvSpPr>
                <a:spLocks noChangeArrowheads="1"/>
              </p:cNvSpPr>
              <p:nvPr/>
            </p:nvSpPr>
            <p:spPr bwMode="auto">
              <a:xfrm>
                <a:off x="5048" y="338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4" name="Rectangle 410">
                <a:extLst>
                  <a:ext uri="{FF2B5EF4-FFF2-40B4-BE49-F238E27FC236}">
                    <a16:creationId xmlns:a16="http://schemas.microsoft.com/office/drawing/2014/main" id="{78338060-9574-1E61-DA72-055900DFE05B}"/>
                  </a:ext>
                </a:extLst>
              </p:cNvPr>
              <p:cNvSpPr>
                <a:spLocks noChangeArrowheads="1"/>
              </p:cNvSpPr>
              <p:nvPr/>
            </p:nvSpPr>
            <p:spPr bwMode="auto">
              <a:xfrm>
                <a:off x="3978" y="3202"/>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5" name="Rectangle 411">
                <a:extLst>
                  <a:ext uri="{FF2B5EF4-FFF2-40B4-BE49-F238E27FC236}">
                    <a16:creationId xmlns:a16="http://schemas.microsoft.com/office/drawing/2014/main" id="{41DE41A1-53CE-CE6A-6538-6EA26182A367}"/>
                  </a:ext>
                </a:extLst>
              </p:cNvPr>
              <p:cNvSpPr>
                <a:spLocks noChangeArrowheads="1"/>
              </p:cNvSpPr>
              <p:nvPr/>
            </p:nvSpPr>
            <p:spPr bwMode="auto">
              <a:xfrm>
                <a:off x="4112" y="309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6" name="Rectangle 412">
                <a:extLst>
                  <a:ext uri="{FF2B5EF4-FFF2-40B4-BE49-F238E27FC236}">
                    <a16:creationId xmlns:a16="http://schemas.microsoft.com/office/drawing/2014/main" id="{E1A5F731-20EB-0D2F-7B27-DE7B21C75FBF}"/>
                  </a:ext>
                </a:extLst>
              </p:cNvPr>
              <p:cNvSpPr>
                <a:spLocks noChangeArrowheads="1"/>
              </p:cNvSpPr>
              <p:nvPr/>
            </p:nvSpPr>
            <p:spPr bwMode="auto">
              <a:xfrm>
                <a:off x="4246" y="3050"/>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7" name="Rectangle 413">
                <a:extLst>
                  <a:ext uri="{FF2B5EF4-FFF2-40B4-BE49-F238E27FC236}">
                    <a16:creationId xmlns:a16="http://schemas.microsoft.com/office/drawing/2014/main" id="{B56F66AD-3E38-1C02-BA98-70748B436430}"/>
                  </a:ext>
                </a:extLst>
              </p:cNvPr>
              <p:cNvSpPr>
                <a:spLocks noChangeArrowheads="1"/>
              </p:cNvSpPr>
              <p:nvPr/>
            </p:nvSpPr>
            <p:spPr bwMode="auto">
              <a:xfrm>
                <a:off x="4380" y="312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8" name="Rectangle 414">
                <a:extLst>
                  <a:ext uri="{FF2B5EF4-FFF2-40B4-BE49-F238E27FC236}">
                    <a16:creationId xmlns:a16="http://schemas.microsoft.com/office/drawing/2014/main" id="{75180DAB-B816-319A-DBA5-053A2F4254C7}"/>
                  </a:ext>
                </a:extLst>
              </p:cNvPr>
              <p:cNvSpPr>
                <a:spLocks noChangeArrowheads="1"/>
              </p:cNvSpPr>
              <p:nvPr/>
            </p:nvSpPr>
            <p:spPr bwMode="auto">
              <a:xfrm>
                <a:off x="4515" y="3176"/>
                <a:ext cx="49"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19" name="Rectangle 415">
                <a:extLst>
                  <a:ext uri="{FF2B5EF4-FFF2-40B4-BE49-F238E27FC236}">
                    <a16:creationId xmlns:a16="http://schemas.microsoft.com/office/drawing/2014/main" id="{695D435A-ACCD-7171-AF59-C028CF0F4301}"/>
                  </a:ext>
                </a:extLst>
              </p:cNvPr>
              <p:cNvSpPr>
                <a:spLocks noChangeArrowheads="1"/>
              </p:cNvSpPr>
              <p:nvPr/>
            </p:nvSpPr>
            <p:spPr bwMode="auto">
              <a:xfrm>
                <a:off x="4649" y="3225"/>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20" name="Rectangle 416">
                <a:extLst>
                  <a:ext uri="{FF2B5EF4-FFF2-40B4-BE49-F238E27FC236}">
                    <a16:creationId xmlns:a16="http://schemas.microsoft.com/office/drawing/2014/main" id="{5750F7C0-FC60-1892-4CF5-FF5E3BB40A46}"/>
                  </a:ext>
                </a:extLst>
              </p:cNvPr>
              <p:cNvSpPr>
                <a:spLocks noChangeArrowheads="1"/>
              </p:cNvSpPr>
              <p:nvPr/>
            </p:nvSpPr>
            <p:spPr bwMode="auto">
              <a:xfrm>
                <a:off x="4783" y="331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21" name="Rectangle 417">
                <a:extLst>
                  <a:ext uri="{FF2B5EF4-FFF2-40B4-BE49-F238E27FC236}">
                    <a16:creationId xmlns:a16="http://schemas.microsoft.com/office/drawing/2014/main" id="{2B46E6F4-8AE9-17BC-FF20-00A5CD9F01B6}"/>
                  </a:ext>
                </a:extLst>
              </p:cNvPr>
              <p:cNvSpPr>
                <a:spLocks noChangeArrowheads="1"/>
              </p:cNvSpPr>
              <p:nvPr/>
            </p:nvSpPr>
            <p:spPr bwMode="auto">
              <a:xfrm>
                <a:off x="4914" y="332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22" name="Rectangle 418">
                <a:extLst>
                  <a:ext uri="{FF2B5EF4-FFF2-40B4-BE49-F238E27FC236}">
                    <a16:creationId xmlns:a16="http://schemas.microsoft.com/office/drawing/2014/main" id="{E8F0CB70-B064-4A1D-7206-371D38D99387}"/>
                  </a:ext>
                </a:extLst>
              </p:cNvPr>
              <p:cNvSpPr>
                <a:spLocks noChangeArrowheads="1"/>
              </p:cNvSpPr>
              <p:nvPr/>
            </p:nvSpPr>
            <p:spPr bwMode="auto">
              <a:xfrm>
                <a:off x="5048" y="3341"/>
                <a:ext cx="50" cy="44"/>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23" name="Rectangle 419">
                <a:extLst>
                  <a:ext uri="{FF2B5EF4-FFF2-40B4-BE49-F238E27FC236}">
                    <a16:creationId xmlns:a16="http://schemas.microsoft.com/office/drawing/2014/main" id="{F3A47664-4E04-0418-29B5-6B37367CA3CD}"/>
                  </a:ext>
                </a:extLst>
              </p:cNvPr>
              <p:cNvSpPr>
                <a:spLocks noChangeArrowheads="1"/>
              </p:cNvSpPr>
              <p:nvPr/>
            </p:nvSpPr>
            <p:spPr bwMode="auto">
              <a:xfrm>
                <a:off x="5182"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24" name="Rectangle 420">
                <a:extLst>
                  <a:ext uri="{FF2B5EF4-FFF2-40B4-BE49-F238E27FC236}">
                    <a16:creationId xmlns:a16="http://schemas.microsoft.com/office/drawing/2014/main" id="{706FDB38-ABD5-1DA4-F22C-584713224953}"/>
                  </a:ext>
                </a:extLst>
              </p:cNvPr>
              <p:cNvSpPr>
                <a:spLocks noChangeArrowheads="1"/>
              </p:cNvSpPr>
              <p:nvPr/>
            </p:nvSpPr>
            <p:spPr bwMode="auto">
              <a:xfrm>
                <a:off x="5316"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25" name="Rectangle 421">
                <a:extLst>
                  <a:ext uri="{FF2B5EF4-FFF2-40B4-BE49-F238E27FC236}">
                    <a16:creationId xmlns:a16="http://schemas.microsoft.com/office/drawing/2014/main" id="{82E5E09C-5E30-EFC1-72CC-5D01180643C9}"/>
                  </a:ext>
                </a:extLst>
              </p:cNvPr>
              <p:cNvSpPr>
                <a:spLocks noChangeArrowheads="1"/>
              </p:cNvSpPr>
              <p:nvPr/>
            </p:nvSpPr>
            <p:spPr bwMode="auto">
              <a:xfrm>
                <a:off x="5450"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26" name="Freeform 422">
                <a:extLst>
                  <a:ext uri="{FF2B5EF4-FFF2-40B4-BE49-F238E27FC236}">
                    <a16:creationId xmlns:a16="http://schemas.microsoft.com/office/drawing/2014/main" id="{77AD84C7-747B-D8BD-074A-409A4C212FAB}"/>
                  </a:ext>
                </a:extLst>
              </p:cNvPr>
              <p:cNvSpPr>
                <a:spLocks/>
              </p:cNvSpPr>
              <p:nvPr/>
            </p:nvSpPr>
            <p:spPr bwMode="auto">
              <a:xfrm>
                <a:off x="3978" y="3146"/>
                <a:ext cx="54" cy="46"/>
              </a:xfrm>
              <a:custGeom>
                <a:avLst/>
                <a:gdLst>
                  <a:gd name="T0" fmla="*/ 11 w 84"/>
                  <a:gd name="T1" fmla="*/ 0 h 84"/>
                  <a:gd name="T2" fmla="*/ 23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27" name="Freeform 423">
                <a:extLst>
                  <a:ext uri="{FF2B5EF4-FFF2-40B4-BE49-F238E27FC236}">
                    <a16:creationId xmlns:a16="http://schemas.microsoft.com/office/drawing/2014/main" id="{3A2CBDA5-5072-0F00-7F05-D6EFBB958750}"/>
                  </a:ext>
                </a:extLst>
              </p:cNvPr>
              <p:cNvSpPr>
                <a:spLocks/>
              </p:cNvSpPr>
              <p:nvPr/>
            </p:nvSpPr>
            <p:spPr bwMode="auto">
              <a:xfrm>
                <a:off x="4112" y="3076"/>
                <a:ext cx="54" cy="47"/>
              </a:xfrm>
              <a:custGeom>
                <a:avLst/>
                <a:gdLst>
                  <a:gd name="T0" fmla="*/ 11 w 84"/>
                  <a:gd name="T1" fmla="*/ 0 h 84"/>
                  <a:gd name="T2" fmla="*/ 23 w 84"/>
                  <a:gd name="T3" fmla="*/ 15 h 84"/>
                  <a:gd name="T4" fmla="*/ 0 w 84"/>
                  <a:gd name="T5" fmla="*/ 15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28" name="Freeform 424">
                <a:extLst>
                  <a:ext uri="{FF2B5EF4-FFF2-40B4-BE49-F238E27FC236}">
                    <a16:creationId xmlns:a16="http://schemas.microsoft.com/office/drawing/2014/main" id="{2C26421A-0017-469F-B67D-A3958AE91218}"/>
                  </a:ext>
                </a:extLst>
              </p:cNvPr>
              <p:cNvSpPr>
                <a:spLocks/>
              </p:cNvSpPr>
              <p:nvPr/>
            </p:nvSpPr>
            <p:spPr bwMode="auto">
              <a:xfrm>
                <a:off x="4246" y="2984"/>
                <a:ext cx="54" cy="46"/>
              </a:xfrm>
              <a:custGeom>
                <a:avLst/>
                <a:gdLst>
                  <a:gd name="T0" fmla="*/ 11 w 84"/>
                  <a:gd name="T1" fmla="*/ 0 h 84"/>
                  <a:gd name="T2" fmla="*/ 23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29" name="Freeform 425">
                <a:extLst>
                  <a:ext uri="{FF2B5EF4-FFF2-40B4-BE49-F238E27FC236}">
                    <a16:creationId xmlns:a16="http://schemas.microsoft.com/office/drawing/2014/main" id="{2C09EF1F-19D1-FC86-62DD-C0318C704649}"/>
                  </a:ext>
                </a:extLst>
              </p:cNvPr>
              <p:cNvSpPr>
                <a:spLocks/>
              </p:cNvSpPr>
              <p:nvPr/>
            </p:nvSpPr>
            <p:spPr bwMode="auto">
              <a:xfrm>
                <a:off x="4380" y="2964"/>
                <a:ext cx="54" cy="46"/>
              </a:xfrm>
              <a:custGeom>
                <a:avLst/>
                <a:gdLst>
                  <a:gd name="T0" fmla="*/ 11 w 84"/>
                  <a:gd name="T1" fmla="*/ 0 h 84"/>
                  <a:gd name="T2" fmla="*/ 23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0" name="Freeform 426">
                <a:extLst>
                  <a:ext uri="{FF2B5EF4-FFF2-40B4-BE49-F238E27FC236}">
                    <a16:creationId xmlns:a16="http://schemas.microsoft.com/office/drawing/2014/main" id="{7F0541FB-2B6E-D3ED-762F-A7B9C4ED2B44}"/>
                  </a:ext>
                </a:extLst>
              </p:cNvPr>
              <p:cNvSpPr>
                <a:spLocks/>
              </p:cNvSpPr>
              <p:nvPr/>
            </p:nvSpPr>
            <p:spPr bwMode="auto">
              <a:xfrm>
                <a:off x="4515" y="3037"/>
                <a:ext cx="53" cy="46"/>
              </a:xfrm>
              <a:custGeom>
                <a:avLst/>
                <a:gdLst>
                  <a:gd name="T0" fmla="*/ 11 w 84"/>
                  <a:gd name="T1" fmla="*/ 0 h 84"/>
                  <a:gd name="T2" fmla="*/ 21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1" name="Freeform 427">
                <a:extLst>
                  <a:ext uri="{FF2B5EF4-FFF2-40B4-BE49-F238E27FC236}">
                    <a16:creationId xmlns:a16="http://schemas.microsoft.com/office/drawing/2014/main" id="{7B21ECFD-FDD2-AD27-6AA2-0ADAEF470E2B}"/>
                  </a:ext>
                </a:extLst>
              </p:cNvPr>
              <p:cNvSpPr>
                <a:spLocks/>
              </p:cNvSpPr>
              <p:nvPr/>
            </p:nvSpPr>
            <p:spPr bwMode="auto">
              <a:xfrm>
                <a:off x="4649" y="3126"/>
                <a:ext cx="53" cy="46"/>
              </a:xfrm>
              <a:custGeom>
                <a:avLst/>
                <a:gdLst>
                  <a:gd name="T0" fmla="*/ 11 w 84"/>
                  <a:gd name="T1" fmla="*/ 0 h 84"/>
                  <a:gd name="T2" fmla="*/ 21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2" name="Freeform 428">
                <a:extLst>
                  <a:ext uri="{FF2B5EF4-FFF2-40B4-BE49-F238E27FC236}">
                    <a16:creationId xmlns:a16="http://schemas.microsoft.com/office/drawing/2014/main" id="{3C633D53-0828-177E-AF43-5E17B4BCF4A1}"/>
                  </a:ext>
                </a:extLst>
              </p:cNvPr>
              <p:cNvSpPr>
                <a:spLocks/>
              </p:cNvSpPr>
              <p:nvPr/>
            </p:nvSpPr>
            <p:spPr bwMode="auto">
              <a:xfrm>
                <a:off x="4783" y="3176"/>
                <a:ext cx="54" cy="46"/>
              </a:xfrm>
              <a:custGeom>
                <a:avLst/>
                <a:gdLst>
                  <a:gd name="T0" fmla="*/ 11 w 84"/>
                  <a:gd name="T1" fmla="*/ 0 h 84"/>
                  <a:gd name="T2" fmla="*/ 23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3" name="Freeform 429">
                <a:extLst>
                  <a:ext uri="{FF2B5EF4-FFF2-40B4-BE49-F238E27FC236}">
                    <a16:creationId xmlns:a16="http://schemas.microsoft.com/office/drawing/2014/main" id="{C22AC4C5-8459-F153-2CE8-EB8A6F913923}"/>
                  </a:ext>
                </a:extLst>
              </p:cNvPr>
              <p:cNvSpPr>
                <a:spLocks/>
              </p:cNvSpPr>
              <p:nvPr/>
            </p:nvSpPr>
            <p:spPr bwMode="auto">
              <a:xfrm>
                <a:off x="4914" y="3235"/>
                <a:ext cx="53" cy="47"/>
              </a:xfrm>
              <a:custGeom>
                <a:avLst/>
                <a:gdLst>
                  <a:gd name="T0" fmla="*/ 11 w 84"/>
                  <a:gd name="T1" fmla="*/ 0 h 84"/>
                  <a:gd name="T2" fmla="*/ 21 w 84"/>
                  <a:gd name="T3" fmla="*/ 15 h 84"/>
                  <a:gd name="T4" fmla="*/ 0 w 84"/>
                  <a:gd name="T5" fmla="*/ 15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4" name="Freeform 430">
                <a:extLst>
                  <a:ext uri="{FF2B5EF4-FFF2-40B4-BE49-F238E27FC236}">
                    <a16:creationId xmlns:a16="http://schemas.microsoft.com/office/drawing/2014/main" id="{D068DB8C-A03D-5C9E-C64B-A44CD42F92D8}"/>
                  </a:ext>
                </a:extLst>
              </p:cNvPr>
              <p:cNvSpPr>
                <a:spLocks/>
              </p:cNvSpPr>
              <p:nvPr/>
            </p:nvSpPr>
            <p:spPr bwMode="auto">
              <a:xfrm>
                <a:off x="5048" y="3252"/>
                <a:ext cx="54" cy="46"/>
              </a:xfrm>
              <a:custGeom>
                <a:avLst/>
                <a:gdLst>
                  <a:gd name="T0" fmla="*/ 11 w 84"/>
                  <a:gd name="T1" fmla="*/ 0 h 84"/>
                  <a:gd name="T2" fmla="*/ 23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5" name="Freeform 431">
                <a:extLst>
                  <a:ext uri="{FF2B5EF4-FFF2-40B4-BE49-F238E27FC236}">
                    <a16:creationId xmlns:a16="http://schemas.microsoft.com/office/drawing/2014/main" id="{8E783F54-DDD9-B251-09F8-19C95D18B5B7}"/>
                  </a:ext>
                </a:extLst>
              </p:cNvPr>
              <p:cNvSpPr>
                <a:spLocks/>
              </p:cNvSpPr>
              <p:nvPr/>
            </p:nvSpPr>
            <p:spPr bwMode="auto">
              <a:xfrm>
                <a:off x="5182" y="3278"/>
                <a:ext cx="54" cy="47"/>
              </a:xfrm>
              <a:custGeom>
                <a:avLst/>
                <a:gdLst>
                  <a:gd name="T0" fmla="*/ 11 w 84"/>
                  <a:gd name="T1" fmla="*/ 0 h 84"/>
                  <a:gd name="T2" fmla="*/ 23 w 84"/>
                  <a:gd name="T3" fmla="*/ 15 h 84"/>
                  <a:gd name="T4" fmla="*/ 0 w 84"/>
                  <a:gd name="T5" fmla="*/ 15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6" name="Freeform 432">
                <a:extLst>
                  <a:ext uri="{FF2B5EF4-FFF2-40B4-BE49-F238E27FC236}">
                    <a16:creationId xmlns:a16="http://schemas.microsoft.com/office/drawing/2014/main" id="{11DA1597-66D0-7E79-AFD7-882A9A88F8E8}"/>
                  </a:ext>
                </a:extLst>
              </p:cNvPr>
              <p:cNvSpPr>
                <a:spLocks/>
              </p:cNvSpPr>
              <p:nvPr/>
            </p:nvSpPr>
            <p:spPr bwMode="auto">
              <a:xfrm>
                <a:off x="5316" y="3328"/>
                <a:ext cx="54" cy="46"/>
              </a:xfrm>
              <a:custGeom>
                <a:avLst/>
                <a:gdLst>
                  <a:gd name="T0" fmla="*/ 11 w 84"/>
                  <a:gd name="T1" fmla="*/ 0 h 84"/>
                  <a:gd name="T2" fmla="*/ 23 w 84"/>
                  <a:gd name="T3" fmla="*/ 14 h 84"/>
                  <a:gd name="T4" fmla="*/ 0 w 84"/>
                  <a:gd name="T5" fmla="*/ 14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7" name="Freeform 433">
                <a:extLst>
                  <a:ext uri="{FF2B5EF4-FFF2-40B4-BE49-F238E27FC236}">
                    <a16:creationId xmlns:a16="http://schemas.microsoft.com/office/drawing/2014/main" id="{8ABA3B98-1695-5337-7582-6D628948C9C6}"/>
                  </a:ext>
                </a:extLst>
              </p:cNvPr>
              <p:cNvSpPr>
                <a:spLocks/>
              </p:cNvSpPr>
              <p:nvPr/>
            </p:nvSpPr>
            <p:spPr bwMode="auto">
              <a:xfrm>
                <a:off x="5450" y="3348"/>
                <a:ext cx="54" cy="47"/>
              </a:xfrm>
              <a:custGeom>
                <a:avLst/>
                <a:gdLst>
                  <a:gd name="T0" fmla="*/ 11 w 84"/>
                  <a:gd name="T1" fmla="*/ 0 h 85"/>
                  <a:gd name="T2" fmla="*/ 23 w 84"/>
                  <a:gd name="T3" fmla="*/ 14 h 85"/>
                  <a:gd name="T4" fmla="*/ 0 w 84"/>
                  <a:gd name="T5" fmla="*/ 14 h 85"/>
                  <a:gd name="T6" fmla="*/ 11 w 84"/>
                  <a:gd name="T7" fmla="*/ 0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8" name="Freeform 434">
                <a:extLst>
                  <a:ext uri="{FF2B5EF4-FFF2-40B4-BE49-F238E27FC236}">
                    <a16:creationId xmlns:a16="http://schemas.microsoft.com/office/drawing/2014/main" id="{0472EE36-18CC-449B-4106-486F7A709A60}"/>
                  </a:ext>
                </a:extLst>
              </p:cNvPr>
              <p:cNvSpPr>
                <a:spLocks/>
              </p:cNvSpPr>
              <p:nvPr/>
            </p:nvSpPr>
            <p:spPr bwMode="auto">
              <a:xfrm>
                <a:off x="5585" y="3351"/>
                <a:ext cx="53" cy="47"/>
              </a:xfrm>
              <a:custGeom>
                <a:avLst/>
                <a:gdLst>
                  <a:gd name="T0" fmla="*/ 11 w 84"/>
                  <a:gd name="T1" fmla="*/ 0 h 85"/>
                  <a:gd name="T2" fmla="*/ 21 w 84"/>
                  <a:gd name="T3" fmla="*/ 14 h 85"/>
                  <a:gd name="T4" fmla="*/ 0 w 84"/>
                  <a:gd name="T5" fmla="*/ 14 h 85"/>
                  <a:gd name="T6" fmla="*/ 11 w 84"/>
                  <a:gd name="T7" fmla="*/ 0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39" name="Freeform 435">
                <a:extLst>
                  <a:ext uri="{FF2B5EF4-FFF2-40B4-BE49-F238E27FC236}">
                    <a16:creationId xmlns:a16="http://schemas.microsoft.com/office/drawing/2014/main" id="{3F0AEFF7-E6CB-D179-371B-199FD4AFA9AF}"/>
                  </a:ext>
                </a:extLst>
              </p:cNvPr>
              <p:cNvSpPr>
                <a:spLocks/>
              </p:cNvSpPr>
              <p:nvPr/>
            </p:nvSpPr>
            <p:spPr bwMode="auto">
              <a:xfrm>
                <a:off x="5719" y="3368"/>
                <a:ext cx="53" cy="47"/>
              </a:xfrm>
              <a:custGeom>
                <a:avLst/>
                <a:gdLst>
                  <a:gd name="T0" fmla="*/ 11 w 84"/>
                  <a:gd name="T1" fmla="*/ 0 h 85"/>
                  <a:gd name="T2" fmla="*/ 21 w 84"/>
                  <a:gd name="T3" fmla="*/ 14 h 85"/>
                  <a:gd name="T4" fmla="*/ 0 w 84"/>
                  <a:gd name="T5" fmla="*/ 14 h 85"/>
                  <a:gd name="T6" fmla="*/ 11 w 84"/>
                  <a:gd name="T7" fmla="*/ 0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40" name="Freeform 436">
                <a:extLst>
                  <a:ext uri="{FF2B5EF4-FFF2-40B4-BE49-F238E27FC236}">
                    <a16:creationId xmlns:a16="http://schemas.microsoft.com/office/drawing/2014/main" id="{3E2AF3B6-4F6E-28EB-1568-BB8DB784314C}"/>
                  </a:ext>
                </a:extLst>
              </p:cNvPr>
              <p:cNvSpPr>
                <a:spLocks/>
              </p:cNvSpPr>
              <p:nvPr/>
            </p:nvSpPr>
            <p:spPr bwMode="auto">
              <a:xfrm>
                <a:off x="5853" y="3378"/>
                <a:ext cx="54" cy="47"/>
              </a:xfrm>
              <a:custGeom>
                <a:avLst/>
                <a:gdLst>
                  <a:gd name="T0" fmla="*/ 11 w 84"/>
                  <a:gd name="T1" fmla="*/ 0 h 84"/>
                  <a:gd name="T2" fmla="*/ 23 w 84"/>
                  <a:gd name="T3" fmla="*/ 15 h 84"/>
                  <a:gd name="T4" fmla="*/ 0 w 84"/>
                  <a:gd name="T5" fmla="*/ 15 h 84"/>
                  <a:gd name="T6" fmla="*/ 1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41" name="Freeform 437">
                <a:extLst>
                  <a:ext uri="{FF2B5EF4-FFF2-40B4-BE49-F238E27FC236}">
                    <a16:creationId xmlns:a16="http://schemas.microsoft.com/office/drawing/2014/main" id="{F2C3CE21-3A73-14B3-C6B6-B611B9D71E64}"/>
                  </a:ext>
                </a:extLst>
              </p:cNvPr>
              <p:cNvSpPr>
                <a:spLocks/>
              </p:cNvSpPr>
              <p:nvPr/>
            </p:nvSpPr>
            <p:spPr bwMode="auto">
              <a:xfrm>
                <a:off x="3978" y="3146"/>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2" name="Freeform 438">
                <a:extLst>
                  <a:ext uri="{FF2B5EF4-FFF2-40B4-BE49-F238E27FC236}">
                    <a16:creationId xmlns:a16="http://schemas.microsoft.com/office/drawing/2014/main" id="{46C93D56-1FB6-5881-09F9-572EB287A339}"/>
                  </a:ext>
                </a:extLst>
              </p:cNvPr>
              <p:cNvSpPr>
                <a:spLocks/>
              </p:cNvSpPr>
              <p:nvPr/>
            </p:nvSpPr>
            <p:spPr bwMode="auto">
              <a:xfrm>
                <a:off x="4112" y="3100"/>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3" name="Freeform 439">
                <a:extLst>
                  <a:ext uri="{FF2B5EF4-FFF2-40B4-BE49-F238E27FC236}">
                    <a16:creationId xmlns:a16="http://schemas.microsoft.com/office/drawing/2014/main" id="{0ACFD8E7-16FF-DDAB-88A8-CD4A9C68B4B6}"/>
                  </a:ext>
                </a:extLst>
              </p:cNvPr>
              <p:cNvSpPr>
                <a:spLocks/>
              </p:cNvSpPr>
              <p:nvPr/>
            </p:nvSpPr>
            <p:spPr bwMode="auto">
              <a:xfrm>
                <a:off x="4246" y="2994"/>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4" name="Freeform 440">
                <a:extLst>
                  <a:ext uri="{FF2B5EF4-FFF2-40B4-BE49-F238E27FC236}">
                    <a16:creationId xmlns:a16="http://schemas.microsoft.com/office/drawing/2014/main" id="{6A1FD4FD-BA51-C81A-0504-FEEA02830430}"/>
                  </a:ext>
                </a:extLst>
              </p:cNvPr>
              <p:cNvSpPr>
                <a:spLocks/>
              </p:cNvSpPr>
              <p:nvPr/>
            </p:nvSpPr>
            <p:spPr bwMode="auto">
              <a:xfrm>
                <a:off x="4380" y="2921"/>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5" name="Freeform 441">
                <a:extLst>
                  <a:ext uri="{FF2B5EF4-FFF2-40B4-BE49-F238E27FC236}">
                    <a16:creationId xmlns:a16="http://schemas.microsoft.com/office/drawing/2014/main" id="{F7F958AF-EF13-9D42-4CD7-AD0A3BDB94EA}"/>
                  </a:ext>
                </a:extLst>
              </p:cNvPr>
              <p:cNvSpPr>
                <a:spLocks/>
              </p:cNvSpPr>
              <p:nvPr/>
            </p:nvSpPr>
            <p:spPr bwMode="auto">
              <a:xfrm>
                <a:off x="4515" y="2901"/>
                <a:ext cx="53" cy="46"/>
              </a:xfrm>
              <a:custGeom>
                <a:avLst/>
                <a:gdLst>
                  <a:gd name="T0" fmla="*/ 11 w 84"/>
                  <a:gd name="T1" fmla="*/ 0 h 84"/>
                  <a:gd name="T2" fmla="*/ 21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6" name="Freeform 442">
                <a:extLst>
                  <a:ext uri="{FF2B5EF4-FFF2-40B4-BE49-F238E27FC236}">
                    <a16:creationId xmlns:a16="http://schemas.microsoft.com/office/drawing/2014/main" id="{71BBC3C9-0E83-658B-98DF-1705C859D5BF}"/>
                  </a:ext>
                </a:extLst>
              </p:cNvPr>
              <p:cNvSpPr>
                <a:spLocks/>
              </p:cNvSpPr>
              <p:nvPr/>
            </p:nvSpPr>
            <p:spPr bwMode="auto">
              <a:xfrm>
                <a:off x="4649" y="2911"/>
                <a:ext cx="53" cy="46"/>
              </a:xfrm>
              <a:custGeom>
                <a:avLst/>
                <a:gdLst>
                  <a:gd name="T0" fmla="*/ 11 w 84"/>
                  <a:gd name="T1" fmla="*/ 0 h 84"/>
                  <a:gd name="T2" fmla="*/ 21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7" name="Freeform 443">
                <a:extLst>
                  <a:ext uri="{FF2B5EF4-FFF2-40B4-BE49-F238E27FC236}">
                    <a16:creationId xmlns:a16="http://schemas.microsoft.com/office/drawing/2014/main" id="{D4132386-B75C-28C4-7A18-5BCDA29B444A}"/>
                  </a:ext>
                </a:extLst>
              </p:cNvPr>
              <p:cNvSpPr>
                <a:spLocks/>
              </p:cNvSpPr>
              <p:nvPr/>
            </p:nvSpPr>
            <p:spPr bwMode="auto">
              <a:xfrm>
                <a:off x="4783" y="2914"/>
                <a:ext cx="54" cy="47"/>
              </a:xfrm>
              <a:custGeom>
                <a:avLst/>
                <a:gdLst>
                  <a:gd name="T0" fmla="*/ 11 w 84"/>
                  <a:gd name="T1" fmla="*/ 0 h 84"/>
                  <a:gd name="T2" fmla="*/ 23 w 84"/>
                  <a:gd name="T3" fmla="*/ 7 h 84"/>
                  <a:gd name="T4" fmla="*/ 11 w 84"/>
                  <a:gd name="T5" fmla="*/ 15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8" name="Freeform 444">
                <a:extLst>
                  <a:ext uri="{FF2B5EF4-FFF2-40B4-BE49-F238E27FC236}">
                    <a16:creationId xmlns:a16="http://schemas.microsoft.com/office/drawing/2014/main" id="{CDB3F7B8-C959-775A-4184-057D219C14AD}"/>
                  </a:ext>
                </a:extLst>
              </p:cNvPr>
              <p:cNvSpPr>
                <a:spLocks/>
              </p:cNvSpPr>
              <p:nvPr/>
            </p:nvSpPr>
            <p:spPr bwMode="auto">
              <a:xfrm>
                <a:off x="4914" y="2921"/>
                <a:ext cx="53" cy="46"/>
              </a:xfrm>
              <a:custGeom>
                <a:avLst/>
                <a:gdLst>
                  <a:gd name="T0" fmla="*/ 11 w 84"/>
                  <a:gd name="T1" fmla="*/ 0 h 84"/>
                  <a:gd name="T2" fmla="*/ 21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49" name="Freeform 445">
                <a:extLst>
                  <a:ext uri="{FF2B5EF4-FFF2-40B4-BE49-F238E27FC236}">
                    <a16:creationId xmlns:a16="http://schemas.microsoft.com/office/drawing/2014/main" id="{ACE2843B-4730-CC20-0B8F-44283314B177}"/>
                  </a:ext>
                </a:extLst>
              </p:cNvPr>
              <p:cNvSpPr>
                <a:spLocks/>
              </p:cNvSpPr>
              <p:nvPr/>
            </p:nvSpPr>
            <p:spPr bwMode="auto">
              <a:xfrm>
                <a:off x="5048" y="2961"/>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50" name="Freeform 446">
                <a:extLst>
                  <a:ext uri="{FF2B5EF4-FFF2-40B4-BE49-F238E27FC236}">
                    <a16:creationId xmlns:a16="http://schemas.microsoft.com/office/drawing/2014/main" id="{2D46C359-0700-4774-7B62-BE2F2984071E}"/>
                  </a:ext>
                </a:extLst>
              </p:cNvPr>
              <p:cNvSpPr>
                <a:spLocks/>
              </p:cNvSpPr>
              <p:nvPr/>
            </p:nvSpPr>
            <p:spPr bwMode="auto">
              <a:xfrm>
                <a:off x="5182" y="3027"/>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51" name="Freeform 447">
                <a:extLst>
                  <a:ext uri="{FF2B5EF4-FFF2-40B4-BE49-F238E27FC236}">
                    <a16:creationId xmlns:a16="http://schemas.microsoft.com/office/drawing/2014/main" id="{E36154A3-C054-E6E8-52CF-06732E67BDDA}"/>
                  </a:ext>
                </a:extLst>
              </p:cNvPr>
              <p:cNvSpPr>
                <a:spLocks/>
              </p:cNvSpPr>
              <p:nvPr/>
            </p:nvSpPr>
            <p:spPr bwMode="auto">
              <a:xfrm>
                <a:off x="5316" y="3100"/>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52" name="Freeform 448">
                <a:extLst>
                  <a:ext uri="{FF2B5EF4-FFF2-40B4-BE49-F238E27FC236}">
                    <a16:creationId xmlns:a16="http://schemas.microsoft.com/office/drawing/2014/main" id="{E81015EA-33BC-E394-7B41-9703A9CCFAA4}"/>
                  </a:ext>
                </a:extLst>
              </p:cNvPr>
              <p:cNvSpPr>
                <a:spLocks/>
              </p:cNvSpPr>
              <p:nvPr/>
            </p:nvSpPr>
            <p:spPr bwMode="auto">
              <a:xfrm>
                <a:off x="5450" y="3215"/>
                <a:ext cx="54" cy="47"/>
              </a:xfrm>
              <a:custGeom>
                <a:avLst/>
                <a:gdLst>
                  <a:gd name="T0" fmla="*/ 11 w 84"/>
                  <a:gd name="T1" fmla="*/ 0 h 84"/>
                  <a:gd name="T2" fmla="*/ 23 w 84"/>
                  <a:gd name="T3" fmla="*/ 7 h 84"/>
                  <a:gd name="T4" fmla="*/ 11 w 84"/>
                  <a:gd name="T5" fmla="*/ 15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53" name="Freeform 449">
                <a:extLst>
                  <a:ext uri="{FF2B5EF4-FFF2-40B4-BE49-F238E27FC236}">
                    <a16:creationId xmlns:a16="http://schemas.microsoft.com/office/drawing/2014/main" id="{F655BBE4-C372-5FD9-11FB-F7D246434E87}"/>
                  </a:ext>
                </a:extLst>
              </p:cNvPr>
              <p:cNvSpPr>
                <a:spLocks/>
              </p:cNvSpPr>
              <p:nvPr/>
            </p:nvSpPr>
            <p:spPr bwMode="auto">
              <a:xfrm>
                <a:off x="5585" y="3268"/>
                <a:ext cx="53" cy="47"/>
              </a:xfrm>
              <a:custGeom>
                <a:avLst/>
                <a:gdLst>
                  <a:gd name="T0" fmla="*/ 11 w 84"/>
                  <a:gd name="T1" fmla="*/ 0 h 84"/>
                  <a:gd name="T2" fmla="*/ 21 w 84"/>
                  <a:gd name="T3" fmla="*/ 7 h 84"/>
                  <a:gd name="T4" fmla="*/ 11 w 84"/>
                  <a:gd name="T5" fmla="*/ 15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54" name="Freeform 450">
                <a:extLst>
                  <a:ext uri="{FF2B5EF4-FFF2-40B4-BE49-F238E27FC236}">
                    <a16:creationId xmlns:a16="http://schemas.microsoft.com/office/drawing/2014/main" id="{DDD9A7C4-0FF9-CDB0-FF4B-8DF39A6E9B47}"/>
                  </a:ext>
                </a:extLst>
              </p:cNvPr>
              <p:cNvSpPr>
                <a:spLocks/>
              </p:cNvSpPr>
              <p:nvPr/>
            </p:nvSpPr>
            <p:spPr bwMode="auto">
              <a:xfrm>
                <a:off x="5719" y="3278"/>
                <a:ext cx="53" cy="47"/>
              </a:xfrm>
              <a:custGeom>
                <a:avLst/>
                <a:gdLst>
                  <a:gd name="T0" fmla="*/ 11 w 84"/>
                  <a:gd name="T1" fmla="*/ 0 h 84"/>
                  <a:gd name="T2" fmla="*/ 21 w 84"/>
                  <a:gd name="T3" fmla="*/ 7 h 84"/>
                  <a:gd name="T4" fmla="*/ 11 w 84"/>
                  <a:gd name="T5" fmla="*/ 15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55" name="Freeform 451">
                <a:extLst>
                  <a:ext uri="{FF2B5EF4-FFF2-40B4-BE49-F238E27FC236}">
                    <a16:creationId xmlns:a16="http://schemas.microsoft.com/office/drawing/2014/main" id="{5B9D1F4C-B9E8-2806-7F0B-314A8EB51483}"/>
                  </a:ext>
                </a:extLst>
              </p:cNvPr>
              <p:cNvSpPr>
                <a:spLocks/>
              </p:cNvSpPr>
              <p:nvPr/>
            </p:nvSpPr>
            <p:spPr bwMode="auto">
              <a:xfrm>
                <a:off x="5853" y="3328"/>
                <a:ext cx="54" cy="46"/>
              </a:xfrm>
              <a:custGeom>
                <a:avLst/>
                <a:gdLst>
                  <a:gd name="T0" fmla="*/ 11 w 84"/>
                  <a:gd name="T1" fmla="*/ 0 h 84"/>
                  <a:gd name="T2" fmla="*/ 23 w 84"/>
                  <a:gd name="T3" fmla="*/ 7 h 84"/>
                  <a:gd name="T4" fmla="*/ 11 w 84"/>
                  <a:gd name="T5" fmla="*/ 14 h 84"/>
                  <a:gd name="T6" fmla="*/ 0 w 84"/>
                  <a:gd name="T7" fmla="*/ 7 h 84"/>
                  <a:gd name="T8" fmla="*/ 1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56" name="Line 453">
                <a:extLst>
                  <a:ext uri="{FF2B5EF4-FFF2-40B4-BE49-F238E27FC236}">
                    <a16:creationId xmlns:a16="http://schemas.microsoft.com/office/drawing/2014/main" id="{62D367B9-82FE-B13D-944B-49515E639A0D}"/>
                  </a:ext>
                </a:extLst>
              </p:cNvPr>
              <p:cNvSpPr>
                <a:spLocks noChangeShapeType="1"/>
              </p:cNvSpPr>
              <p:nvPr/>
            </p:nvSpPr>
            <p:spPr bwMode="auto">
              <a:xfrm>
                <a:off x="5529" y="2867"/>
                <a:ext cx="122" cy="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57" name="Oval 454">
                <a:extLst>
                  <a:ext uri="{FF2B5EF4-FFF2-40B4-BE49-F238E27FC236}">
                    <a16:creationId xmlns:a16="http://schemas.microsoft.com/office/drawing/2014/main" id="{15B03EBD-A5CF-82CC-C6A2-A4CAAEAF5EAF}"/>
                  </a:ext>
                </a:extLst>
              </p:cNvPr>
              <p:cNvSpPr>
                <a:spLocks noChangeArrowheads="1"/>
              </p:cNvSpPr>
              <p:nvPr/>
            </p:nvSpPr>
            <p:spPr bwMode="auto">
              <a:xfrm>
                <a:off x="5567" y="2847"/>
                <a:ext cx="42" cy="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58" name="Rectangle 455">
                <a:extLst>
                  <a:ext uri="{FF2B5EF4-FFF2-40B4-BE49-F238E27FC236}">
                    <a16:creationId xmlns:a16="http://schemas.microsoft.com/office/drawing/2014/main" id="{6A7035C5-9100-AAF4-F018-45880CF786A7}"/>
                  </a:ext>
                </a:extLst>
              </p:cNvPr>
              <p:cNvSpPr>
                <a:spLocks noChangeArrowheads="1"/>
              </p:cNvSpPr>
              <p:nvPr/>
            </p:nvSpPr>
            <p:spPr bwMode="auto">
              <a:xfrm>
                <a:off x="5696" y="2830"/>
                <a:ext cx="227"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0.5</a:t>
                </a:r>
              </a:p>
            </p:txBody>
          </p:sp>
          <p:sp>
            <p:nvSpPr>
              <p:cNvPr id="29859" name="Line 456">
                <a:extLst>
                  <a:ext uri="{FF2B5EF4-FFF2-40B4-BE49-F238E27FC236}">
                    <a16:creationId xmlns:a16="http://schemas.microsoft.com/office/drawing/2014/main" id="{173FA080-2793-F621-6731-EB3F6B550046}"/>
                  </a:ext>
                </a:extLst>
              </p:cNvPr>
              <p:cNvSpPr>
                <a:spLocks noChangeShapeType="1"/>
              </p:cNvSpPr>
              <p:nvPr/>
            </p:nvSpPr>
            <p:spPr bwMode="auto">
              <a:xfrm>
                <a:off x="5529" y="2957"/>
                <a:ext cx="122"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60" name="Rectangle 457">
                <a:extLst>
                  <a:ext uri="{FF2B5EF4-FFF2-40B4-BE49-F238E27FC236}">
                    <a16:creationId xmlns:a16="http://schemas.microsoft.com/office/drawing/2014/main" id="{DA9E9B7C-C50B-511A-866F-493986E83B9F}"/>
                  </a:ext>
                </a:extLst>
              </p:cNvPr>
              <p:cNvSpPr>
                <a:spLocks noChangeArrowheads="1"/>
              </p:cNvSpPr>
              <p:nvPr/>
            </p:nvSpPr>
            <p:spPr bwMode="auto">
              <a:xfrm>
                <a:off x="5567" y="2937"/>
                <a:ext cx="42" cy="3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9861" name="Rectangle 458">
                <a:extLst>
                  <a:ext uri="{FF2B5EF4-FFF2-40B4-BE49-F238E27FC236}">
                    <a16:creationId xmlns:a16="http://schemas.microsoft.com/office/drawing/2014/main" id="{73DF8B00-8554-2141-E10D-2F50B49A3B98}"/>
                  </a:ext>
                </a:extLst>
              </p:cNvPr>
              <p:cNvSpPr>
                <a:spLocks noChangeArrowheads="1"/>
              </p:cNvSpPr>
              <p:nvPr/>
            </p:nvSpPr>
            <p:spPr bwMode="auto">
              <a:xfrm>
                <a:off x="5696" y="2920"/>
                <a:ext cx="227"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a:t>
                </a:r>
              </a:p>
            </p:txBody>
          </p:sp>
          <p:sp>
            <p:nvSpPr>
              <p:cNvPr id="29862" name="Line 459">
                <a:extLst>
                  <a:ext uri="{FF2B5EF4-FFF2-40B4-BE49-F238E27FC236}">
                    <a16:creationId xmlns:a16="http://schemas.microsoft.com/office/drawing/2014/main" id="{D0915667-4F02-A08D-D262-D50CA5AC238C}"/>
                  </a:ext>
                </a:extLst>
              </p:cNvPr>
              <p:cNvSpPr>
                <a:spLocks noChangeShapeType="1"/>
              </p:cNvSpPr>
              <p:nvPr/>
            </p:nvSpPr>
            <p:spPr bwMode="auto">
              <a:xfrm>
                <a:off x="5529" y="3046"/>
                <a:ext cx="122" cy="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63" name="Freeform 460">
                <a:extLst>
                  <a:ext uri="{FF2B5EF4-FFF2-40B4-BE49-F238E27FC236}">
                    <a16:creationId xmlns:a16="http://schemas.microsoft.com/office/drawing/2014/main" id="{579610DD-3D6B-C135-A1DB-2537F553BD84}"/>
                  </a:ext>
                </a:extLst>
              </p:cNvPr>
              <p:cNvSpPr>
                <a:spLocks/>
              </p:cNvSpPr>
              <p:nvPr/>
            </p:nvSpPr>
            <p:spPr bwMode="auto">
              <a:xfrm>
                <a:off x="5567" y="3027"/>
                <a:ext cx="46" cy="39"/>
              </a:xfrm>
              <a:custGeom>
                <a:avLst/>
                <a:gdLst>
                  <a:gd name="T0" fmla="*/ 10 w 72"/>
                  <a:gd name="T1" fmla="*/ 0 h 72"/>
                  <a:gd name="T2" fmla="*/ 19 w 72"/>
                  <a:gd name="T3" fmla="*/ 11 h 72"/>
                  <a:gd name="T4" fmla="*/ 0 w 72"/>
                  <a:gd name="T5" fmla="*/ 11 h 72"/>
                  <a:gd name="T6" fmla="*/ 10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29864" name="Rectangle 461">
                <a:extLst>
                  <a:ext uri="{FF2B5EF4-FFF2-40B4-BE49-F238E27FC236}">
                    <a16:creationId xmlns:a16="http://schemas.microsoft.com/office/drawing/2014/main" id="{7CE88A61-1168-0D94-3C88-E94F22B364D8}"/>
                  </a:ext>
                </a:extLst>
              </p:cNvPr>
              <p:cNvSpPr>
                <a:spLocks noChangeArrowheads="1"/>
              </p:cNvSpPr>
              <p:nvPr/>
            </p:nvSpPr>
            <p:spPr bwMode="auto">
              <a:xfrm>
                <a:off x="5696" y="3009"/>
                <a:ext cx="227"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2.5</a:t>
                </a:r>
              </a:p>
            </p:txBody>
          </p:sp>
          <p:sp>
            <p:nvSpPr>
              <p:cNvPr id="29865" name="Line 462">
                <a:extLst>
                  <a:ext uri="{FF2B5EF4-FFF2-40B4-BE49-F238E27FC236}">
                    <a16:creationId xmlns:a16="http://schemas.microsoft.com/office/drawing/2014/main" id="{9B7BF79B-578F-C69A-01B5-A5D6F549C5C4}"/>
                  </a:ext>
                </a:extLst>
              </p:cNvPr>
              <p:cNvSpPr>
                <a:spLocks noChangeShapeType="1"/>
              </p:cNvSpPr>
              <p:nvPr/>
            </p:nvSpPr>
            <p:spPr bwMode="auto">
              <a:xfrm>
                <a:off x="5529" y="3136"/>
                <a:ext cx="122" cy="0"/>
              </a:xfrm>
              <a:prstGeom prst="line">
                <a:avLst/>
              </a:prstGeom>
              <a:noFill/>
              <a:ln w="28575">
                <a:solidFill>
                  <a:srgbClr val="FFFF99"/>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9866" name="Freeform 463">
                <a:extLst>
                  <a:ext uri="{FF2B5EF4-FFF2-40B4-BE49-F238E27FC236}">
                    <a16:creationId xmlns:a16="http://schemas.microsoft.com/office/drawing/2014/main" id="{2A225A9C-53B7-E71A-5770-7221003E7244}"/>
                  </a:ext>
                </a:extLst>
              </p:cNvPr>
              <p:cNvSpPr>
                <a:spLocks/>
              </p:cNvSpPr>
              <p:nvPr/>
            </p:nvSpPr>
            <p:spPr bwMode="auto">
              <a:xfrm>
                <a:off x="5567" y="3116"/>
                <a:ext cx="46" cy="40"/>
              </a:xfrm>
              <a:custGeom>
                <a:avLst/>
                <a:gdLst>
                  <a:gd name="T0" fmla="*/ 10 w 72"/>
                  <a:gd name="T1" fmla="*/ 0 h 72"/>
                  <a:gd name="T2" fmla="*/ 19 w 72"/>
                  <a:gd name="T3" fmla="*/ 6 h 72"/>
                  <a:gd name="T4" fmla="*/ 10 w 72"/>
                  <a:gd name="T5" fmla="*/ 12 h 72"/>
                  <a:gd name="T6" fmla="*/ 0 w 72"/>
                  <a:gd name="T7" fmla="*/ 6 h 72"/>
                  <a:gd name="T8" fmla="*/ 10 w 7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29867" name="Rectangle 464">
                <a:extLst>
                  <a:ext uri="{FF2B5EF4-FFF2-40B4-BE49-F238E27FC236}">
                    <a16:creationId xmlns:a16="http://schemas.microsoft.com/office/drawing/2014/main" id="{795D689F-FA75-E725-714D-29CE9F43FDC1}"/>
                  </a:ext>
                </a:extLst>
              </p:cNvPr>
              <p:cNvSpPr>
                <a:spLocks noChangeArrowheads="1"/>
              </p:cNvSpPr>
              <p:nvPr/>
            </p:nvSpPr>
            <p:spPr bwMode="auto">
              <a:xfrm>
                <a:off x="5696" y="3101"/>
                <a:ext cx="182" cy="1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a:t>
                </a:r>
              </a:p>
            </p:txBody>
          </p:sp>
          <p:sp>
            <p:nvSpPr>
              <p:cNvPr id="29868" name="Text Box 465">
                <a:extLst>
                  <a:ext uri="{FF2B5EF4-FFF2-40B4-BE49-F238E27FC236}">
                    <a16:creationId xmlns:a16="http://schemas.microsoft.com/office/drawing/2014/main" id="{6AEF2A59-1A2C-F849-979F-81983392D85B}"/>
                  </a:ext>
                </a:extLst>
              </p:cNvPr>
              <p:cNvSpPr txBox="1">
                <a:spLocks noChangeArrowheads="1"/>
              </p:cNvSpPr>
              <p:nvPr/>
            </p:nvSpPr>
            <p:spPr bwMode="auto">
              <a:xfrm>
                <a:off x="5304" y="2694"/>
                <a:ext cx="785" cy="1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b="0">
                    <a:solidFill>
                      <a:srgbClr val="FFFFFF"/>
                    </a:solidFill>
                    <a:latin typeface="Arial" panose="020B0604020202020204" pitchFamily="34" charset="0"/>
                    <a:ea typeface="Osaka"/>
                    <a:cs typeface="Arial" panose="020B0604020202020204" pitchFamily="34" charset="0"/>
                  </a:rPr>
                  <a:t>Dose (mg/kg)</a:t>
                </a:r>
              </a:p>
            </p:txBody>
          </p:sp>
        </p:grpSp>
        <p:sp>
          <p:nvSpPr>
            <p:cNvPr id="29709" name="Text Box 466">
              <a:extLst>
                <a:ext uri="{FF2B5EF4-FFF2-40B4-BE49-F238E27FC236}">
                  <a16:creationId xmlns:a16="http://schemas.microsoft.com/office/drawing/2014/main" id="{A8693CAC-8A5B-4070-A2C6-8A317984F142}"/>
                </a:ext>
              </a:extLst>
            </p:cNvPr>
            <p:cNvSpPr txBox="1">
              <a:spLocks noChangeArrowheads="1"/>
            </p:cNvSpPr>
            <p:nvPr/>
          </p:nvSpPr>
          <p:spPr bwMode="auto">
            <a:xfrm>
              <a:off x="4992" y="2486"/>
              <a:ext cx="1111" cy="2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a:solidFill>
                    <a:srgbClr val="FFFF00"/>
                  </a:solidFill>
                  <a:latin typeface="Arial" panose="020B0604020202020204" pitchFamily="34" charset="0"/>
                  <a:ea typeface="Osaka"/>
                  <a:cs typeface="Arial" panose="020B0604020202020204" pitchFamily="34" charset="0"/>
                </a:rPr>
                <a:t>MORPHINE</a:t>
              </a:r>
            </a:p>
          </p:txBody>
        </p:sp>
      </p:grpSp>
      <p:sp>
        <p:nvSpPr>
          <p:cNvPr id="553" name="Oval 552">
            <a:extLst>
              <a:ext uri="{FF2B5EF4-FFF2-40B4-BE49-F238E27FC236}">
                <a16:creationId xmlns:a16="http://schemas.microsoft.com/office/drawing/2014/main" id="{55469034-C47C-9FE9-94CC-24E33762D7E0}"/>
              </a:ext>
            </a:extLst>
          </p:cNvPr>
          <p:cNvSpPr>
            <a:spLocks noChangeArrowheads="1"/>
          </p:cNvSpPr>
          <p:nvPr/>
        </p:nvSpPr>
        <p:spPr bwMode="auto">
          <a:xfrm rot="5683541">
            <a:off x="6189663" y="4197350"/>
            <a:ext cx="514350" cy="2133600"/>
          </a:xfrm>
          <a:prstGeom prst="ellipse">
            <a:avLst/>
          </a:prstGeom>
          <a:noFill/>
          <a:ln w="57150" algn="ctr">
            <a:solidFill>
              <a:srgbClr val="FFFF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200" i="1">
              <a:solidFill>
                <a:srgbClr val="FFFFFF"/>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box(out)">
                                      <p:cBhvr>
                                        <p:cTn id="16" dur="500"/>
                                        <p:tgtEl>
                                          <p:spTgt spid="1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310"/>
                                        </p:tgtEl>
                                        <p:attrNameLst>
                                          <p:attrName>style.visibility</p:attrName>
                                        </p:attrNameLst>
                                      </p:cBhvr>
                                      <p:to>
                                        <p:strVal val="visible"/>
                                      </p:to>
                                    </p:set>
                                    <p:animEffect transition="in" filter="box(out)">
                                      <p:cBhvr>
                                        <p:cTn id="25" dur="500"/>
                                        <p:tgtEl>
                                          <p:spTgt spid="3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9"/>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nodeType="clickEffect">
                                  <p:stCondLst>
                                    <p:cond delay="0"/>
                                  </p:stCondLst>
                                  <p:childTnLst>
                                    <p:set>
                                      <p:cBhvr>
                                        <p:cTn id="33" dur="1" fill="hold">
                                          <p:stCondLst>
                                            <p:cond delay="0"/>
                                          </p:stCondLst>
                                        </p:cTn>
                                        <p:tgtEl>
                                          <p:spTgt spid="390"/>
                                        </p:tgtEl>
                                        <p:attrNameLst>
                                          <p:attrName>style.visibility</p:attrName>
                                        </p:attrNameLst>
                                      </p:cBhvr>
                                      <p:to>
                                        <p:strVal val="visible"/>
                                      </p:to>
                                    </p:set>
                                    <p:animEffect transition="in" filter="box(out)">
                                      <p:cBhvr>
                                        <p:cTn id="34" dur="500"/>
                                        <p:tgtEl>
                                          <p:spTgt spid="39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309" grpId="0" animBg="1"/>
      <p:bldP spid="389" grpId="0" animBg="1"/>
      <p:bldP spid="55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94050" name="Text Box 2">
            <a:extLst>
              <a:ext uri="{FF2B5EF4-FFF2-40B4-BE49-F238E27FC236}">
                <a16:creationId xmlns:a16="http://schemas.microsoft.com/office/drawing/2014/main" id="{508F9E3E-EFA7-137E-8A43-E2FC471A0446}"/>
              </a:ext>
            </a:extLst>
          </p:cNvPr>
          <p:cNvSpPr txBox="1">
            <a:spLocks noChangeArrowheads="1"/>
          </p:cNvSpPr>
          <p:nvPr/>
        </p:nvSpPr>
        <p:spPr bwMode="auto">
          <a:xfrm>
            <a:off x="957263" y="2865438"/>
            <a:ext cx="7340600" cy="922337"/>
          </a:xfrm>
          <a:prstGeom prst="rect">
            <a:avLst/>
          </a:prstGeom>
          <a:noFill/>
          <a:ln w="9525">
            <a:noFill/>
            <a:miter lim="800000"/>
            <a:headEnd/>
            <a:tailEnd/>
          </a:ln>
          <a:effectLst/>
        </p:spPr>
        <p:txBody>
          <a:bodyPr wrap="none" anchor="ctr">
            <a:spAutoFit/>
          </a:bodyPr>
          <a:lstStyle/>
          <a:p>
            <a:pPr algn="ctr">
              <a:spcBef>
                <a:spcPts val="1200"/>
              </a:spcBef>
              <a:defRPr/>
            </a:pPr>
            <a:r>
              <a:rPr lang="en-US" sz="5400" b="0" dirty="0">
                <a:solidFill>
                  <a:srgbClr val="FFFF00"/>
                </a:solidFill>
                <a:effectLst>
                  <a:outerShdw blurRad="38100" dist="38100" dir="2700000" algn="tl">
                    <a:srgbClr val="000000"/>
                  </a:outerShdw>
                </a:effectLst>
                <a:latin typeface="Arial" pitchFamily="34" charset="0"/>
                <a:ea typeface="Osaka" charset="-128"/>
                <a:cs typeface="Arial" charset="0"/>
              </a:rPr>
              <a:t>Compulsivity &amp; Craving</a:t>
            </a:r>
            <a:endParaRPr lang="en-US" sz="5400" dirty="0">
              <a:solidFill>
                <a:srgbClr val="FFFF00"/>
              </a:solidFill>
              <a:effectLst>
                <a:outerShdw blurRad="38100" dist="38100" dir="2700000" algn="tl">
                  <a:srgbClr val="000000"/>
                </a:outerShdw>
              </a:effectLst>
              <a:latin typeface="Arial" pitchFamily="34" charset="0"/>
              <a:ea typeface="Osaka" charset="-128"/>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94050"/>
                                        </p:tgtEl>
                                        <p:attrNameLst>
                                          <p:attrName>style.visibility</p:attrName>
                                        </p:attrNameLst>
                                      </p:cBhvr>
                                      <p:to>
                                        <p:strVal val="visible"/>
                                      </p:to>
                                    </p:set>
                                    <p:animEffect transition="in" filter="dissolve">
                                      <p:cBhvr>
                                        <p:cTn id="7" dur="500"/>
                                        <p:tgtEl>
                                          <p:spTgt spid="1139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405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37218" name="Text Box 2">
            <a:extLst>
              <a:ext uri="{FF2B5EF4-FFF2-40B4-BE49-F238E27FC236}">
                <a16:creationId xmlns:a16="http://schemas.microsoft.com/office/drawing/2014/main" id="{6FF4F27F-D258-721D-5646-CC50A2F3C16F}"/>
              </a:ext>
            </a:extLst>
          </p:cNvPr>
          <p:cNvSpPr txBox="1">
            <a:spLocks noChangeArrowheads="1"/>
          </p:cNvSpPr>
          <p:nvPr/>
        </p:nvSpPr>
        <p:spPr bwMode="auto">
          <a:xfrm rot="10800000">
            <a:off x="4938713" y="3022600"/>
            <a:ext cx="471487" cy="1219200"/>
          </a:xfrm>
          <a:prstGeom prst="rect">
            <a:avLst/>
          </a:prstGeom>
          <a:solidFill>
            <a:schemeClr val="tx1"/>
          </a:solidFill>
          <a:ln w="57150">
            <a:noFill/>
            <a:miter lim="800000"/>
            <a:headEnd/>
            <a:tailEnd/>
          </a:ln>
          <a:effectLst/>
        </p:spPr>
        <p:txBody>
          <a:bodyPr vert="eaVert">
            <a:spAutoFit/>
          </a:bodyPr>
          <a:lstStyle/>
          <a:p>
            <a:pPr algn="ctr">
              <a:spcBef>
                <a:spcPct val="50000"/>
              </a:spcBef>
              <a:defRPr/>
            </a:pPr>
            <a:r>
              <a:rPr lang="en-US" sz="1867" b="0">
                <a:solidFill>
                  <a:srgbClr val="2F5897"/>
                </a:solidFill>
                <a:latin typeface="Osaka" charset="-128"/>
                <a:ea typeface="Osaka" charset="-128"/>
                <a:cs typeface="Arial" charset="0"/>
              </a:rPr>
              <a:t>Branches</a:t>
            </a:r>
          </a:p>
        </p:txBody>
      </p:sp>
      <p:sp>
        <p:nvSpPr>
          <p:cNvPr id="31747" name="Line 3">
            <a:extLst>
              <a:ext uri="{FF2B5EF4-FFF2-40B4-BE49-F238E27FC236}">
                <a16:creationId xmlns:a16="http://schemas.microsoft.com/office/drawing/2014/main" id="{F2B04C1C-0907-628B-FF72-12B802219FE2}"/>
              </a:ext>
            </a:extLst>
          </p:cNvPr>
          <p:cNvSpPr>
            <a:spLocks noChangeShapeType="1"/>
          </p:cNvSpPr>
          <p:nvPr/>
        </p:nvSpPr>
        <p:spPr bwMode="auto">
          <a:xfrm flipV="1">
            <a:off x="1371600" y="5122863"/>
            <a:ext cx="1295400" cy="142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 name="Rectangle 4">
            <a:extLst>
              <a:ext uri="{FF2B5EF4-FFF2-40B4-BE49-F238E27FC236}">
                <a16:creationId xmlns:a16="http://schemas.microsoft.com/office/drawing/2014/main" id="{1E294CA3-CD1F-C23B-0758-A5CEA2648085}"/>
              </a:ext>
            </a:extLst>
          </p:cNvPr>
          <p:cNvSpPr>
            <a:spLocks noChangeArrowheads="1"/>
          </p:cNvSpPr>
          <p:nvPr/>
        </p:nvSpPr>
        <p:spPr bwMode="auto">
          <a:xfrm>
            <a:off x="1447800" y="3917950"/>
            <a:ext cx="533400" cy="1184275"/>
          </a:xfrm>
          <a:prstGeom prst="rect">
            <a:avLst/>
          </a:prstGeom>
          <a:solidFill>
            <a:srgbClr val="DDDDDD"/>
          </a:solidFill>
          <a:ln w="571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1749" name="Rectangle 5">
            <a:extLst>
              <a:ext uri="{FF2B5EF4-FFF2-40B4-BE49-F238E27FC236}">
                <a16:creationId xmlns:a16="http://schemas.microsoft.com/office/drawing/2014/main" id="{19D7E4D2-8F5C-D171-E6B5-24E2C46469FD}"/>
              </a:ext>
            </a:extLst>
          </p:cNvPr>
          <p:cNvSpPr>
            <a:spLocks noChangeArrowheads="1"/>
          </p:cNvSpPr>
          <p:nvPr/>
        </p:nvSpPr>
        <p:spPr bwMode="auto">
          <a:xfrm>
            <a:off x="1981200" y="2359025"/>
            <a:ext cx="609600" cy="2754313"/>
          </a:xfrm>
          <a:prstGeom prst="rect">
            <a:avLst/>
          </a:prstGeom>
          <a:solidFill>
            <a:schemeClr val="accent1"/>
          </a:solidFill>
          <a:ln w="571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1750" name="Line 6">
            <a:extLst>
              <a:ext uri="{FF2B5EF4-FFF2-40B4-BE49-F238E27FC236}">
                <a16:creationId xmlns:a16="http://schemas.microsoft.com/office/drawing/2014/main" id="{569E3FB1-8991-220C-7E5C-2CEC5E0F697B}"/>
              </a:ext>
            </a:extLst>
          </p:cNvPr>
          <p:cNvSpPr>
            <a:spLocks noChangeShapeType="1"/>
          </p:cNvSpPr>
          <p:nvPr/>
        </p:nvSpPr>
        <p:spPr bwMode="auto">
          <a:xfrm flipH="1">
            <a:off x="1089025" y="5135563"/>
            <a:ext cx="306388"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1" name="Rectangle 7">
            <a:extLst>
              <a:ext uri="{FF2B5EF4-FFF2-40B4-BE49-F238E27FC236}">
                <a16:creationId xmlns:a16="http://schemas.microsoft.com/office/drawing/2014/main" id="{B6772573-3E22-0962-4F58-D2967853ABAF}"/>
              </a:ext>
            </a:extLst>
          </p:cNvPr>
          <p:cNvSpPr>
            <a:spLocks noChangeArrowheads="1"/>
          </p:cNvSpPr>
          <p:nvPr/>
        </p:nvSpPr>
        <p:spPr bwMode="auto">
          <a:xfrm>
            <a:off x="6400800" y="3294063"/>
            <a:ext cx="457200" cy="1828800"/>
          </a:xfrm>
          <a:prstGeom prst="rect">
            <a:avLst/>
          </a:prstGeom>
          <a:solidFill>
            <a:srgbClr val="DDDDDD"/>
          </a:solidFill>
          <a:ln w="571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1752" name="Rectangle 8">
            <a:extLst>
              <a:ext uri="{FF2B5EF4-FFF2-40B4-BE49-F238E27FC236}">
                <a16:creationId xmlns:a16="http://schemas.microsoft.com/office/drawing/2014/main" id="{E100D56A-2718-4C8E-1840-8444E220698A}"/>
              </a:ext>
            </a:extLst>
          </p:cNvPr>
          <p:cNvSpPr>
            <a:spLocks noChangeArrowheads="1"/>
          </p:cNvSpPr>
          <p:nvPr/>
        </p:nvSpPr>
        <p:spPr bwMode="auto">
          <a:xfrm>
            <a:off x="6858000" y="2209800"/>
            <a:ext cx="609600" cy="2889250"/>
          </a:xfrm>
          <a:prstGeom prst="rect">
            <a:avLst/>
          </a:prstGeom>
          <a:solidFill>
            <a:schemeClr val="accent1"/>
          </a:solidFill>
          <a:ln w="571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12937225" name="Text Box 9">
            <a:extLst>
              <a:ext uri="{FF2B5EF4-FFF2-40B4-BE49-F238E27FC236}">
                <a16:creationId xmlns:a16="http://schemas.microsoft.com/office/drawing/2014/main" id="{437546AA-9D6E-D294-E142-FF6DD222D103}"/>
              </a:ext>
            </a:extLst>
          </p:cNvPr>
          <p:cNvSpPr txBox="1">
            <a:spLocks noChangeArrowheads="1"/>
          </p:cNvSpPr>
          <p:nvPr/>
        </p:nvSpPr>
        <p:spPr bwMode="auto">
          <a:xfrm>
            <a:off x="5405438" y="1938338"/>
            <a:ext cx="766762" cy="366712"/>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60</a:t>
            </a:r>
          </a:p>
        </p:txBody>
      </p:sp>
      <p:sp>
        <p:nvSpPr>
          <p:cNvPr id="12937226" name="Text Box 10">
            <a:extLst>
              <a:ext uri="{FF2B5EF4-FFF2-40B4-BE49-F238E27FC236}">
                <a16:creationId xmlns:a16="http://schemas.microsoft.com/office/drawing/2014/main" id="{0854826B-E426-CB4E-E3DC-8B20ED83E23A}"/>
              </a:ext>
            </a:extLst>
          </p:cNvPr>
          <p:cNvSpPr txBox="1">
            <a:spLocks noChangeArrowheads="1"/>
          </p:cNvSpPr>
          <p:nvPr/>
        </p:nvSpPr>
        <p:spPr bwMode="auto">
          <a:xfrm>
            <a:off x="5476875" y="2873375"/>
            <a:ext cx="766763" cy="365125"/>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55</a:t>
            </a:r>
          </a:p>
        </p:txBody>
      </p:sp>
      <p:sp>
        <p:nvSpPr>
          <p:cNvPr id="12937227" name="Text Box 11">
            <a:extLst>
              <a:ext uri="{FF2B5EF4-FFF2-40B4-BE49-F238E27FC236}">
                <a16:creationId xmlns:a16="http://schemas.microsoft.com/office/drawing/2014/main" id="{315A55CD-72D5-BCCB-1ACD-A5A2194A4304}"/>
              </a:ext>
            </a:extLst>
          </p:cNvPr>
          <p:cNvSpPr txBox="1">
            <a:spLocks noChangeArrowheads="1"/>
          </p:cNvSpPr>
          <p:nvPr/>
        </p:nvSpPr>
        <p:spPr bwMode="auto">
          <a:xfrm>
            <a:off x="5481638" y="3984625"/>
            <a:ext cx="766762" cy="366713"/>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50</a:t>
            </a:r>
          </a:p>
        </p:txBody>
      </p:sp>
      <p:sp>
        <p:nvSpPr>
          <p:cNvPr id="12937228" name="Text Box 12">
            <a:extLst>
              <a:ext uri="{FF2B5EF4-FFF2-40B4-BE49-F238E27FC236}">
                <a16:creationId xmlns:a16="http://schemas.microsoft.com/office/drawing/2014/main" id="{E6FDA8A9-5033-CFF1-ECC4-5E752092B7CA}"/>
              </a:ext>
            </a:extLst>
          </p:cNvPr>
          <p:cNvSpPr txBox="1">
            <a:spLocks noChangeArrowheads="1"/>
          </p:cNvSpPr>
          <p:nvPr/>
        </p:nvSpPr>
        <p:spPr bwMode="auto">
          <a:xfrm>
            <a:off x="5481638" y="4919663"/>
            <a:ext cx="766762" cy="365125"/>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45</a:t>
            </a:r>
          </a:p>
        </p:txBody>
      </p:sp>
      <p:sp>
        <p:nvSpPr>
          <p:cNvPr id="12937229" name="Text Box 13">
            <a:extLst>
              <a:ext uri="{FF2B5EF4-FFF2-40B4-BE49-F238E27FC236}">
                <a16:creationId xmlns:a16="http://schemas.microsoft.com/office/drawing/2014/main" id="{256EF356-44BB-6B20-8A07-A7F023003B38}"/>
              </a:ext>
            </a:extLst>
          </p:cNvPr>
          <p:cNvSpPr txBox="1">
            <a:spLocks noChangeArrowheads="1"/>
          </p:cNvSpPr>
          <p:nvPr/>
        </p:nvSpPr>
        <p:spPr bwMode="auto">
          <a:xfrm>
            <a:off x="528638" y="1871663"/>
            <a:ext cx="766762" cy="365125"/>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11</a:t>
            </a:r>
          </a:p>
        </p:txBody>
      </p:sp>
      <p:sp>
        <p:nvSpPr>
          <p:cNvPr id="12937230" name="Text Box 14">
            <a:extLst>
              <a:ext uri="{FF2B5EF4-FFF2-40B4-BE49-F238E27FC236}">
                <a16:creationId xmlns:a16="http://schemas.microsoft.com/office/drawing/2014/main" id="{BFED0B81-2C52-578A-3604-E36F41D55F70}"/>
              </a:ext>
            </a:extLst>
          </p:cNvPr>
          <p:cNvSpPr txBox="1">
            <a:spLocks noChangeArrowheads="1"/>
          </p:cNvSpPr>
          <p:nvPr/>
        </p:nvSpPr>
        <p:spPr bwMode="auto">
          <a:xfrm>
            <a:off x="528638" y="2887663"/>
            <a:ext cx="766762" cy="365125"/>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10</a:t>
            </a:r>
          </a:p>
        </p:txBody>
      </p:sp>
      <p:sp>
        <p:nvSpPr>
          <p:cNvPr id="12937231" name="Text Box 15">
            <a:extLst>
              <a:ext uri="{FF2B5EF4-FFF2-40B4-BE49-F238E27FC236}">
                <a16:creationId xmlns:a16="http://schemas.microsoft.com/office/drawing/2014/main" id="{0FFED32B-880C-BAA9-0667-84C018112049}"/>
              </a:ext>
            </a:extLst>
          </p:cNvPr>
          <p:cNvSpPr txBox="1">
            <a:spLocks noChangeArrowheads="1"/>
          </p:cNvSpPr>
          <p:nvPr/>
        </p:nvSpPr>
        <p:spPr bwMode="auto">
          <a:xfrm>
            <a:off x="609600" y="3970338"/>
            <a:ext cx="765175" cy="366712"/>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9</a:t>
            </a:r>
          </a:p>
        </p:txBody>
      </p:sp>
      <p:sp>
        <p:nvSpPr>
          <p:cNvPr id="12937232" name="Text Box 16">
            <a:extLst>
              <a:ext uri="{FF2B5EF4-FFF2-40B4-BE49-F238E27FC236}">
                <a16:creationId xmlns:a16="http://schemas.microsoft.com/office/drawing/2014/main" id="{8BBDC64B-3706-75E4-0A84-4F109FC4E825}"/>
              </a:ext>
            </a:extLst>
          </p:cNvPr>
          <p:cNvSpPr txBox="1">
            <a:spLocks noChangeArrowheads="1"/>
          </p:cNvSpPr>
          <p:nvPr/>
        </p:nvSpPr>
        <p:spPr bwMode="auto">
          <a:xfrm>
            <a:off x="604838" y="4933950"/>
            <a:ext cx="766762" cy="365125"/>
          </a:xfrm>
          <a:prstGeom prst="rect">
            <a:avLst/>
          </a:prstGeom>
          <a:noFill/>
          <a:ln w="9525">
            <a:noFill/>
            <a:miter lim="800000"/>
            <a:headEnd/>
            <a:tailEnd/>
          </a:ln>
          <a:effectLst/>
        </p:spPr>
        <p:txBody>
          <a:bodyPr>
            <a:spAutoFit/>
          </a:bodyPr>
          <a:lstStyle/>
          <a:p>
            <a:pPr>
              <a:spcBef>
                <a:spcPct val="50000"/>
              </a:spcBef>
              <a:defRPr/>
            </a:pPr>
            <a:r>
              <a:rPr lang="en-US" sz="1778" b="0">
                <a:solidFill>
                  <a:prstClr val="white"/>
                </a:solidFill>
                <a:latin typeface="Garamond" pitchFamily="18" charset="0"/>
                <a:ea typeface="Osaka" charset="-128"/>
                <a:cs typeface="Arial" charset="0"/>
              </a:rPr>
              <a:t>8</a:t>
            </a:r>
          </a:p>
        </p:txBody>
      </p:sp>
      <p:sp>
        <p:nvSpPr>
          <p:cNvPr id="31761" name="Line 17">
            <a:extLst>
              <a:ext uri="{FF2B5EF4-FFF2-40B4-BE49-F238E27FC236}">
                <a16:creationId xmlns:a16="http://schemas.microsoft.com/office/drawing/2014/main" id="{FD4420F9-7ECC-3D38-1176-3D1E2356B6EA}"/>
              </a:ext>
            </a:extLst>
          </p:cNvPr>
          <p:cNvSpPr>
            <a:spLocks noChangeShapeType="1"/>
          </p:cNvSpPr>
          <p:nvPr/>
        </p:nvSpPr>
        <p:spPr bwMode="auto">
          <a:xfrm>
            <a:off x="6173788" y="2020888"/>
            <a:ext cx="23812" cy="31273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2" name="Line 18">
            <a:extLst>
              <a:ext uri="{FF2B5EF4-FFF2-40B4-BE49-F238E27FC236}">
                <a16:creationId xmlns:a16="http://schemas.microsoft.com/office/drawing/2014/main" id="{E199EBB1-79C5-7417-2CE3-AF1127AE0739}"/>
              </a:ext>
            </a:extLst>
          </p:cNvPr>
          <p:cNvSpPr>
            <a:spLocks noChangeShapeType="1"/>
          </p:cNvSpPr>
          <p:nvPr/>
        </p:nvSpPr>
        <p:spPr bwMode="auto">
          <a:xfrm flipH="1">
            <a:off x="5867400" y="3036888"/>
            <a:ext cx="306388"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3" name="Line 19">
            <a:extLst>
              <a:ext uri="{FF2B5EF4-FFF2-40B4-BE49-F238E27FC236}">
                <a16:creationId xmlns:a16="http://schemas.microsoft.com/office/drawing/2014/main" id="{5959C73E-19B8-6894-53EE-180268C77B5B}"/>
              </a:ext>
            </a:extLst>
          </p:cNvPr>
          <p:cNvSpPr>
            <a:spLocks noChangeShapeType="1"/>
          </p:cNvSpPr>
          <p:nvPr/>
        </p:nvSpPr>
        <p:spPr bwMode="auto">
          <a:xfrm flipH="1">
            <a:off x="5867400" y="4121150"/>
            <a:ext cx="30638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4" name="Line 20">
            <a:extLst>
              <a:ext uri="{FF2B5EF4-FFF2-40B4-BE49-F238E27FC236}">
                <a16:creationId xmlns:a16="http://schemas.microsoft.com/office/drawing/2014/main" id="{FD56F873-6344-ACCB-E0B0-78797E2CB15A}"/>
              </a:ext>
            </a:extLst>
          </p:cNvPr>
          <p:cNvSpPr>
            <a:spLocks noChangeShapeType="1"/>
          </p:cNvSpPr>
          <p:nvPr/>
        </p:nvSpPr>
        <p:spPr bwMode="auto">
          <a:xfrm flipH="1">
            <a:off x="6019800" y="2560638"/>
            <a:ext cx="153988"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5" name="Line 21">
            <a:extLst>
              <a:ext uri="{FF2B5EF4-FFF2-40B4-BE49-F238E27FC236}">
                <a16:creationId xmlns:a16="http://schemas.microsoft.com/office/drawing/2014/main" id="{17AA1E6D-AF54-B523-E023-A8E6B72C8A19}"/>
              </a:ext>
            </a:extLst>
          </p:cNvPr>
          <p:cNvSpPr>
            <a:spLocks noChangeShapeType="1"/>
          </p:cNvSpPr>
          <p:nvPr/>
        </p:nvSpPr>
        <p:spPr bwMode="auto">
          <a:xfrm flipH="1">
            <a:off x="6019800" y="3578225"/>
            <a:ext cx="153988"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6" name="Line 22">
            <a:extLst>
              <a:ext uri="{FF2B5EF4-FFF2-40B4-BE49-F238E27FC236}">
                <a16:creationId xmlns:a16="http://schemas.microsoft.com/office/drawing/2014/main" id="{0381F767-4FF4-9B1D-B5CC-B9BE2493F271}"/>
              </a:ext>
            </a:extLst>
          </p:cNvPr>
          <p:cNvSpPr>
            <a:spLocks noChangeShapeType="1"/>
          </p:cNvSpPr>
          <p:nvPr/>
        </p:nvSpPr>
        <p:spPr bwMode="auto">
          <a:xfrm flipH="1">
            <a:off x="5791200" y="208915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7" name="Line 23">
            <a:extLst>
              <a:ext uri="{FF2B5EF4-FFF2-40B4-BE49-F238E27FC236}">
                <a16:creationId xmlns:a16="http://schemas.microsoft.com/office/drawing/2014/main" id="{F979C97C-5700-C130-5ED9-4F352E164F14}"/>
              </a:ext>
            </a:extLst>
          </p:cNvPr>
          <p:cNvSpPr>
            <a:spLocks noChangeShapeType="1"/>
          </p:cNvSpPr>
          <p:nvPr/>
        </p:nvSpPr>
        <p:spPr bwMode="auto">
          <a:xfrm flipH="1">
            <a:off x="6019800" y="4662488"/>
            <a:ext cx="153988"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8" name="Line 24">
            <a:extLst>
              <a:ext uri="{FF2B5EF4-FFF2-40B4-BE49-F238E27FC236}">
                <a16:creationId xmlns:a16="http://schemas.microsoft.com/office/drawing/2014/main" id="{02B11FE9-9434-A17F-9D30-424C1B0F4FA2}"/>
              </a:ext>
            </a:extLst>
          </p:cNvPr>
          <p:cNvSpPr>
            <a:spLocks noChangeShapeType="1"/>
          </p:cNvSpPr>
          <p:nvPr/>
        </p:nvSpPr>
        <p:spPr bwMode="auto">
          <a:xfrm flipH="1">
            <a:off x="912813" y="5137150"/>
            <a:ext cx="3063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769" name="Picture 25">
            <a:extLst>
              <a:ext uri="{FF2B5EF4-FFF2-40B4-BE49-F238E27FC236}">
                <a16:creationId xmlns:a16="http://schemas.microsoft.com/office/drawing/2014/main" id="{F33EF8AF-9DEF-3FBC-CF0F-45175829A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01950"/>
            <a:ext cx="425450" cy="170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70" name="Line 26">
            <a:extLst>
              <a:ext uri="{FF2B5EF4-FFF2-40B4-BE49-F238E27FC236}">
                <a16:creationId xmlns:a16="http://schemas.microsoft.com/office/drawing/2014/main" id="{5ED13704-CD59-2629-DCE7-DB1A142115D1}"/>
              </a:ext>
            </a:extLst>
          </p:cNvPr>
          <p:cNvSpPr>
            <a:spLocks noChangeShapeType="1"/>
          </p:cNvSpPr>
          <p:nvPr/>
        </p:nvSpPr>
        <p:spPr bwMode="auto">
          <a:xfrm>
            <a:off x="1219200" y="2006600"/>
            <a:ext cx="0" cy="31273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1" name="Line 27">
            <a:extLst>
              <a:ext uri="{FF2B5EF4-FFF2-40B4-BE49-F238E27FC236}">
                <a16:creationId xmlns:a16="http://schemas.microsoft.com/office/drawing/2014/main" id="{D9E7FE01-5EE2-942D-C368-1527D8EE54FB}"/>
              </a:ext>
            </a:extLst>
          </p:cNvPr>
          <p:cNvSpPr>
            <a:spLocks noChangeShapeType="1"/>
          </p:cNvSpPr>
          <p:nvPr/>
        </p:nvSpPr>
        <p:spPr bwMode="auto">
          <a:xfrm flipH="1">
            <a:off x="890588" y="3036888"/>
            <a:ext cx="306387"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2" name="Line 28">
            <a:extLst>
              <a:ext uri="{FF2B5EF4-FFF2-40B4-BE49-F238E27FC236}">
                <a16:creationId xmlns:a16="http://schemas.microsoft.com/office/drawing/2014/main" id="{4FA5ADDF-CFC9-76A2-256A-744E17D07B0C}"/>
              </a:ext>
            </a:extLst>
          </p:cNvPr>
          <p:cNvSpPr>
            <a:spLocks noChangeShapeType="1"/>
          </p:cNvSpPr>
          <p:nvPr/>
        </p:nvSpPr>
        <p:spPr bwMode="auto">
          <a:xfrm flipH="1">
            <a:off x="890588" y="4121150"/>
            <a:ext cx="3063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3" name="Line 29">
            <a:extLst>
              <a:ext uri="{FF2B5EF4-FFF2-40B4-BE49-F238E27FC236}">
                <a16:creationId xmlns:a16="http://schemas.microsoft.com/office/drawing/2014/main" id="{581CBA8C-2BD1-1E58-4CE0-6A94A7CF050C}"/>
              </a:ext>
            </a:extLst>
          </p:cNvPr>
          <p:cNvSpPr>
            <a:spLocks noChangeShapeType="1"/>
          </p:cNvSpPr>
          <p:nvPr/>
        </p:nvSpPr>
        <p:spPr bwMode="auto">
          <a:xfrm flipH="1">
            <a:off x="1041400" y="2560638"/>
            <a:ext cx="153988"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4" name="Line 30">
            <a:extLst>
              <a:ext uri="{FF2B5EF4-FFF2-40B4-BE49-F238E27FC236}">
                <a16:creationId xmlns:a16="http://schemas.microsoft.com/office/drawing/2014/main" id="{1EAC9700-2CD4-0A01-E4B9-5CC15214B848}"/>
              </a:ext>
            </a:extLst>
          </p:cNvPr>
          <p:cNvSpPr>
            <a:spLocks noChangeShapeType="1"/>
          </p:cNvSpPr>
          <p:nvPr/>
        </p:nvSpPr>
        <p:spPr bwMode="auto">
          <a:xfrm flipH="1">
            <a:off x="1042988" y="3578225"/>
            <a:ext cx="153987"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5" name="Line 31">
            <a:extLst>
              <a:ext uri="{FF2B5EF4-FFF2-40B4-BE49-F238E27FC236}">
                <a16:creationId xmlns:a16="http://schemas.microsoft.com/office/drawing/2014/main" id="{47C5CFA4-F6DC-E103-1980-05139E24207B}"/>
              </a:ext>
            </a:extLst>
          </p:cNvPr>
          <p:cNvSpPr>
            <a:spLocks noChangeShapeType="1"/>
          </p:cNvSpPr>
          <p:nvPr/>
        </p:nvSpPr>
        <p:spPr bwMode="auto">
          <a:xfrm flipH="1">
            <a:off x="912813" y="2089150"/>
            <a:ext cx="3063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6" name="Line 32">
            <a:extLst>
              <a:ext uri="{FF2B5EF4-FFF2-40B4-BE49-F238E27FC236}">
                <a16:creationId xmlns:a16="http://schemas.microsoft.com/office/drawing/2014/main" id="{952196F4-D10D-9246-C975-4576CB309D78}"/>
              </a:ext>
            </a:extLst>
          </p:cNvPr>
          <p:cNvSpPr>
            <a:spLocks noChangeShapeType="1"/>
          </p:cNvSpPr>
          <p:nvPr/>
        </p:nvSpPr>
        <p:spPr bwMode="auto">
          <a:xfrm flipH="1">
            <a:off x="1042988" y="4662488"/>
            <a:ext cx="153987"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777" name="Picture 33">
            <a:extLst>
              <a:ext uri="{FF2B5EF4-FFF2-40B4-BE49-F238E27FC236}">
                <a16:creationId xmlns:a16="http://schemas.microsoft.com/office/drawing/2014/main" id="{314F055F-E30C-136A-40B9-D89BD307C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903663"/>
            <a:ext cx="992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8" name="Picture 34">
            <a:extLst>
              <a:ext uri="{FF2B5EF4-FFF2-40B4-BE49-F238E27FC236}">
                <a16:creationId xmlns:a16="http://schemas.microsoft.com/office/drawing/2014/main" id="{1B9A0791-70B0-6710-812F-241C4839A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413000"/>
            <a:ext cx="10128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9" name="Rectangle 35">
            <a:extLst>
              <a:ext uri="{FF2B5EF4-FFF2-40B4-BE49-F238E27FC236}">
                <a16:creationId xmlns:a16="http://schemas.microsoft.com/office/drawing/2014/main" id="{7CDF5422-EEDF-DE5F-1D12-CDBEB5A12D65}"/>
              </a:ext>
            </a:extLst>
          </p:cNvPr>
          <p:cNvSpPr>
            <a:spLocks noChangeArrowheads="1"/>
          </p:cNvSpPr>
          <p:nvPr/>
        </p:nvSpPr>
        <p:spPr bwMode="auto">
          <a:xfrm>
            <a:off x="7620000" y="4783138"/>
            <a:ext cx="1066800" cy="327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3" tIns="39511" rIns="80433" bIns="395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600" b="0">
                <a:solidFill>
                  <a:srgbClr val="FFFFFF"/>
                </a:solidFill>
                <a:latin typeface="Garamond" panose="02020404030301010803" pitchFamily="18" charset="0"/>
                <a:ea typeface="Osaka"/>
                <a:cs typeface="Arial" panose="020B0604020202020204" pitchFamily="34" charset="0"/>
              </a:rPr>
              <a:t>CTL</a:t>
            </a:r>
          </a:p>
        </p:txBody>
      </p:sp>
      <p:sp>
        <p:nvSpPr>
          <p:cNvPr id="31780" name="Rectangle 36">
            <a:extLst>
              <a:ext uri="{FF2B5EF4-FFF2-40B4-BE49-F238E27FC236}">
                <a16:creationId xmlns:a16="http://schemas.microsoft.com/office/drawing/2014/main" id="{CC72C14F-E58B-1E29-3777-F68499A2C15B}"/>
              </a:ext>
            </a:extLst>
          </p:cNvPr>
          <p:cNvSpPr>
            <a:spLocks noChangeArrowheads="1"/>
          </p:cNvSpPr>
          <p:nvPr/>
        </p:nvSpPr>
        <p:spPr bwMode="auto">
          <a:xfrm>
            <a:off x="7816850" y="3360738"/>
            <a:ext cx="582613" cy="327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3" tIns="39511" rIns="80433" bIns="395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600" b="0">
                <a:solidFill>
                  <a:srgbClr val="FFFFFF"/>
                </a:solidFill>
                <a:latin typeface="Garamond" panose="02020404030301010803" pitchFamily="18" charset="0"/>
                <a:ea typeface="Osaka"/>
                <a:cs typeface="Arial" panose="020B0604020202020204" pitchFamily="34" charset="0"/>
              </a:rPr>
              <a:t>COC</a:t>
            </a:r>
          </a:p>
        </p:txBody>
      </p:sp>
      <p:grpSp>
        <p:nvGrpSpPr>
          <p:cNvPr id="31781" name="Group 37">
            <a:extLst>
              <a:ext uri="{FF2B5EF4-FFF2-40B4-BE49-F238E27FC236}">
                <a16:creationId xmlns:a16="http://schemas.microsoft.com/office/drawing/2014/main" id="{59A718CE-2679-6CE5-9AF9-9DCE14A43381}"/>
              </a:ext>
            </a:extLst>
          </p:cNvPr>
          <p:cNvGrpSpPr>
            <a:grpSpLocks/>
          </p:cNvGrpSpPr>
          <p:nvPr/>
        </p:nvGrpSpPr>
        <p:grpSpPr bwMode="auto">
          <a:xfrm>
            <a:off x="3124200" y="2141538"/>
            <a:ext cx="1447800" cy="3048000"/>
            <a:chOff x="1056" y="1008"/>
            <a:chExt cx="1440" cy="2784"/>
          </a:xfrm>
        </p:grpSpPr>
        <p:pic>
          <p:nvPicPr>
            <p:cNvPr id="31795" name="Picture 38">
              <a:extLst>
                <a:ext uri="{FF2B5EF4-FFF2-40B4-BE49-F238E27FC236}">
                  <a16:creationId xmlns:a16="http://schemas.microsoft.com/office/drawing/2014/main" id="{11820F57-20F0-9725-34AE-2B3A76F15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337" t="10248" r="62823" b="7986"/>
            <a:stretch>
              <a:fillRect/>
            </a:stretch>
          </p:blipFill>
          <p:spPr bwMode="auto">
            <a:xfrm>
              <a:off x="1056" y="1008"/>
              <a:ext cx="720" cy="278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96" name="Picture 39">
              <a:extLst>
                <a:ext uri="{FF2B5EF4-FFF2-40B4-BE49-F238E27FC236}">
                  <a16:creationId xmlns:a16="http://schemas.microsoft.com/office/drawing/2014/main" id="{E43988B9-3B8E-DD1C-9B1B-2779F4FD5D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3016" t="10248" r="11145" b="7986"/>
            <a:stretch>
              <a:fillRect/>
            </a:stretch>
          </p:blipFill>
          <p:spPr bwMode="auto">
            <a:xfrm>
              <a:off x="1776" y="1008"/>
              <a:ext cx="720" cy="278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1782" name="Line 40">
            <a:extLst>
              <a:ext uri="{FF2B5EF4-FFF2-40B4-BE49-F238E27FC236}">
                <a16:creationId xmlns:a16="http://schemas.microsoft.com/office/drawing/2014/main" id="{394D5AD4-2D2A-F81E-70E8-719B2019CD36}"/>
              </a:ext>
            </a:extLst>
          </p:cNvPr>
          <p:cNvSpPr>
            <a:spLocks noChangeShapeType="1"/>
          </p:cNvSpPr>
          <p:nvPr/>
        </p:nvSpPr>
        <p:spPr bwMode="auto">
          <a:xfrm flipH="1">
            <a:off x="5867400" y="5122863"/>
            <a:ext cx="306388"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3" name="Line 41">
            <a:extLst>
              <a:ext uri="{FF2B5EF4-FFF2-40B4-BE49-F238E27FC236}">
                <a16:creationId xmlns:a16="http://schemas.microsoft.com/office/drawing/2014/main" id="{7D49CD20-4BEE-E7E0-6402-0C678868499C}"/>
              </a:ext>
            </a:extLst>
          </p:cNvPr>
          <p:cNvSpPr>
            <a:spLocks noChangeShapeType="1"/>
          </p:cNvSpPr>
          <p:nvPr/>
        </p:nvSpPr>
        <p:spPr bwMode="auto">
          <a:xfrm>
            <a:off x="6172200" y="5122863"/>
            <a:ext cx="1295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4" name="Text Box 42">
            <a:extLst>
              <a:ext uri="{FF2B5EF4-FFF2-40B4-BE49-F238E27FC236}">
                <a16:creationId xmlns:a16="http://schemas.microsoft.com/office/drawing/2014/main" id="{B93BAB01-76BD-9664-1E4D-A75703D8C2CF}"/>
              </a:ext>
            </a:extLst>
          </p:cNvPr>
          <p:cNvSpPr txBox="1">
            <a:spLocks noChangeArrowheads="1"/>
          </p:cNvSpPr>
          <p:nvPr/>
        </p:nvSpPr>
        <p:spPr bwMode="auto">
          <a:xfrm>
            <a:off x="5638800" y="5189538"/>
            <a:ext cx="2667000" cy="3397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0">
                <a:solidFill>
                  <a:srgbClr val="FFFFFF"/>
                </a:solidFill>
                <a:latin typeface="Garamond" panose="02020404030301010803" pitchFamily="18" charset="0"/>
                <a:ea typeface="Osaka"/>
                <a:cs typeface="Arial" panose="020B0604020202020204" pitchFamily="34" charset="0"/>
              </a:rPr>
              <a:t>           CTL   COC</a:t>
            </a:r>
          </a:p>
        </p:txBody>
      </p:sp>
      <p:sp>
        <p:nvSpPr>
          <p:cNvPr id="12937259" name="Line 43">
            <a:extLst>
              <a:ext uri="{FF2B5EF4-FFF2-40B4-BE49-F238E27FC236}">
                <a16:creationId xmlns:a16="http://schemas.microsoft.com/office/drawing/2014/main" id="{B78D8C61-9549-6A1F-36C7-856CC505F6EB}"/>
              </a:ext>
            </a:extLst>
          </p:cNvPr>
          <p:cNvSpPr>
            <a:spLocks noChangeShapeType="1"/>
          </p:cNvSpPr>
          <p:nvPr/>
        </p:nvSpPr>
        <p:spPr bwMode="auto">
          <a:xfrm flipV="1">
            <a:off x="1447800" y="3294063"/>
            <a:ext cx="1981200" cy="6762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37260" name="Line 44">
            <a:extLst>
              <a:ext uri="{FF2B5EF4-FFF2-40B4-BE49-F238E27FC236}">
                <a16:creationId xmlns:a16="http://schemas.microsoft.com/office/drawing/2014/main" id="{9EF3E35F-2588-47B0-2529-C45E4544A02D}"/>
              </a:ext>
            </a:extLst>
          </p:cNvPr>
          <p:cNvSpPr>
            <a:spLocks noChangeShapeType="1"/>
          </p:cNvSpPr>
          <p:nvPr/>
        </p:nvSpPr>
        <p:spPr bwMode="auto">
          <a:xfrm flipV="1">
            <a:off x="2590800" y="2413000"/>
            <a:ext cx="14478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37261" name="Line 45">
            <a:extLst>
              <a:ext uri="{FF2B5EF4-FFF2-40B4-BE49-F238E27FC236}">
                <a16:creationId xmlns:a16="http://schemas.microsoft.com/office/drawing/2014/main" id="{02C6D146-7835-DB17-16E2-D297DA986E7D}"/>
              </a:ext>
            </a:extLst>
          </p:cNvPr>
          <p:cNvSpPr>
            <a:spLocks noChangeShapeType="1"/>
          </p:cNvSpPr>
          <p:nvPr/>
        </p:nvSpPr>
        <p:spPr bwMode="auto">
          <a:xfrm>
            <a:off x="6858000" y="2209800"/>
            <a:ext cx="838200" cy="406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37262" name="Line 46">
            <a:extLst>
              <a:ext uri="{FF2B5EF4-FFF2-40B4-BE49-F238E27FC236}">
                <a16:creationId xmlns:a16="http://schemas.microsoft.com/office/drawing/2014/main" id="{A5E0EACE-BEBD-6320-EADD-0ECB9E774F87}"/>
              </a:ext>
            </a:extLst>
          </p:cNvPr>
          <p:cNvSpPr>
            <a:spLocks noChangeShapeType="1"/>
          </p:cNvSpPr>
          <p:nvPr/>
        </p:nvSpPr>
        <p:spPr bwMode="auto">
          <a:xfrm>
            <a:off x="6400800" y="3294063"/>
            <a:ext cx="1219200" cy="8794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37263" name="Text Box 47">
            <a:extLst>
              <a:ext uri="{FF2B5EF4-FFF2-40B4-BE49-F238E27FC236}">
                <a16:creationId xmlns:a16="http://schemas.microsoft.com/office/drawing/2014/main" id="{3EC52FF2-885E-B9C9-6B92-6038C8DBEDE4}"/>
              </a:ext>
            </a:extLst>
          </p:cNvPr>
          <p:cNvSpPr txBox="1">
            <a:spLocks noChangeArrowheads="1"/>
          </p:cNvSpPr>
          <p:nvPr/>
        </p:nvSpPr>
        <p:spPr bwMode="auto">
          <a:xfrm>
            <a:off x="0" y="652463"/>
            <a:ext cx="9144000" cy="1208087"/>
          </a:xfrm>
          <a:prstGeom prst="rect">
            <a:avLst/>
          </a:prstGeom>
          <a:noFill/>
          <a:ln w="9525">
            <a:noFill/>
            <a:miter lim="800000"/>
            <a:headEnd/>
            <a:tailEnd/>
          </a:ln>
          <a:effectLst/>
        </p:spPr>
        <p:txBody>
          <a:bodyPr>
            <a:spAutoFit/>
          </a:bodyPr>
          <a:lstStyle/>
          <a:p>
            <a:pPr algn="ctr">
              <a:lnSpc>
                <a:spcPct val="85000"/>
              </a:lnSpc>
              <a:defRPr/>
            </a:pPr>
            <a:r>
              <a:rPr lang="en-US" sz="2844" b="0" dirty="0">
                <a:solidFill>
                  <a:srgbClr val="FFFF00"/>
                </a:solidFill>
                <a:latin typeface="Arial" pitchFamily="34" charset="0"/>
                <a:ea typeface="Osaka" charset="-128"/>
                <a:cs typeface="Arial" pitchFamily="34" charset="0"/>
              </a:rPr>
              <a:t>Chronic cocaine use increases density of dendritic spines and neuronal branching in the nucleus </a:t>
            </a:r>
            <a:r>
              <a:rPr lang="en-US" sz="2844" b="0" dirty="0" err="1">
                <a:solidFill>
                  <a:srgbClr val="FFFF00"/>
                </a:solidFill>
                <a:latin typeface="Arial" pitchFamily="34" charset="0"/>
                <a:ea typeface="Osaka" charset="-128"/>
                <a:cs typeface="Arial" pitchFamily="34" charset="0"/>
              </a:rPr>
              <a:t>accumbens</a:t>
            </a:r>
            <a:r>
              <a:rPr lang="en-US" sz="2844" b="0" dirty="0">
                <a:solidFill>
                  <a:srgbClr val="FFFF00"/>
                </a:solidFill>
                <a:latin typeface="Arial" pitchFamily="34" charset="0"/>
                <a:ea typeface="Osaka" charset="-128"/>
                <a:cs typeface="Arial" pitchFamily="34" charset="0"/>
              </a:rPr>
              <a:t> and amygdala</a:t>
            </a:r>
          </a:p>
        </p:txBody>
      </p:sp>
      <p:sp>
        <p:nvSpPr>
          <p:cNvPr id="12937264" name="Text Box 48">
            <a:extLst>
              <a:ext uri="{FF2B5EF4-FFF2-40B4-BE49-F238E27FC236}">
                <a16:creationId xmlns:a16="http://schemas.microsoft.com/office/drawing/2014/main" id="{A65A653F-382A-9A1C-1194-833956A8DE20}"/>
              </a:ext>
            </a:extLst>
          </p:cNvPr>
          <p:cNvSpPr txBox="1">
            <a:spLocks noChangeArrowheads="1"/>
          </p:cNvSpPr>
          <p:nvPr/>
        </p:nvSpPr>
        <p:spPr bwMode="auto">
          <a:xfrm>
            <a:off x="2819400" y="5257800"/>
            <a:ext cx="2209800" cy="338138"/>
          </a:xfrm>
          <a:prstGeom prst="rect">
            <a:avLst/>
          </a:prstGeom>
          <a:noFill/>
          <a:ln w="9525">
            <a:noFill/>
            <a:miter lim="800000"/>
            <a:headEnd/>
            <a:tailEnd/>
          </a:ln>
          <a:effectLst>
            <a:outerShdw dist="35921" dir="2700000" algn="ctr" rotWithShape="0">
              <a:schemeClr val="bg2"/>
            </a:outerShdw>
          </a:effectLst>
        </p:spPr>
        <p:txBody>
          <a:bodyPr>
            <a:spAutoFit/>
          </a:bodyPr>
          <a:lstStyle/>
          <a:p>
            <a:pPr eaLnBrk="1" hangingPunct="1">
              <a:spcBef>
                <a:spcPct val="50000"/>
              </a:spcBef>
              <a:defRPr/>
            </a:pPr>
            <a:r>
              <a:rPr lang="en-US" sz="1244" b="0">
                <a:solidFill>
                  <a:prstClr val="white"/>
                </a:solidFill>
                <a:latin typeface="Arial" pitchFamily="34" charset="0"/>
                <a:ea typeface="Osaka" charset="-128"/>
                <a:cs typeface="Arial" charset="0"/>
              </a:rPr>
              <a:t>       </a:t>
            </a:r>
            <a:r>
              <a:rPr lang="en-US" sz="1600" b="0">
                <a:solidFill>
                  <a:prstClr val="white"/>
                </a:solidFill>
                <a:latin typeface="Garamond" pitchFamily="18" charset="0"/>
                <a:ea typeface="Osaka" charset="-128"/>
                <a:cs typeface="Arial" charset="0"/>
              </a:rPr>
              <a:t>CTL     COC</a:t>
            </a:r>
          </a:p>
        </p:txBody>
      </p:sp>
      <p:sp>
        <p:nvSpPr>
          <p:cNvPr id="31791" name="Text Box 49">
            <a:extLst>
              <a:ext uri="{FF2B5EF4-FFF2-40B4-BE49-F238E27FC236}">
                <a16:creationId xmlns:a16="http://schemas.microsoft.com/office/drawing/2014/main" id="{D270A209-1E41-FBE5-EB79-07D1A46FD453}"/>
              </a:ext>
            </a:extLst>
          </p:cNvPr>
          <p:cNvSpPr txBox="1">
            <a:spLocks noChangeArrowheads="1"/>
          </p:cNvSpPr>
          <p:nvPr/>
        </p:nvSpPr>
        <p:spPr bwMode="auto">
          <a:xfrm>
            <a:off x="457200" y="5257800"/>
            <a:ext cx="2667000" cy="3381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0">
                <a:solidFill>
                  <a:srgbClr val="FFFFFF"/>
                </a:solidFill>
                <a:latin typeface="Garamond" panose="02020404030301010803" pitchFamily="18" charset="0"/>
                <a:ea typeface="Osaka"/>
                <a:cs typeface="Arial" panose="020B0604020202020204" pitchFamily="34" charset="0"/>
              </a:rPr>
              <a:t>             CTL     COC</a:t>
            </a:r>
          </a:p>
        </p:txBody>
      </p:sp>
      <p:sp>
        <p:nvSpPr>
          <p:cNvPr id="31792" name="TextBox 49">
            <a:extLst>
              <a:ext uri="{FF2B5EF4-FFF2-40B4-BE49-F238E27FC236}">
                <a16:creationId xmlns:a16="http://schemas.microsoft.com/office/drawing/2014/main" id="{B46A6F70-B6F1-7F3E-D2EA-C2F6D379BBE1}"/>
              </a:ext>
            </a:extLst>
          </p:cNvPr>
          <p:cNvSpPr txBox="1">
            <a:spLocks noChangeArrowheads="1"/>
          </p:cNvSpPr>
          <p:nvPr/>
        </p:nvSpPr>
        <p:spPr bwMode="auto">
          <a:xfrm>
            <a:off x="296863" y="5738813"/>
            <a:ext cx="45989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0">
                <a:solidFill>
                  <a:srgbClr val="FFFFFF"/>
                </a:solidFill>
                <a:latin typeface="Arial" panose="020B0604020202020204" pitchFamily="34" charset="0"/>
                <a:ea typeface="Osaka"/>
                <a:cs typeface="Arial" panose="020B0604020202020204" pitchFamily="34" charset="0"/>
              </a:rPr>
              <a:t>Robinson, T.E. &amp; Kolb, B. Eur. J. of Neuro. 1999.</a:t>
            </a:r>
          </a:p>
          <a:p>
            <a:pPr>
              <a:spcBef>
                <a:spcPct val="0"/>
              </a:spcBef>
              <a:buFontTx/>
              <a:buNone/>
            </a:pPr>
            <a:r>
              <a:rPr lang="en-US" altLang="en-US" sz="1600" b="0">
                <a:solidFill>
                  <a:srgbClr val="FFFFFF"/>
                </a:solidFill>
                <a:latin typeface="Arial" panose="020B0604020202020204" pitchFamily="34" charset="0"/>
                <a:ea typeface="Osaka"/>
                <a:cs typeface="Arial" panose="020B0604020202020204" pitchFamily="34" charset="0"/>
              </a:rPr>
              <a:t>Ferrario, C.R. et al. Biol. Psychiatry, 2005.</a:t>
            </a:r>
          </a:p>
          <a:p>
            <a:pPr eaLnBrk="1" hangingPunct="1">
              <a:spcBef>
                <a:spcPct val="0"/>
              </a:spcBef>
              <a:buFontTx/>
              <a:buNone/>
            </a:pPr>
            <a:endParaRPr lang="en-US" altLang="en-US" sz="1800" b="0">
              <a:solidFill>
                <a:srgbClr val="FFFFFF"/>
              </a:solidFill>
              <a:latin typeface="Arial" panose="020B0604020202020204" pitchFamily="34" charset="0"/>
              <a:ea typeface="Osaka"/>
              <a:cs typeface="Arial" panose="020B0604020202020204" pitchFamily="34" charset="0"/>
            </a:endParaRPr>
          </a:p>
        </p:txBody>
      </p:sp>
      <p:sp>
        <p:nvSpPr>
          <p:cNvPr id="51" name="TextBox 50">
            <a:extLst>
              <a:ext uri="{FF2B5EF4-FFF2-40B4-BE49-F238E27FC236}">
                <a16:creationId xmlns:a16="http://schemas.microsoft.com/office/drawing/2014/main" id="{3B1FDECB-9AF2-EDA7-A2B3-DB218EAE5860}"/>
              </a:ext>
            </a:extLst>
          </p:cNvPr>
          <p:cNvSpPr txBox="1"/>
          <p:nvPr/>
        </p:nvSpPr>
        <p:spPr>
          <a:xfrm>
            <a:off x="5486400" y="5830888"/>
            <a:ext cx="3479800" cy="646112"/>
          </a:xfrm>
          <a:prstGeom prst="rect">
            <a:avLst/>
          </a:prstGeom>
          <a:solidFill>
            <a:srgbClr val="FF0000"/>
          </a:solidFill>
        </p:spPr>
        <p:txBody>
          <a:bodyPr wrap="none">
            <a:spAutoFit/>
          </a:bodyPr>
          <a:lstStyle/>
          <a:p>
            <a:pPr eaLnBrk="1" hangingPunct="1">
              <a:defRPr/>
            </a:pPr>
            <a:r>
              <a:rPr lang="en-US" sz="1800" dirty="0">
                <a:solidFill>
                  <a:srgbClr val="FFFF00"/>
                </a:solidFill>
                <a:effectLst>
                  <a:outerShdw blurRad="38100" dist="38100" dir="2700000" algn="tl">
                    <a:srgbClr val="000000">
                      <a:alpha val="43137"/>
                    </a:srgbClr>
                  </a:outerShdw>
                </a:effectLst>
                <a:latin typeface="Arial" charset="0"/>
                <a:cs typeface="Arial" charset="0"/>
              </a:rPr>
              <a:t>The adolescent brain is more</a:t>
            </a:r>
          </a:p>
          <a:p>
            <a:pPr eaLnBrk="1" hangingPunct="1">
              <a:defRPr/>
            </a:pPr>
            <a:r>
              <a:rPr lang="en-US" sz="1800" dirty="0">
                <a:solidFill>
                  <a:srgbClr val="FFFF00"/>
                </a:solidFill>
                <a:effectLst>
                  <a:outerShdw blurRad="38100" dist="38100" dir="2700000" algn="tl">
                    <a:srgbClr val="000000">
                      <a:alpha val="43137"/>
                    </a:srgbClr>
                  </a:outerShdw>
                </a:effectLst>
                <a:latin typeface="Arial" charset="0"/>
                <a:cs typeface="Arial" charset="0"/>
              </a:rPr>
              <a:t>predisposed for “branching”</a:t>
            </a:r>
            <a:endParaRPr lang="en-US" sz="1800" u="sng"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31794" name="TextBox 52">
            <a:extLst>
              <a:ext uri="{FF2B5EF4-FFF2-40B4-BE49-F238E27FC236}">
                <a16:creationId xmlns:a16="http://schemas.microsoft.com/office/drawing/2014/main" id="{86DCC32F-54B3-5FE8-34B0-9B75777199F2}"/>
              </a:ext>
            </a:extLst>
          </p:cNvPr>
          <p:cNvSpPr txBox="1">
            <a:spLocks noChangeArrowheads="1"/>
          </p:cNvSpPr>
          <p:nvPr/>
        </p:nvSpPr>
        <p:spPr bwMode="auto">
          <a:xfrm>
            <a:off x="457200" y="-76200"/>
            <a:ext cx="8229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000" b="0">
                <a:solidFill>
                  <a:srgbClr val="FFC000"/>
                </a:solidFill>
                <a:latin typeface="Arial" panose="020B0604020202020204" pitchFamily="34" charset="0"/>
                <a:cs typeface="Arial" panose="020B0604020202020204" pitchFamily="34" charset="0"/>
              </a:rPr>
              <a:t>Cravings and Preoccupation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372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9372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93726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9372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ubXfilm-transparent">
            <a:extLst>
              <a:ext uri="{FF2B5EF4-FFF2-40B4-BE49-F238E27FC236}">
                <a16:creationId xmlns:a16="http://schemas.microsoft.com/office/drawing/2014/main" id="{7D1AD4DB-2284-AAFA-4744-5C2277D3C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3937000" y="1430338"/>
            <a:ext cx="440055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Line 3">
            <a:extLst>
              <a:ext uri="{FF2B5EF4-FFF2-40B4-BE49-F238E27FC236}">
                <a16:creationId xmlns:a16="http://schemas.microsoft.com/office/drawing/2014/main" id="{64DBE753-9AB2-B590-255C-A8504A33DE0C}"/>
              </a:ext>
            </a:extLst>
          </p:cNvPr>
          <p:cNvSpPr>
            <a:spLocks noChangeShapeType="1"/>
          </p:cNvSpPr>
          <p:nvPr/>
        </p:nvSpPr>
        <p:spPr bwMode="auto">
          <a:xfrm>
            <a:off x="563563" y="1882775"/>
            <a:ext cx="213518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6" name="Line 4">
            <a:extLst>
              <a:ext uri="{FF2B5EF4-FFF2-40B4-BE49-F238E27FC236}">
                <a16:creationId xmlns:a16="http://schemas.microsoft.com/office/drawing/2014/main" id="{E12F1E7B-947D-6B57-4288-4151DA8AAEFC}"/>
              </a:ext>
            </a:extLst>
          </p:cNvPr>
          <p:cNvSpPr>
            <a:spLocks noChangeShapeType="1"/>
          </p:cNvSpPr>
          <p:nvPr/>
        </p:nvSpPr>
        <p:spPr bwMode="auto">
          <a:xfrm>
            <a:off x="2698750" y="1882775"/>
            <a:ext cx="1588" cy="1190625"/>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7" name="Line 5">
            <a:extLst>
              <a:ext uri="{FF2B5EF4-FFF2-40B4-BE49-F238E27FC236}">
                <a16:creationId xmlns:a16="http://schemas.microsoft.com/office/drawing/2014/main" id="{0BDC5067-2AAB-3003-60E3-503D3053C55A}"/>
              </a:ext>
            </a:extLst>
          </p:cNvPr>
          <p:cNvSpPr>
            <a:spLocks noChangeShapeType="1"/>
          </p:cNvSpPr>
          <p:nvPr/>
        </p:nvSpPr>
        <p:spPr bwMode="auto">
          <a:xfrm flipH="1">
            <a:off x="563563" y="3073400"/>
            <a:ext cx="213518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8" name="Line 6">
            <a:extLst>
              <a:ext uri="{FF2B5EF4-FFF2-40B4-BE49-F238E27FC236}">
                <a16:creationId xmlns:a16="http://schemas.microsoft.com/office/drawing/2014/main" id="{2B0BB7FD-620C-0739-4698-4F6A5A739C2F}"/>
              </a:ext>
            </a:extLst>
          </p:cNvPr>
          <p:cNvSpPr>
            <a:spLocks noChangeShapeType="1"/>
          </p:cNvSpPr>
          <p:nvPr/>
        </p:nvSpPr>
        <p:spPr bwMode="auto">
          <a:xfrm flipV="1">
            <a:off x="563563" y="1882775"/>
            <a:ext cx="1587" cy="1190625"/>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9" name="Rectangle 7">
            <a:extLst>
              <a:ext uri="{FF2B5EF4-FFF2-40B4-BE49-F238E27FC236}">
                <a16:creationId xmlns:a16="http://schemas.microsoft.com/office/drawing/2014/main" id="{20C94C41-64A1-7AA5-77AF-01E1409DD9BB}"/>
              </a:ext>
            </a:extLst>
          </p:cNvPr>
          <p:cNvSpPr>
            <a:spLocks noChangeArrowheads="1"/>
          </p:cNvSpPr>
          <p:nvPr/>
        </p:nvSpPr>
        <p:spPr bwMode="auto">
          <a:xfrm>
            <a:off x="790575" y="2835275"/>
            <a:ext cx="306388" cy="74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00" name="Rectangle 8">
            <a:extLst>
              <a:ext uri="{FF2B5EF4-FFF2-40B4-BE49-F238E27FC236}">
                <a16:creationId xmlns:a16="http://schemas.microsoft.com/office/drawing/2014/main" id="{AA067571-91BD-3D42-E8F8-0738A423216D}"/>
              </a:ext>
            </a:extLst>
          </p:cNvPr>
          <p:cNvSpPr>
            <a:spLocks noChangeArrowheads="1"/>
          </p:cNvSpPr>
          <p:nvPr/>
        </p:nvSpPr>
        <p:spPr bwMode="auto">
          <a:xfrm>
            <a:off x="793750" y="2838450"/>
            <a:ext cx="296863" cy="666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01" name="Rectangle 9">
            <a:extLst>
              <a:ext uri="{FF2B5EF4-FFF2-40B4-BE49-F238E27FC236}">
                <a16:creationId xmlns:a16="http://schemas.microsoft.com/office/drawing/2014/main" id="{B87FFEB6-2F7D-21AE-3B7D-7A6D7FC5545F}"/>
              </a:ext>
            </a:extLst>
          </p:cNvPr>
          <p:cNvSpPr>
            <a:spLocks noChangeArrowheads="1"/>
          </p:cNvSpPr>
          <p:nvPr/>
        </p:nvSpPr>
        <p:spPr bwMode="auto">
          <a:xfrm>
            <a:off x="1860550" y="2025650"/>
            <a:ext cx="304800" cy="809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02" name="Rectangle 10">
            <a:extLst>
              <a:ext uri="{FF2B5EF4-FFF2-40B4-BE49-F238E27FC236}">
                <a16:creationId xmlns:a16="http://schemas.microsoft.com/office/drawing/2014/main" id="{E3B3A6C8-06DC-1C4A-F5A6-DC77102E5318}"/>
              </a:ext>
            </a:extLst>
          </p:cNvPr>
          <p:cNvSpPr>
            <a:spLocks noChangeArrowheads="1"/>
          </p:cNvSpPr>
          <p:nvPr/>
        </p:nvSpPr>
        <p:spPr bwMode="auto">
          <a:xfrm>
            <a:off x="1863725" y="2030413"/>
            <a:ext cx="298450" cy="8001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03" name="Line 11">
            <a:extLst>
              <a:ext uri="{FF2B5EF4-FFF2-40B4-BE49-F238E27FC236}">
                <a16:creationId xmlns:a16="http://schemas.microsoft.com/office/drawing/2014/main" id="{3CFC81AA-031F-05C0-2857-1E908E546424}"/>
              </a:ext>
            </a:extLst>
          </p:cNvPr>
          <p:cNvSpPr>
            <a:spLocks noChangeShapeType="1"/>
          </p:cNvSpPr>
          <p:nvPr/>
        </p:nvSpPr>
        <p:spPr bwMode="auto">
          <a:xfrm>
            <a:off x="563563" y="1882775"/>
            <a:ext cx="1587" cy="1190625"/>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4" name="Line 12">
            <a:extLst>
              <a:ext uri="{FF2B5EF4-FFF2-40B4-BE49-F238E27FC236}">
                <a16:creationId xmlns:a16="http://schemas.microsoft.com/office/drawing/2014/main" id="{DC003D08-87B2-FB72-E60A-E2658486F30A}"/>
              </a:ext>
            </a:extLst>
          </p:cNvPr>
          <p:cNvSpPr>
            <a:spLocks noChangeShapeType="1"/>
          </p:cNvSpPr>
          <p:nvPr/>
        </p:nvSpPr>
        <p:spPr bwMode="auto">
          <a:xfrm>
            <a:off x="563563" y="2835275"/>
            <a:ext cx="213518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5" name="Line 13">
            <a:extLst>
              <a:ext uri="{FF2B5EF4-FFF2-40B4-BE49-F238E27FC236}">
                <a16:creationId xmlns:a16="http://schemas.microsoft.com/office/drawing/2014/main" id="{62DF2020-A98A-C34E-1A0B-1B04058634A2}"/>
              </a:ext>
            </a:extLst>
          </p:cNvPr>
          <p:cNvSpPr>
            <a:spLocks noChangeShapeType="1"/>
          </p:cNvSpPr>
          <p:nvPr/>
        </p:nvSpPr>
        <p:spPr bwMode="auto">
          <a:xfrm>
            <a:off x="571500" y="3294063"/>
            <a:ext cx="2135188"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6" name="Line 14">
            <a:extLst>
              <a:ext uri="{FF2B5EF4-FFF2-40B4-BE49-F238E27FC236}">
                <a16:creationId xmlns:a16="http://schemas.microsoft.com/office/drawing/2014/main" id="{06469A67-D6FA-E898-1C68-CA8659BF73D2}"/>
              </a:ext>
            </a:extLst>
          </p:cNvPr>
          <p:cNvSpPr>
            <a:spLocks noChangeShapeType="1"/>
          </p:cNvSpPr>
          <p:nvPr/>
        </p:nvSpPr>
        <p:spPr bwMode="auto">
          <a:xfrm>
            <a:off x="2706688" y="3294063"/>
            <a:ext cx="1587" cy="1192212"/>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7" name="Line 15">
            <a:extLst>
              <a:ext uri="{FF2B5EF4-FFF2-40B4-BE49-F238E27FC236}">
                <a16:creationId xmlns:a16="http://schemas.microsoft.com/office/drawing/2014/main" id="{FE512A12-4DEC-5C19-A6EF-8A1AA6FEB5C6}"/>
              </a:ext>
            </a:extLst>
          </p:cNvPr>
          <p:cNvSpPr>
            <a:spLocks noChangeShapeType="1"/>
          </p:cNvSpPr>
          <p:nvPr/>
        </p:nvSpPr>
        <p:spPr bwMode="auto">
          <a:xfrm flipH="1">
            <a:off x="571500" y="4486275"/>
            <a:ext cx="2135188"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8" name="Line 16">
            <a:extLst>
              <a:ext uri="{FF2B5EF4-FFF2-40B4-BE49-F238E27FC236}">
                <a16:creationId xmlns:a16="http://schemas.microsoft.com/office/drawing/2014/main" id="{A31D351E-C17B-E548-FEA4-9D618F6047F1}"/>
              </a:ext>
            </a:extLst>
          </p:cNvPr>
          <p:cNvSpPr>
            <a:spLocks noChangeShapeType="1"/>
          </p:cNvSpPr>
          <p:nvPr/>
        </p:nvSpPr>
        <p:spPr bwMode="auto">
          <a:xfrm flipV="1">
            <a:off x="571500" y="3294063"/>
            <a:ext cx="1588" cy="1192212"/>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9" name="Rectangle 17">
            <a:extLst>
              <a:ext uri="{FF2B5EF4-FFF2-40B4-BE49-F238E27FC236}">
                <a16:creationId xmlns:a16="http://schemas.microsoft.com/office/drawing/2014/main" id="{DBBAD29A-E719-0C64-B5C5-ECAA24632A42}"/>
              </a:ext>
            </a:extLst>
          </p:cNvPr>
          <p:cNvSpPr>
            <a:spLocks noChangeArrowheads="1"/>
          </p:cNvSpPr>
          <p:nvPr/>
        </p:nvSpPr>
        <p:spPr bwMode="auto">
          <a:xfrm>
            <a:off x="798513" y="4187825"/>
            <a:ext cx="306387" cy="9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10" name="Rectangle 18">
            <a:extLst>
              <a:ext uri="{FF2B5EF4-FFF2-40B4-BE49-F238E27FC236}">
                <a16:creationId xmlns:a16="http://schemas.microsoft.com/office/drawing/2014/main" id="{9B37E403-A2D7-DEFB-9945-9CE0BB56F331}"/>
              </a:ext>
            </a:extLst>
          </p:cNvPr>
          <p:cNvSpPr>
            <a:spLocks noChangeArrowheads="1"/>
          </p:cNvSpPr>
          <p:nvPr/>
        </p:nvSpPr>
        <p:spPr bwMode="auto">
          <a:xfrm>
            <a:off x="803275" y="4192588"/>
            <a:ext cx="296863" cy="8413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11" name="Rectangle 19">
            <a:extLst>
              <a:ext uri="{FF2B5EF4-FFF2-40B4-BE49-F238E27FC236}">
                <a16:creationId xmlns:a16="http://schemas.microsoft.com/office/drawing/2014/main" id="{27AD2168-F069-F4B2-2564-3E882558400E}"/>
              </a:ext>
            </a:extLst>
          </p:cNvPr>
          <p:cNvSpPr>
            <a:spLocks noChangeArrowheads="1"/>
          </p:cNvSpPr>
          <p:nvPr/>
        </p:nvSpPr>
        <p:spPr bwMode="auto">
          <a:xfrm>
            <a:off x="1865313" y="3533775"/>
            <a:ext cx="307975" cy="654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12" name="Rectangle 20">
            <a:extLst>
              <a:ext uri="{FF2B5EF4-FFF2-40B4-BE49-F238E27FC236}">
                <a16:creationId xmlns:a16="http://schemas.microsoft.com/office/drawing/2014/main" id="{15BB93C0-331B-1DEC-ED79-11BAD8D9139A}"/>
              </a:ext>
            </a:extLst>
          </p:cNvPr>
          <p:cNvSpPr>
            <a:spLocks noChangeArrowheads="1"/>
          </p:cNvSpPr>
          <p:nvPr/>
        </p:nvSpPr>
        <p:spPr bwMode="auto">
          <a:xfrm>
            <a:off x="1870075" y="3536950"/>
            <a:ext cx="298450" cy="6477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13" name="Line 21">
            <a:extLst>
              <a:ext uri="{FF2B5EF4-FFF2-40B4-BE49-F238E27FC236}">
                <a16:creationId xmlns:a16="http://schemas.microsoft.com/office/drawing/2014/main" id="{08F8054A-182A-5359-5F77-9B43A3C0EFD0}"/>
              </a:ext>
            </a:extLst>
          </p:cNvPr>
          <p:cNvSpPr>
            <a:spLocks noChangeShapeType="1"/>
          </p:cNvSpPr>
          <p:nvPr/>
        </p:nvSpPr>
        <p:spPr bwMode="auto">
          <a:xfrm>
            <a:off x="571500" y="3294063"/>
            <a:ext cx="1588" cy="1192212"/>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4" name="Line 22">
            <a:extLst>
              <a:ext uri="{FF2B5EF4-FFF2-40B4-BE49-F238E27FC236}">
                <a16:creationId xmlns:a16="http://schemas.microsoft.com/office/drawing/2014/main" id="{C352F45D-E1E6-ACE0-C389-8E4EA6C213CF}"/>
              </a:ext>
            </a:extLst>
          </p:cNvPr>
          <p:cNvSpPr>
            <a:spLocks noChangeShapeType="1"/>
          </p:cNvSpPr>
          <p:nvPr/>
        </p:nvSpPr>
        <p:spPr bwMode="auto">
          <a:xfrm>
            <a:off x="571500" y="4187825"/>
            <a:ext cx="2135188"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5" name="Line 23">
            <a:extLst>
              <a:ext uri="{FF2B5EF4-FFF2-40B4-BE49-F238E27FC236}">
                <a16:creationId xmlns:a16="http://schemas.microsoft.com/office/drawing/2014/main" id="{1048F5D4-10D6-D817-B3AC-7979E6B70686}"/>
              </a:ext>
            </a:extLst>
          </p:cNvPr>
          <p:cNvSpPr>
            <a:spLocks noChangeShapeType="1"/>
          </p:cNvSpPr>
          <p:nvPr/>
        </p:nvSpPr>
        <p:spPr bwMode="auto">
          <a:xfrm>
            <a:off x="577850" y="4716463"/>
            <a:ext cx="20955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6" name="Line 24">
            <a:extLst>
              <a:ext uri="{FF2B5EF4-FFF2-40B4-BE49-F238E27FC236}">
                <a16:creationId xmlns:a16="http://schemas.microsoft.com/office/drawing/2014/main" id="{DB57693B-5E2D-F155-90F9-46F5DCCBA122}"/>
              </a:ext>
            </a:extLst>
          </p:cNvPr>
          <p:cNvSpPr>
            <a:spLocks noChangeShapeType="1"/>
          </p:cNvSpPr>
          <p:nvPr/>
        </p:nvSpPr>
        <p:spPr bwMode="auto">
          <a:xfrm flipH="1">
            <a:off x="577850" y="5897563"/>
            <a:ext cx="20955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7" name="Line 25">
            <a:extLst>
              <a:ext uri="{FF2B5EF4-FFF2-40B4-BE49-F238E27FC236}">
                <a16:creationId xmlns:a16="http://schemas.microsoft.com/office/drawing/2014/main" id="{594CFEC6-9C8D-AED7-6A4A-F653130D8C2C}"/>
              </a:ext>
            </a:extLst>
          </p:cNvPr>
          <p:cNvSpPr>
            <a:spLocks noChangeShapeType="1"/>
          </p:cNvSpPr>
          <p:nvPr/>
        </p:nvSpPr>
        <p:spPr bwMode="auto">
          <a:xfrm flipV="1">
            <a:off x="577850" y="4716463"/>
            <a:ext cx="1588" cy="118110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8" name="Rectangle 26">
            <a:extLst>
              <a:ext uri="{FF2B5EF4-FFF2-40B4-BE49-F238E27FC236}">
                <a16:creationId xmlns:a16="http://schemas.microsoft.com/office/drawing/2014/main" id="{19A40001-4673-8932-3BE6-89359608A114}"/>
              </a:ext>
            </a:extLst>
          </p:cNvPr>
          <p:cNvSpPr>
            <a:spLocks noChangeArrowheads="1"/>
          </p:cNvSpPr>
          <p:nvPr/>
        </p:nvSpPr>
        <p:spPr bwMode="auto">
          <a:xfrm>
            <a:off x="800100" y="5816600"/>
            <a:ext cx="300038" cy="80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19" name="Rectangle 27">
            <a:extLst>
              <a:ext uri="{FF2B5EF4-FFF2-40B4-BE49-F238E27FC236}">
                <a16:creationId xmlns:a16="http://schemas.microsoft.com/office/drawing/2014/main" id="{5C0BE060-6325-DFCB-B9CE-385686D75EB3}"/>
              </a:ext>
            </a:extLst>
          </p:cNvPr>
          <p:cNvSpPr>
            <a:spLocks noChangeArrowheads="1"/>
          </p:cNvSpPr>
          <p:nvPr/>
        </p:nvSpPr>
        <p:spPr bwMode="auto">
          <a:xfrm>
            <a:off x="804863" y="5821363"/>
            <a:ext cx="290512" cy="7143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20" name="Rectangle 28">
            <a:extLst>
              <a:ext uri="{FF2B5EF4-FFF2-40B4-BE49-F238E27FC236}">
                <a16:creationId xmlns:a16="http://schemas.microsoft.com/office/drawing/2014/main" id="{65898E3C-D1FB-6DE8-E769-9A89F1CA4E9A}"/>
              </a:ext>
            </a:extLst>
          </p:cNvPr>
          <p:cNvSpPr>
            <a:spLocks noChangeArrowheads="1"/>
          </p:cNvSpPr>
          <p:nvPr/>
        </p:nvSpPr>
        <p:spPr bwMode="auto">
          <a:xfrm>
            <a:off x="1851025" y="5476875"/>
            <a:ext cx="298450" cy="42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21" name="Rectangle 29">
            <a:extLst>
              <a:ext uri="{FF2B5EF4-FFF2-40B4-BE49-F238E27FC236}">
                <a16:creationId xmlns:a16="http://schemas.microsoft.com/office/drawing/2014/main" id="{AEDF8409-1DFA-480D-CFFC-E6B5232CEECB}"/>
              </a:ext>
            </a:extLst>
          </p:cNvPr>
          <p:cNvSpPr>
            <a:spLocks noChangeArrowheads="1"/>
          </p:cNvSpPr>
          <p:nvPr/>
        </p:nvSpPr>
        <p:spPr bwMode="auto">
          <a:xfrm>
            <a:off x="1855788" y="5480050"/>
            <a:ext cx="288925" cy="4127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22" name="Rectangle 30">
            <a:extLst>
              <a:ext uri="{FF2B5EF4-FFF2-40B4-BE49-F238E27FC236}">
                <a16:creationId xmlns:a16="http://schemas.microsoft.com/office/drawing/2014/main" id="{E742B398-CF80-7A02-D4A5-6028A2CF4314}"/>
              </a:ext>
            </a:extLst>
          </p:cNvPr>
          <p:cNvSpPr>
            <a:spLocks noChangeArrowheads="1"/>
          </p:cNvSpPr>
          <p:nvPr/>
        </p:nvSpPr>
        <p:spPr bwMode="auto">
          <a:xfrm>
            <a:off x="2151063" y="5873750"/>
            <a:ext cx="293687" cy="22225"/>
          </a:xfrm>
          <a:prstGeom prst="rect">
            <a:avLst/>
          </a:prstGeom>
          <a:solidFill>
            <a:srgbClr val="FFCC00"/>
          </a:solidFill>
          <a:ln w="3175">
            <a:solidFill>
              <a:srgbClr val="FFCC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23" name="Line 31">
            <a:extLst>
              <a:ext uri="{FF2B5EF4-FFF2-40B4-BE49-F238E27FC236}">
                <a16:creationId xmlns:a16="http://schemas.microsoft.com/office/drawing/2014/main" id="{65759E0D-2A51-A243-9D24-7BC065359586}"/>
              </a:ext>
            </a:extLst>
          </p:cNvPr>
          <p:cNvSpPr>
            <a:spLocks noChangeShapeType="1"/>
          </p:cNvSpPr>
          <p:nvPr/>
        </p:nvSpPr>
        <p:spPr bwMode="auto">
          <a:xfrm>
            <a:off x="577850" y="4716463"/>
            <a:ext cx="1588" cy="1181100"/>
          </a:xfrm>
          <a:prstGeom prst="line">
            <a:avLst/>
          </a:prstGeom>
          <a:noFill/>
          <a:ln w="317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4" name="Line 32">
            <a:extLst>
              <a:ext uri="{FF2B5EF4-FFF2-40B4-BE49-F238E27FC236}">
                <a16:creationId xmlns:a16="http://schemas.microsoft.com/office/drawing/2014/main" id="{EA5EA162-D175-496A-89E9-559889EC46D8}"/>
              </a:ext>
            </a:extLst>
          </p:cNvPr>
          <p:cNvSpPr>
            <a:spLocks noChangeShapeType="1"/>
          </p:cNvSpPr>
          <p:nvPr/>
        </p:nvSpPr>
        <p:spPr bwMode="auto">
          <a:xfrm>
            <a:off x="577850" y="5897563"/>
            <a:ext cx="20955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5" name="Rectangle 33">
            <a:extLst>
              <a:ext uri="{FF2B5EF4-FFF2-40B4-BE49-F238E27FC236}">
                <a16:creationId xmlns:a16="http://schemas.microsoft.com/office/drawing/2014/main" id="{05127506-C9A7-E3EA-97A2-AEC48706516C}"/>
              </a:ext>
            </a:extLst>
          </p:cNvPr>
          <p:cNvSpPr>
            <a:spLocks noChangeArrowheads="1"/>
          </p:cNvSpPr>
          <p:nvPr/>
        </p:nvSpPr>
        <p:spPr bwMode="auto">
          <a:xfrm>
            <a:off x="1492250" y="4768850"/>
            <a:ext cx="1136650" cy="344488"/>
          </a:xfrm>
          <a:prstGeom prst="rect">
            <a:avLst/>
          </a:prstGeom>
          <a:noFill/>
          <a:ln w="9525">
            <a:solidFill>
              <a:srgbClr val="FCF305"/>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33826" name="Rectangle 34">
            <a:extLst>
              <a:ext uri="{FF2B5EF4-FFF2-40B4-BE49-F238E27FC236}">
                <a16:creationId xmlns:a16="http://schemas.microsoft.com/office/drawing/2014/main" id="{E44F3569-57AC-1439-4547-7166E57EE813}"/>
              </a:ext>
            </a:extLst>
          </p:cNvPr>
          <p:cNvSpPr>
            <a:spLocks noChangeArrowheads="1"/>
          </p:cNvSpPr>
          <p:nvPr/>
        </p:nvSpPr>
        <p:spPr bwMode="auto">
          <a:xfrm>
            <a:off x="1584325" y="4826000"/>
            <a:ext cx="68263" cy="57150"/>
          </a:xfrm>
          <a:prstGeom prst="rect">
            <a:avLst/>
          </a:prstGeom>
          <a:solidFill>
            <a:srgbClr val="FFFFFF"/>
          </a:solidFill>
          <a:ln w="9525">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11657251" name="Rectangle 35">
            <a:extLst>
              <a:ext uri="{FF2B5EF4-FFF2-40B4-BE49-F238E27FC236}">
                <a16:creationId xmlns:a16="http://schemas.microsoft.com/office/drawing/2014/main" id="{7E8CE2A2-C97A-A25C-447A-9835794B9A4B}"/>
              </a:ext>
            </a:extLst>
          </p:cNvPr>
          <p:cNvSpPr>
            <a:spLocks noChangeArrowheads="1"/>
          </p:cNvSpPr>
          <p:nvPr/>
        </p:nvSpPr>
        <p:spPr bwMode="auto">
          <a:xfrm>
            <a:off x="1679575" y="4776788"/>
            <a:ext cx="0" cy="328612"/>
          </a:xfrm>
          <a:prstGeom prst="rect">
            <a:avLst/>
          </a:prstGeom>
          <a:noFill/>
          <a:ln w="9525">
            <a:noFill/>
            <a:miter lim="800000"/>
            <a:headEnd/>
            <a:tailEnd/>
          </a:ln>
        </p:spPr>
        <p:txBody>
          <a:bodyPr wrap="none" lIns="0" tIns="0" rIns="0" bIns="0">
            <a:spAutoFit/>
          </a:bodyPr>
          <a:lstStyle/>
          <a:p>
            <a:pPr>
              <a:defRPr/>
            </a:pPr>
            <a:endParaRPr lang="en-US" sz="2133" b="0">
              <a:solidFill>
                <a:prstClr val="white"/>
              </a:solidFill>
              <a:latin typeface="Arial" charset="0"/>
              <a:cs typeface="Arial" charset="0"/>
            </a:endParaRPr>
          </a:p>
        </p:txBody>
      </p:sp>
      <p:sp>
        <p:nvSpPr>
          <p:cNvPr id="33828" name="Rectangle 36">
            <a:extLst>
              <a:ext uri="{FF2B5EF4-FFF2-40B4-BE49-F238E27FC236}">
                <a16:creationId xmlns:a16="http://schemas.microsoft.com/office/drawing/2014/main" id="{85A1F91E-5295-787E-CEFD-E65D040179BE}"/>
              </a:ext>
            </a:extLst>
          </p:cNvPr>
          <p:cNvSpPr>
            <a:spLocks noChangeArrowheads="1"/>
          </p:cNvSpPr>
          <p:nvPr/>
        </p:nvSpPr>
        <p:spPr bwMode="auto">
          <a:xfrm>
            <a:off x="1693863" y="4783138"/>
            <a:ext cx="1346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E4E9EF"/>
                </a:solidFill>
                <a:latin typeface="Arial" panose="020B0604020202020204" pitchFamily="34" charset="0"/>
                <a:cs typeface="Arial" panose="020B0604020202020204" pitchFamily="34" charset="0"/>
              </a:rPr>
              <a:t>Cocaine Film</a:t>
            </a:r>
          </a:p>
        </p:txBody>
      </p:sp>
      <p:sp>
        <p:nvSpPr>
          <p:cNvPr id="33829" name="Line 37">
            <a:extLst>
              <a:ext uri="{FF2B5EF4-FFF2-40B4-BE49-F238E27FC236}">
                <a16:creationId xmlns:a16="http://schemas.microsoft.com/office/drawing/2014/main" id="{A3E2E534-86D1-69B2-65AD-E935C3C4038C}"/>
              </a:ext>
            </a:extLst>
          </p:cNvPr>
          <p:cNvSpPr>
            <a:spLocks noChangeShapeType="1"/>
          </p:cNvSpPr>
          <p:nvPr/>
        </p:nvSpPr>
        <p:spPr bwMode="auto">
          <a:xfrm flipV="1">
            <a:off x="2794000" y="4648200"/>
            <a:ext cx="1828800" cy="271463"/>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30" name="Line 38">
            <a:extLst>
              <a:ext uri="{FF2B5EF4-FFF2-40B4-BE49-F238E27FC236}">
                <a16:creationId xmlns:a16="http://schemas.microsoft.com/office/drawing/2014/main" id="{67EC2A56-4077-631F-4D57-AF6B39D0B820}"/>
              </a:ext>
            </a:extLst>
          </p:cNvPr>
          <p:cNvSpPr>
            <a:spLocks noChangeShapeType="1"/>
          </p:cNvSpPr>
          <p:nvPr/>
        </p:nvSpPr>
        <p:spPr bwMode="auto">
          <a:xfrm flipV="1">
            <a:off x="2819400" y="3090863"/>
            <a:ext cx="1981200" cy="269875"/>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31" name="Line 39">
            <a:extLst>
              <a:ext uri="{FF2B5EF4-FFF2-40B4-BE49-F238E27FC236}">
                <a16:creationId xmlns:a16="http://schemas.microsoft.com/office/drawing/2014/main" id="{50459FB1-2472-5DE3-4CB8-432FC2FAF07B}"/>
              </a:ext>
            </a:extLst>
          </p:cNvPr>
          <p:cNvSpPr>
            <a:spLocks noChangeShapeType="1"/>
          </p:cNvSpPr>
          <p:nvPr/>
        </p:nvSpPr>
        <p:spPr bwMode="auto">
          <a:xfrm flipH="1" flipV="1">
            <a:off x="2781300" y="2322513"/>
            <a:ext cx="2819400" cy="0"/>
          </a:xfrm>
          <a:prstGeom prst="line">
            <a:avLst/>
          </a:prstGeom>
          <a:noFill/>
          <a:ln w="50800">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57256" name="Text Box 40">
            <a:extLst>
              <a:ext uri="{FF2B5EF4-FFF2-40B4-BE49-F238E27FC236}">
                <a16:creationId xmlns:a16="http://schemas.microsoft.com/office/drawing/2014/main" id="{F4B5B5BC-8226-4AA5-01B3-D1FF4B76B26F}"/>
              </a:ext>
            </a:extLst>
          </p:cNvPr>
          <p:cNvSpPr txBox="1">
            <a:spLocks noChangeArrowheads="1"/>
          </p:cNvSpPr>
          <p:nvPr/>
        </p:nvSpPr>
        <p:spPr bwMode="auto">
          <a:xfrm>
            <a:off x="2881484" y="874836"/>
            <a:ext cx="3196195" cy="420564"/>
          </a:xfrm>
          <a:prstGeom prst="rect">
            <a:avLst/>
          </a:prstGeom>
          <a:noFill/>
          <a:ln w="9525">
            <a:noFill/>
            <a:miter lim="800000"/>
            <a:headEnd/>
            <a:tailEnd/>
          </a:ln>
          <a:effectLst/>
        </p:spPr>
        <p:txBody>
          <a:bodyPr wrap="none">
            <a:spAutoFit/>
          </a:bodyPr>
          <a:lstStyle/>
          <a:p>
            <a:pPr algn="ctr">
              <a:defRPr/>
            </a:pPr>
            <a:r>
              <a:rPr lang="en-US" sz="2133" b="0" dirty="0">
                <a:solidFill>
                  <a:srgbClr val="FFFF1E"/>
                </a:solidFill>
                <a:latin typeface="Arial" pitchFamily="34" charset="0"/>
                <a:cs typeface="Arial" charset="0"/>
              </a:rPr>
              <a:t>Watching a </a:t>
            </a:r>
            <a:r>
              <a:rPr lang="en-US" sz="2133" dirty="0">
                <a:solidFill>
                  <a:srgbClr val="FFFFFF"/>
                </a:solidFill>
                <a:effectLst>
                  <a:outerShdw blurRad="38100" dist="38100" dir="2700000" algn="tl">
                    <a:srgbClr val="000000">
                      <a:alpha val="43137"/>
                    </a:srgbClr>
                  </a:outerShdw>
                </a:effectLst>
                <a:highlight>
                  <a:srgbClr val="FF0000"/>
                </a:highlight>
                <a:latin typeface="Arial" pitchFamily="34" charset="0"/>
                <a:cs typeface="Arial" charset="0"/>
              </a:rPr>
              <a:t>cocaine</a:t>
            </a:r>
            <a:r>
              <a:rPr lang="en-US" sz="2133" dirty="0">
                <a:solidFill>
                  <a:srgbClr val="FFFF1E"/>
                </a:solidFill>
                <a:effectLst>
                  <a:outerShdw blurRad="38100" dist="38100" dir="2700000" algn="tl">
                    <a:srgbClr val="000000">
                      <a:alpha val="43137"/>
                    </a:srgbClr>
                  </a:outerShdw>
                </a:effectLst>
                <a:latin typeface="Arial" pitchFamily="34" charset="0"/>
                <a:cs typeface="Arial" charset="0"/>
              </a:rPr>
              <a:t> film</a:t>
            </a:r>
            <a:endParaRPr lang="en-US" sz="2133" b="0" dirty="0">
              <a:solidFill>
                <a:srgbClr val="FFFF1E"/>
              </a:solidFill>
              <a:latin typeface="Arial" pitchFamily="34" charset="0"/>
              <a:cs typeface="Arial" charset="0"/>
            </a:endParaRPr>
          </a:p>
        </p:txBody>
      </p:sp>
      <p:sp>
        <p:nvSpPr>
          <p:cNvPr id="33833" name="Line 42">
            <a:extLst>
              <a:ext uri="{FF2B5EF4-FFF2-40B4-BE49-F238E27FC236}">
                <a16:creationId xmlns:a16="http://schemas.microsoft.com/office/drawing/2014/main" id="{ECD6B989-209D-783B-BE84-48FCF9B28D25}"/>
              </a:ext>
            </a:extLst>
          </p:cNvPr>
          <p:cNvSpPr>
            <a:spLocks noChangeShapeType="1"/>
          </p:cNvSpPr>
          <p:nvPr/>
        </p:nvSpPr>
        <p:spPr bwMode="auto">
          <a:xfrm>
            <a:off x="0" y="1465263"/>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57259" name="Text Box 43">
            <a:extLst>
              <a:ext uri="{FF2B5EF4-FFF2-40B4-BE49-F238E27FC236}">
                <a16:creationId xmlns:a16="http://schemas.microsoft.com/office/drawing/2014/main" id="{D93177B7-B064-F094-55B9-64F07066FBB5}"/>
              </a:ext>
            </a:extLst>
          </p:cNvPr>
          <p:cNvSpPr txBox="1">
            <a:spLocks noChangeArrowheads="1"/>
          </p:cNvSpPr>
          <p:nvPr/>
        </p:nvSpPr>
        <p:spPr bwMode="auto">
          <a:xfrm>
            <a:off x="2651125" y="4954588"/>
            <a:ext cx="679450" cy="447675"/>
          </a:xfrm>
          <a:prstGeom prst="rect">
            <a:avLst/>
          </a:prstGeom>
          <a:noFill/>
          <a:ln w="9525">
            <a:noFill/>
            <a:miter lim="800000"/>
            <a:headEnd/>
            <a:tailEnd/>
          </a:ln>
          <a:effectLst/>
        </p:spPr>
        <p:txBody>
          <a:bodyPr wrap="none">
            <a:spAutoFit/>
          </a:bodyPr>
          <a:lstStyle/>
          <a:p>
            <a:pPr>
              <a:defRPr/>
            </a:pPr>
            <a:r>
              <a:rPr lang="en-US" sz="2311" b="0" dirty="0" err="1">
                <a:solidFill>
                  <a:srgbClr val="FFFFFF"/>
                </a:solidFill>
                <a:latin typeface="Arial" pitchFamily="34" charset="0"/>
                <a:cs typeface="Arial" charset="0"/>
              </a:rPr>
              <a:t>IFG</a:t>
            </a:r>
            <a:endParaRPr lang="en-US" sz="2311" b="0" dirty="0">
              <a:solidFill>
                <a:srgbClr val="FFFFFF"/>
              </a:solidFill>
              <a:latin typeface="Arial" pitchFamily="34" charset="0"/>
              <a:cs typeface="Arial" charset="0"/>
            </a:endParaRPr>
          </a:p>
        </p:txBody>
      </p:sp>
      <p:sp>
        <p:nvSpPr>
          <p:cNvPr id="11657260" name="Text Box 44">
            <a:extLst>
              <a:ext uri="{FF2B5EF4-FFF2-40B4-BE49-F238E27FC236}">
                <a16:creationId xmlns:a16="http://schemas.microsoft.com/office/drawing/2014/main" id="{DEF527BC-7F47-1A05-9F72-EE3CD419923F}"/>
              </a:ext>
            </a:extLst>
          </p:cNvPr>
          <p:cNvSpPr txBox="1">
            <a:spLocks noChangeArrowheads="1"/>
          </p:cNvSpPr>
          <p:nvPr/>
        </p:nvSpPr>
        <p:spPr bwMode="auto">
          <a:xfrm>
            <a:off x="2743200" y="3429000"/>
            <a:ext cx="1320800" cy="447675"/>
          </a:xfrm>
          <a:prstGeom prst="rect">
            <a:avLst/>
          </a:prstGeom>
          <a:noFill/>
          <a:ln w="9525">
            <a:noFill/>
            <a:miter lim="800000"/>
            <a:headEnd/>
            <a:tailEnd/>
          </a:ln>
          <a:effectLst/>
        </p:spPr>
        <p:txBody>
          <a:bodyPr wrap="none">
            <a:spAutoFit/>
          </a:bodyPr>
          <a:lstStyle/>
          <a:p>
            <a:pPr>
              <a:defRPr/>
            </a:pPr>
            <a:r>
              <a:rPr lang="en-US" sz="2311" b="0" dirty="0">
                <a:solidFill>
                  <a:srgbClr val="FFFFFF"/>
                </a:solidFill>
                <a:latin typeface="Arial" pitchFamily="34" charset="0"/>
                <a:cs typeface="Arial" charset="0"/>
              </a:rPr>
              <a:t>Ant </a:t>
            </a:r>
            <a:r>
              <a:rPr lang="en-US" sz="2311" b="0" dirty="0" err="1">
                <a:solidFill>
                  <a:srgbClr val="FFFFFF"/>
                </a:solidFill>
                <a:latin typeface="Arial" pitchFamily="34" charset="0"/>
                <a:cs typeface="Arial" charset="0"/>
              </a:rPr>
              <a:t>Cing</a:t>
            </a:r>
            <a:endParaRPr lang="en-US" sz="2311" b="0" dirty="0">
              <a:solidFill>
                <a:srgbClr val="FFFFFF"/>
              </a:solidFill>
              <a:latin typeface="Arial" pitchFamily="34" charset="0"/>
              <a:cs typeface="Arial" charset="0"/>
            </a:endParaRPr>
          </a:p>
        </p:txBody>
      </p:sp>
      <p:sp>
        <p:nvSpPr>
          <p:cNvPr id="11657261" name="Text Box 45">
            <a:extLst>
              <a:ext uri="{FF2B5EF4-FFF2-40B4-BE49-F238E27FC236}">
                <a16:creationId xmlns:a16="http://schemas.microsoft.com/office/drawing/2014/main" id="{FD329D9A-70A0-DC34-9B84-B162C21205CC}"/>
              </a:ext>
            </a:extLst>
          </p:cNvPr>
          <p:cNvSpPr txBox="1">
            <a:spLocks noChangeArrowheads="1"/>
          </p:cNvSpPr>
          <p:nvPr/>
        </p:nvSpPr>
        <p:spPr bwMode="auto">
          <a:xfrm>
            <a:off x="2747963" y="2344738"/>
            <a:ext cx="1438275" cy="449262"/>
          </a:xfrm>
          <a:prstGeom prst="rect">
            <a:avLst/>
          </a:prstGeom>
          <a:noFill/>
          <a:ln w="9525">
            <a:noFill/>
            <a:miter lim="800000"/>
            <a:headEnd/>
            <a:tailEnd/>
          </a:ln>
          <a:effectLst/>
        </p:spPr>
        <p:txBody>
          <a:bodyPr wrap="none">
            <a:spAutoFit/>
          </a:bodyPr>
          <a:lstStyle/>
          <a:p>
            <a:pPr>
              <a:defRPr/>
            </a:pPr>
            <a:r>
              <a:rPr lang="en-US" sz="2311" b="0" dirty="0" err="1">
                <a:solidFill>
                  <a:srgbClr val="FFFFFF"/>
                </a:solidFill>
                <a:latin typeface="Arial" pitchFamily="34" charset="0"/>
                <a:cs typeface="Arial" charset="0"/>
              </a:rPr>
              <a:t>Cingulate</a:t>
            </a:r>
            <a:endParaRPr lang="en-US" sz="2311" b="0" dirty="0">
              <a:solidFill>
                <a:srgbClr val="FFFFFF"/>
              </a:solidFill>
              <a:latin typeface="Arial" pitchFamily="34" charset="0"/>
              <a:cs typeface="Arial" charset="0"/>
            </a:endParaRPr>
          </a:p>
        </p:txBody>
      </p:sp>
      <p:sp>
        <p:nvSpPr>
          <p:cNvPr id="11657262" name="Text Box 46">
            <a:extLst>
              <a:ext uri="{FF2B5EF4-FFF2-40B4-BE49-F238E27FC236}">
                <a16:creationId xmlns:a16="http://schemas.microsoft.com/office/drawing/2014/main" id="{0997ED45-E18A-1D35-8EF4-37CCD03E4FDD}"/>
              </a:ext>
            </a:extLst>
          </p:cNvPr>
          <p:cNvSpPr txBox="1">
            <a:spLocks noChangeArrowheads="1"/>
          </p:cNvSpPr>
          <p:nvPr/>
        </p:nvSpPr>
        <p:spPr bwMode="auto">
          <a:xfrm rot="-5400000">
            <a:off x="-1005681" y="3639344"/>
            <a:ext cx="2644775" cy="420687"/>
          </a:xfrm>
          <a:prstGeom prst="rect">
            <a:avLst/>
          </a:prstGeom>
          <a:noFill/>
          <a:ln w="9525">
            <a:noFill/>
            <a:miter lim="800000"/>
            <a:headEnd/>
            <a:tailEnd/>
          </a:ln>
          <a:effectLst/>
        </p:spPr>
        <p:txBody>
          <a:bodyPr wrap="none">
            <a:spAutoFit/>
          </a:bodyPr>
          <a:lstStyle/>
          <a:p>
            <a:pPr>
              <a:defRPr/>
            </a:pPr>
            <a:r>
              <a:rPr lang="en-US" sz="2133" b="0" dirty="0">
                <a:solidFill>
                  <a:srgbClr val="FFFFFF"/>
                </a:solidFill>
                <a:latin typeface="Arial" pitchFamily="34" charset="0"/>
                <a:cs typeface="Arial" charset="0"/>
              </a:rPr>
              <a:t>Signal Intensity (AU</a:t>
            </a:r>
            <a:r>
              <a:rPr lang="en-US" sz="1422" b="0" dirty="0">
                <a:solidFill>
                  <a:srgbClr val="FFFFFF"/>
                </a:solidFill>
                <a:latin typeface="Arial" pitchFamily="34" charset="0"/>
                <a:cs typeface="Arial" charset="0"/>
              </a:rPr>
              <a:t>)</a:t>
            </a:r>
            <a:endParaRPr lang="en-US" sz="1600" b="0" dirty="0">
              <a:solidFill>
                <a:srgbClr val="FFFFFF"/>
              </a:solidFill>
              <a:latin typeface="Arial" pitchFamily="34" charset="0"/>
              <a:cs typeface="Arial" charset="0"/>
            </a:endParaRPr>
          </a:p>
        </p:txBody>
      </p:sp>
      <p:sp useBgFill="1">
        <p:nvSpPr>
          <p:cNvPr id="11657263" name="Rectangle 47">
            <a:extLst>
              <a:ext uri="{FF2B5EF4-FFF2-40B4-BE49-F238E27FC236}">
                <a16:creationId xmlns:a16="http://schemas.microsoft.com/office/drawing/2014/main" id="{8DAFF4A6-3CA9-E800-9512-0450EFCB3B52}"/>
              </a:ext>
            </a:extLst>
          </p:cNvPr>
          <p:cNvSpPr>
            <a:spLocks noChangeArrowheads="1"/>
          </p:cNvSpPr>
          <p:nvPr/>
        </p:nvSpPr>
        <p:spPr bwMode="auto">
          <a:xfrm>
            <a:off x="736600" y="5991225"/>
            <a:ext cx="2057400" cy="271463"/>
          </a:xfrm>
          <a:prstGeom prst="rect">
            <a:avLst/>
          </a:prstGeom>
          <a:ln w="9525">
            <a:noFill/>
            <a:miter lim="800000"/>
            <a:headEnd/>
            <a:tailEnd/>
          </a:ln>
          <a:effectLst/>
        </p:spPr>
        <p:txBody>
          <a:bodyPr wrap="none" anchor="ctr"/>
          <a:lstStyle/>
          <a:p>
            <a:pPr algn="ctr">
              <a:defRPr/>
            </a:pPr>
            <a:r>
              <a:rPr lang="en-US" sz="1956" b="0" dirty="0">
                <a:solidFill>
                  <a:srgbClr val="FFFFFF"/>
                </a:solidFill>
                <a:latin typeface="Arial" pitchFamily="34" charset="0"/>
                <a:cs typeface="Arial" charset="0"/>
              </a:rPr>
              <a:t>Controls    Cocaine Abusers</a:t>
            </a:r>
          </a:p>
        </p:txBody>
      </p:sp>
      <p:sp>
        <p:nvSpPr>
          <p:cNvPr id="33839" name="Line 48">
            <a:extLst>
              <a:ext uri="{FF2B5EF4-FFF2-40B4-BE49-F238E27FC236}">
                <a16:creationId xmlns:a16="http://schemas.microsoft.com/office/drawing/2014/main" id="{49C6B0D4-3B73-72E2-79F0-5B124BC60462}"/>
              </a:ext>
            </a:extLst>
          </p:cNvPr>
          <p:cNvSpPr>
            <a:spLocks noChangeShapeType="1"/>
          </p:cNvSpPr>
          <p:nvPr/>
        </p:nvSpPr>
        <p:spPr bwMode="auto">
          <a:xfrm flipV="1">
            <a:off x="950913" y="4119563"/>
            <a:ext cx="0" cy="12700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40" name="Line 50">
            <a:extLst>
              <a:ext uri="{FF2B5EF4-FFF2-40B4-BE49-F238E27FC236}">
                <a16:creationId xmlns:a16="http://schemas.microsoft.com/office/drawing/2014/main" id="{3E96EBAC-32CD-FEAD-4A74-E725F6840F8B}"/>
              </a:ext>
            </a:extLst>
          </p:cNvPr>
          <p:cNvSpPr>
            <a:spLocks noChangeShapeType="1"/>
          </p:cNvSpPr>
          <p:nvPr/>
        </p:nvSpPr>
        <p:spPr bwMode="auto">
          <a:xfrm flipH="1">
            <a:off x="2671763" y="4719638"/>
            <a:ext cx="0" cy="118110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TextBox 48">
            <a:extLst>
              <a:ext uri="{FF2B5EF4-FFF2-40B4-BE49-F238E27FC236}">
                <a16:creationId xmlns:a16="http://schemas.microsoft.com/office/drawing/2014/main" id="{1915EE9C-C6E8-BAA2-8564-4BC385DAB71E}"/>
              </a:ext>
            </a:extLst>
          </p:cNvPr>
          <p:cNvSpPr txBox="1"/>
          <p:nvPr/>
        </p:nvSpPr>
        <p:spPr>
          <a:xfrm>
            <a:off x="5354638" y="5980113"/>
            <a:ext cx="3371850" cy="366712"/>
          </a:xfrm>
          <a:prstGeom prst="rect">
            <a:avLst/>
          </a:prstGeom>
          <a:noFill/>
        </p:spPr>
        <p:txBody>
          <a:bodyPr wrap="none">
            <a:spAutoFit/>
          </a:bodyPr>
          <a:lstStyle/>
          <a:p>
            <a:pPr eaLnBrk="1" hangingPunct="1">
              <a:defRPr/>
            </a:pPr>
            <a:r>
              <a:rPr lang="en-US" sz="1778" b="0" dirty="0" err="1">
                <a:solidFill>
                  <a:srgbClr val="FFFF1E"/>
                </a:solidFill>
                <a:latin typeface="Arial" pitchFamily="34" charset="0"/>
                <a:cs typeface="Arial" charset="0"/>
              </a:rPr>
              <a:t>Garavan</a:t>
            </a:r>
            <a:r>
              <a:rPr lang="en-US" sz="1778" b="0" dirty="0">
                <a:solidFill>
                  <a:srgbClr val="FFFF1E"/>
                </a:solidFill>
                <a:latin typeface="Arial" pitchFamily="34" charset="0"/>
                <a:cs typeface="Arial" charset="0"/>
              </a:rPr>
              <a:t> et al A .J.  Psych 2000</a:t>
            </a:r>
            <a:endParaRPr lang="en-US" sz="1778" b="0" dirty="0">
              <a:solidFill>
                <a:prstClr val="white"/>
              </a:solidFill>
              <a:latin typeface="Arial" charset="0"/>
              <a:cs typeface="Arial" charset="0"/>
            </a:endParaRPr>
          </a:p>
        </p:txBody>
      </p:sp>
      <p:sp>
        <p:nvSpPr>
          <p:cNvPr id="50" name="Oval 49">
            <a:extLst>
              <a:ext uri="{FF2B5EF4-FFF2-40B4-BE49-F238E27FC236}">
                <a16:creationId xmlns:a16="http://schemas.microsoft.com/office/drawing/2014/main" id="{F724C6C1-02C9-C7E3-9789-A2A420182D20}"/>
              </a:ext>
            </a:extLst>
          </p:cNvPr>
          <p:cNvSpPr/>
          <p:nvPr/>
        </p:nvSpPr>
        <p:spPr bwMode="auto">
          <a:xfrm>
            <a:off x="631825" y="2406650"/>
            <a:ext cx="671513" cy="3805238"/>
          </a:xfrm>
          <a:prstGeom prst="ellipse">
            <a:avLst/>
          </a:prstGeom>
          <a:noFill/>
          <a:ln w="12700" cap="flat" cmpd="sng" algn="ctr">
            <a:solidFill>
              <a:srgbClr val="FFFF00"/>
            </a:solidFill>
            <a:prstDash val="sysDash"/>
            <a:round/>
            <a:headEnd type="none" w="med" len="med"/>
            <a:tailEnd type="none" w="med" len="med"/>
          </a:ln>
          <a:effectLst/>
        </p:spPr>
        <p:txBody>
          <a:bodyPr lIns="81280" tIns="40640" rIns="81280" bIns="40640"/>
          <a:lstStyle/>
          <a:p>
            <a:pPr defTabSz="812810" eaLnBrk="1" hangingPunct="1">
              <a:defRPr/>
            </a:pPr>
            <a:endParaRPr lang="en-US" sz="1067" i="1">
              <a:solidFill>
                <a:prstClr val="white"/>
              </a:solidFill>
              <a:cs typeface="Arial" charset="0"/>
            </a:endParaRPr>
          </a:p>
        </p:txBody>
      </p:sp>
      <p:sp>
        <p:nvSpPr>
          <p:cNvPr id="51" name="Oval 50">
            <a:extLst>
              <a:ext uri="{FF2B5EF4-FFF2-40B4-BE49-F238E27FC236}">
                <a16:creationId xmlns:a16="http://schemas.microsoft.com/office/drawing/2014/main" id="{687B53A4-F245-764B-4EDB-E81A53E457F6}"/>
              </a:ext>
            </a:extLst>
          </p:cNvPr>
          <p:cNvSpPr/>
          <p:nvPr/>
        </p:nvSpPr>
        <p:spPr bwMode="auto">
          <a:xfrm>
            <a:off x="1593850" y="1606550"/>
            <a:ext cx="857250" cy="4619625"/>
          </a:xfrm>
          <a:prstGeom prst="ellipse">
            <a:avLst/>
          </a:prstGeom>
          <a:noFill/>
          <a:ln w="57150" cap="flat" cmpd="sng" algn="ctr">
            <a:solidFill>
              <a:srgbClr val="FFFF00"/>
            </a:solidFill>
            <a:prstDash val="sysDash"/>
            <a:round/>
            <a:headEnd type="none" w="med" len="med"/>
            <a:tailEnd type="none" w="med" len="med"/>
          </a:ln>
          <a:effectLst/>
        </p:spPr>
        <p:txBody>
          <a:bodyPr lIns="81280" tIns="40640" rIns="81280" bIns="40640"/>
          <a:lstStyle/>
          <a:p>
            <a:pPr defTabSz="812810" eaLnBrk="1" hangingPunct="1">
              <a:defRPr/>
            </a:pPr>
            <a:endParaRPr lang="en-US" sz="1067" i="1">
              <a:solidFill>
                <a:prstClr val="white"/>
              </a:solidFill>
              <a:cs typeface="Arial" charset="0"/>
            </a:endParaRPr>
          </a:p>
        </p:txBody>
      </p:sp>
      <p:pic>
        <p:nvPicPr>
          <p:cNvPr id="33844" name="Picture 100" descr="Image result for eyes cartoon drawing">
            <a:extLst>
              <a:ext uri="{FF2B5EF4-FFF2-40B4-BE49-F238E27FC236}">
                <a16:creationId xmlns:a16="http://schemas.microsoft.com/office/drawing/2014/main" id="{730A81DD-EA1D-A0A9-A39E-E818ED906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400" y="900113"/>
            <a:ext cx="150336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37BF968-4661-A3F0-4854-C289C3FEE262}"/>
              </a:ext>
            </a:extLst>
          </p:cNvPr>
          <p:cNvSpPr txBox="1"/>
          <p:nvPr/>
        </p:nvSpPr>
        <p:spPr>
          <a:xfrm>
            <a:off x="3703638" y="3657600"/>
            <a:ext cx="5176837" cy="2246313"/>
          </a:xfrm>
          <a:prstGeom prst="rect">
            <a:avLst/>
          </a:prstGeom>
          <a:solidFill>
            <a:srgbClr val="FFFF00"/>
          </a:solidFill>
        </p:spPr>
        <p:txBody>
          <a:bodyPr wrap="none">
            <a:spAutoFit/>
          </a:bodyPr>
          <a:lstStyle/>
          <a:p>
            <a:pPr eaLnBrk="1" hangingPunct="1">
              <a:defRPr/>
            </a:pPr>
            <a:r>
              <a:rPr lang="en-US" sz="3500" dirty="0">
                <a:solidFill>
                  <a:srgbClr val="FF0000"/>
                </a:solidFill>
                <a:effectLst>
                  <a:outerShdw blurRad="38100" dist="38100" dir="2700000" algn="tl">
                    <a:srgbClr val="000000">
                      <a:alpha val="43137"/>
                    </a:srgbClr>
                  </a:outerShdw>
                </a:effectLst>
                <a:latin typeface="Arial" charset="0"/>
                <a:cs typeface="Arial" charset="0"/>
              </a:rPr>
              <a:t>Amygdala attaches</a:t>
            </a:r>
          </a:p>
          <a:p>
            <a:pPr eaLnBrk="1" hangingPunct="1">
              <a:defRPr/>
            </a:pPr>
            <a:r>
              <a:rPr lang="en-US" sz="3500" dirty="0">
                <a:solidFill>
                  <a:srgbClr val="FF0000"/>
                </a:solidFill>
                <a:effectLst>
                  <a:outerShdw blurRad="38100" dist="38100" dir="2700000" algn="tl">
                    <a:srgbClr val="000000">
                      <a:alpha val="43137"/>
                    </a:srgbClr>
                  </a:outerShdw>
                </a:effectLst>
                <a:latin typeface="Arial" charset="0"/>
                <a:cs typeface="Arial" charset="0"/>
              </a:rPr>
              <a:t>affective valence to </a:t>
            </a:r>
          </a:p>
          <a:p>
            <a:pPr eaLnBrk="1" hangingPunct="1">
              <a:defRPr/>
            </a:pPr>
            <a:r>
              <a:rPr lang="en-US" sz="3500" dirty="0">
                <a:solidFill>
                  <a:srgbClr val="FF0000"/>
                </a:solidFill>
                <a:effectLst>
                  <a:outerShdw blurRad="38100" dist="38100" dir="2700000" algn="tl">
                    <a:srgbClr val="000000">
                      <a:alpha val="43137"/>
                    </a:srgbClr>
                  </a:outerShdw>
                </a:effectLst>
                <a:latin typeface="Arial" charset="0"/>
                <a:cs typeface="Arial" charset="0"/>
              </a:rPr>
              <a:t>drug-related stimuli</a:t>
            </a:r>
          </a:p>
          <a:p>
            <a:pPr eaLnBrk="1" hangingPunct="1">
              <a:defRPr/>
            </a:pPr>
            <a:r>
              <a:rPr lang="en-US" sz="3500" dirty="0">
                <a:solidFill>
                  <a:srgbClr val="FF0000"/>
                </a:solidFill>
                <a:effectLst>
                  <a:outerShdw blurRad="38100" dist="38100" dir="2700000" algn="tl">
                    <a:srgbClr val="000000">
                      <a:alpha val="43137"/>
                    </a:srgbClr>
                  </a:outerShdw>
                </a:effectLst>
                <a:latin typeface="Arial" charset="0"/>
                <a:cs typeface="Arial" charset="0"/>
              </a:rPr>
              <a:t>(people, places, things)</a:t>
            </a:r>
          </a:p>
        </p:txBody>
      </p:sp>
      <p:sp>
        <p:nvSpPr>
          <p:cNvPr id="33846" name="TextBox 3">
            <a:extLst>
              <a:ext uri="{FF2B5EF4-FFF2-40B4-BE49-F238E27FC236}">
                <a16:creationId xmlns:a16="http://schemas.microsoft.com/office/drawing/2014/main" id="{E805B2F0-5374-34A5-B0A6-AD8671DF2725}"/>
              </a:ext>
            </a:extLst>
          </p:cNvPr>
          <p:cNvSpPr txBox="1">
            <a:spLocks noChangeArrowheads="1"/>
          </p:cNvSpPr>
          <p:nvPr/>
        </p:nvSpPr>
        <p:spPr bwMode="auto">
          <a:xfrm>
            <a:off x="1295400" y="52388"/>
            <a:ext cx="67008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000" b="0">
                <a:solidFill>
                  <a:srgbClr val="FFC000"/>
                </a:solidFill>
                <a:latin typeface="Arial" panose="020B0604020202020204" pitchFamily="34" charset="0"/>
                <a:cs typeface="Arial" panose="020B0604020202020204" pitchFamily="34" charset="0"/>
              </a:rPr>
              <a:t>Pavlovian Conditioning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ubXfilm-transparent">
            <a:extLst>
              <a:ext uri="{FF2B5EF4-FFF2-40B4-BE49-F238E27FC236}">
                <a16:creationId xmlns:a16="http://schemas.microsoft.com/office/drawing/2014/main" id="{71D4B002-8B5C-846D-7FC9-D1E90C729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3886200" y="1397000"/>
            <a:ext cx="440055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3" name="Object 3">
            <a:extLst>
              <a:ext uri="{FF2B5EF4-FFF2-40B4-BE49-F238E27FC236}">
                <a16:creationId xmlns:a16="http://schemas.microsoft.com/office/drawing/2014/main" id="{F7B09708-A920-C0EC-E468-0C20CCB5D973}"/>
              </a:ext>
            </a:extLst>
          </p:cNvPr>
          <p:cNvGraphicFramePr>
            <a:graphicFrameLocks/>
          </p:cNvGraphicFramePr>
          <p:nvPr/>
        </p:nvGraphicFramePr>
        <p:xfrm>
          <a:off x="381000" y="1824038"/>
          <a:ext cx="2359025" cy="1276350"/>
        </p:xfrm>
        <a:graphic>
          <a:graphicData uri="http://schemas.openxmlformats.org/presentationml/2006/ole">
            <mc:AlternateContent xmlns:mc="http://schemas.openxmlformats.org/markup-compatibility/2006">
              <mc:Choice xmlns:v="urn:schemas-microsoft-com:vml" Requires="v">
                <p:oleObj name="Worksheet" r:id="rId4" imgW="6743700" imgH="4162425" progId="">
                  <p:embed/>
                </p:oleObj>
              </mc:Choice>
              <mc:Fallback>
                <p:oleObj name="Worksheet" r:id="rId4" imgW="6743700" imgH="4162425" progId="">
                  <p:embed/>
                  <p:pic>
                    <p:nvPicPr>
                      <p:cNvPr id="35843" name="Object 3">
                        <a:extLst>
                          <a:ext uri="{FF2B5EF4-FFF2-40B4-BE49-F238E27FC236}">
                            <a16:creationId xmlns:a16="http://schemas.microsoft.com/office/drawing/2014/main" id="{F7B09708-A920-C0EC-E468-0C20CCB5D97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824038"/>
                        <a:ext cx="23590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4" name="Object 4">
            <a:extLst>
              <a:ext uri="{FF2B5EF4-FFF2-40B4-BE49-F238E27FC236}">
                <a16:creationId xmlns:a16="http://schemas.microsoft.com/office/drawing/2014/main" id="{2993EDC8-1A84-D36C-5BAB-20D781AFCB03}"/>
              </a:ext>
            </a:extLst>
          </p:cNvPr>
          <p:cNvGraphicFramePr>
            <a:graphicFrameLocks noChangeAspect="1"/>
          </p:cNvGraphicFramePr>
          <p:nvPr/>
        </p:nvGraphicFramePr>
        <p:xfrm>
          <a:off x="381000" y="3244850"/>
          <a:ext cx="2362200" cy="1276350"/>
        </p:xfrm>
        <a:graphic>
          <a:graphicData uri="http://schemas.openxmlformats.org/presentationml/2006/ole">
            <mc:AlternateContent xmlns:mc="http://schemas.openxmlformats.org/markup-compatibility/2006">
              <mc:Choice xmlns:v="urn:schemas-microsoft-com:vml" Requires="v">
                <p:oleObj name="Worksheet" r:id="rId4" imgW="6743700" imgH="4162425" progId="">
                  <p:embed/>
                </p:oleObj>
              </mc:Choice>
              <mc:Fallback>
                <p:oleObj name="Worksheet" r:id="rId4" imgW="6743700" imgH="4162425" progId="">
                  <p:embed/>
                  <p:pic>
                    <p:nvPicPr>
                      <p:cNvPr id="35844" name="Object 4">
                        <a:extLst>
                          <a:ext uri="{FF2B5EF4-FFF2-40B4-BE49-F238E27FC236}">
                            <a16:creationId xmlns:a16="http://schemas.microsoft.com/office/drawing/2014/main" id="{2993EDC8-1A84-D36C-5BAB-20D781AFC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244850"/>
                        <a:ext cx="23622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5" name="Object 5">
            <a:extLst>
              <a:ext uri="{FF2B5EF4-FFF2-40B4-BE49-F238E27FC236}">
                <a16:creationId xmlns:a16="http://schemas.microsoft.com/office/drawing/2014/main" id="{2C6CB1AB-4F6B-DA02-24FB-EE44B103D284}"/>
              </a:ext>
            </a:extLst>
          </p:cNvPr>
          <p:cNvGraphicFramePr>
            <a:graphicFrameLocks/>
          </p:cNvGraphicFramePr>
          <p:nvPr/>
        </p:nvGraphicFramePr>
        <p:xfrm>
          <a:off x="384175" y="4654550"/>
          <a:ext cx="2359025" cy="1276350"/>
        </p:xfrm>
        <a:graphic>
          <a:graphicData uri="http://schemas.openxmlformats.org/presentationml/2006/ole">
            <mc:AlternateContent xmlns:mc="http://schemas.openxmlformats.org/markup-compatibility/2006">
              <mc:Choice xmlns:v="urn:schemas-microsoft-com:vml" Requires="v">
                <p:oleObj name="Worksheet" r:id="rId7" imgW="6743700" imgH="4229100" progId="">
                  <p:embed/>
                </p:oleObj>
              </mc:Choice>
              <mc:Fallback>
                <p:oleObj name="Worksheet" r:id="rId7" imgW="6743700" imgH="4229100" progId="">
                  <p:embed/>
                  <p:pic>
                    <p:nvPicPr>
                      <p:cNvPr id="35845" name="Object 5">
                        <a:extLst>
                          <a:ext uri="{FF2B5EF4-FFF2-40B4-BE49-F238E27FC236}">
                            <a16:creationId xmlns:a16="http://schemas.microsoft.com/office/drawing/2014/main" id="{2C6CB1AB-4F6B-DA02-24FB-EE44B103D28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175" y="4654550"/>
                        <a:ext cx="23590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6" name="Line 6">
            <a:extLst>
              <a:ext uri="{FF2B5EF4-FFF2-40B4-BE49-F238E27FC236}">
                <a16:creationId xmlns:a16="http://schemas.microsoft.com/office/drawing/2014/main" id="{CD05DACA-A626-2B16-9A9C-2AD37D68C0EA}"/>
              </a:ext>
            </a:extLst>
          </p:cNvPr>
          <p:cNvSpPr>
            <a:spLocks noChangeShapeType="1"/>
          </p:cNvSpPr>
          <p:nvPr/>
        </p:nvSpPr>
        <p:spPr bwMode="auto">
          <a:xfrm flipV="1">
            <a:off x="2794000" y="4648200"/>
            <a:ext cx="1828800" cy="271463"/>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7" name="Line 7">
            <a:extLst>
              <a:ext uri="{FF2B5EF4-FFF2-40B4-BE49-F238E27FC236}">
                <a16:creationId xmlns:a16="http://schemas.microsoft.com/office/drawing/2014/main" id="{924DC6AE-30D7-3695-D438-80FBA9792944}"/>
              </a:ext>
            </a:extLst>
          </p:cNvPr>
          <p:cNvSpPr>
            <a:spLocks noChangeShapeType="1"/>
          </p:cNvSpPr>
          <p:nvPr/>
        </p:nvSpPr>
        <p:spPr bwMode="auto">
          <a:xfrm flipV="1">
            <a:off x="2819400" y="3090863"/>
            <a:ext cx="1981200" cy="269875"/>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8" name="Line 8">
            <a:extLst>
              <a:ext uri="{FF2B5EF4-FFF2-40B4-BE49-F238E27FC236}">
                <a16:creationId xmlns:a16="http://schemas.microsoft.com/office/drawing/2014/main" id="{AF0EA67A-4932-D895-D3C7-83CEFE0268FB}"/>
              </a:ext>
            </a:extLst>
          </p:cNvPr>
          <p:cNvSpPr>
            <a:spLocks noChangeShapeType="1"/>
          </p:cNvSpPr>
          <p:nvPr/>
        </p:nvSpPr>
        <p:spPr bwMode="auto">
          <a:xfrm flipH="1" flipV="1">
            <a:off x="2781300" y="2322513"/>
            <a:ext cx="2819400" cy="0"/>
          </a:xfrm>
          <a:prstGeom prst="line">
            <a:avLst/>
          </a:prstGeom>
          <a:noFill/>
          <a:ln w="50800">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58249" name="Text Box 9">
            <a:extLst>
              <a:ext uri="{FF2B5EF4-FFF2-40B4-BE49-F238E27FC236}">
                <a16:creationId xmlns:a16="http://schemas.microsoft.com/office/drawing/2014/main" id="{CC291B9E-2FB0-CDFA-7C4A-AFFC34B0C4F0}"/>
              </a:ext>
            </a:extLst>
          </p:cNvPr>
          <p:cNvSpPr txBox="1">
            <a:spLocks noChangeArrowheads="1"/>
          </p:cNvSpPr>
          <p:nvPr/>
        </p:nvSpPr>
        <p:spPr bwMode="auto">
          <a:xfrm>
            <a:off x="2939410" y="951036"/>
            <a:ext cx="3088795" cy="420564"/>
          </a:xfrm>
          <a:prstGeom prst="rect">
            <a:avLst/>
          </a:prstGeom>
          <a:noFill/>
          <a:ln w="9525">
            <a:noFill/>
            <a:miter lim="800000"/>
            <a:headEnd/>
            <a:tailEnd/>
          </a:ln>
          <a:effectLst/>
        </p:spPr>
        <p:txBody>
          <a:bodyPr wrap="none">
            <a:spAutoFit/>
          </a:bodyPr>
          <a:lstStyle/>
          <a:p>
            <a:pPr algn="ctr">
              <a:defRPr/>
            </a:pPr>
            <a:r>
              <a:rPr lang="en-US" sz="2133" b="0" dirty="0">
                <a:solidFill>
                  <a:srgbClr val="FFFF1E"/>
                </a:solidFill>
                <a:latin typeface="Arial" pitchFamily="34" charset="0"/>
                <a:cs typeface="Arial" charset="0"/>
              </a:rPr>
              <a:t>Watching an </a:t>
            </a:r>
            <a:r>
              <a:rPr lang="en-US" sz="2133" dirty="0">
                <a:solidFill>
                  <a:prstClr val="white"/>
                </a:solidFill>
                <a:effectLst>
                  <a:outerShdw blurRad="38100" dist="38100" dir="2700000" algn="tl">
                    <a:srgbClr val="000000">
                      <a:alpha val="43137"/>
                    </a:srgbClr>
                  </a:outerShdw>
                </a:effectLst>
                <a:highlight>
                  <a:srgbClr val="FF0000"/>
                </a:highlight>
                <a:latin typeface="Arial" pitchFamily="34" charset="0"/>
                <a:cs typeface="Arial" charset="0"/>
              </a:rPr>
              <a:t>erotic</a:t>
            </a:r>
            <a:r>
              <a:rPr lang="en-US" sz="2133" b="0" dirty="0">
                <a:solidFill>
                  <a:srgbClr val="FFFF1E"/>
                </a:solidFill>
                <a:latin typeface="Arial" pitchFamily="34" charset="0"/>
                <a:cs typeface="Arial" charset="0"/>
              </a:rPr>
              <a:t> film</a:t>
            </a:r>
          </a:p>
        </p:txBody>
      </p:sp>
      <p:sp>
        <p:nvSpPr>
          <p:cNvPr id="35850" name="Line 11">
            <a:extLst>
              <a:ext uri="{FF2B5EF4-FFF2-40B4-BE49-F238E27FC236}">
                <a16:creationId xmlns:a16="http://schemas.microsoft.com/office/drawing/2014/main" id="{1D2C1CE4-E0C3-B593-7F9F-E2F96AB95A6F}"/>
              </a:ext>
            </a:extLst>
          </p:cNvPr>
          <p:cNvSpPr>
            <a:spLocks noChangeShapeType="1"/>
          </p:cNvSpPr>
          <p:nvPr/>
        </p:nvSpPr>
        <p:spPr bwMode="auto">
          <a:xfrm>
            <a:off x="0" y="1465263"/>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58252" name="Text Box 12">
            <a:extLst>
              <a:ext uri="{FF2B5EF4-FFF2-40B4-BE49-F238E27FC236}">
                <a16:creationId xmlns:a16="http://schemas.microsoft.com/office/drawing/2014/main" id="{E38723C0-806A-BFD3-87CC-84447D80C3AB}"/>
              </a:ext>
            </a:extLst>
          </p:cNvPr>
          <p:cNvSpPr txBox="1">
            <a:spLocks noChangeArrowheads="1"/>
          </p:cNvSpPr>
          <p:nvPr/>
        </p:nvSpPr>
        <p:spPr bwMode="auto">
          <a:xfrm>
            <a:off x="2651125" y="4954588"/>
            <a:ext cx="639763" cy="420687"/>
          </a:xfrm>
          <a:prstGeom prst="rect">
            <a:avLst/>
          </a:prstGeom>
          <a:noFill/>
          <a:ln w="9525">
            <a:noFill/>
            <a:miter lim="800000"/>
            <a:headEnd/>
            <a:tailEnd/>
          </a:ln>
          <a:effectLst/>
        </p:spPr>
        <p:txBody>
          <a:bodyPr wrap="none">
            <a:spAutoFit/>
          </a:bodyPr>
          <a:lstStyle/>
          <a:p>
            <a:pPr>
              <a:defRPr/>
            </a:pPr>
            <a:r>
              <a:rPr lang="en-US" sz="2133" b="0">
                <a:solidFill>
                  <a:srgbClr val="FFFFFF"/>
                </a:solidFill>
                <a:latin typeface="Arial" pitchFamily="34" charset="0"/>
                <a:cs typeface="Arial" charset="0"/>
              </a:rPr>
              <a:t>IFG</a:t>
            </a:r>
          </a:p>
        </p:txBody>
      </p:sp>
      <p:sp>
        <p:nvSpPr>
          <p:cNvPr id="11658253" name="Text Box 13">
            <a:extLst>
              <a:ext uri="{FF2B5EF4-FFF2-40B4-BE49-F238E27FC236}">
                <a16:creationId xmlns:a16="http://schemas.microsoft.com/office/drawing/2014/main" id="{2BCD9817-4AB1-ACBB-77F3-CAF9884503C5}"/>
              </a:ext>
            </a:extLst>
          </p:cNvPr>
          <p:cNvSpPr txBox="1">
            <a:spLocks noChangeArrowheads="1"/>
          </p:cNvSpPr>
          <p:nvPr/>
        </p:nvSpPr>
        <p:spPr bwMode="auto">
          <a:xfrm>
            <a:off x="2743200" y="3429000"/>
            <a:ext cx="1233488" cy="420688"/>
          </a:xfrm>
          <a:prstGeom prst="rect">
            <a:avLst/>
          </a:prstGeom>
          <a:noFill/>
          <a:ln w="9525">
            <a:noFill/>
            <a:miter lim="800000"/>
            <a:headEnd/>
            <a:tailEnd/>
          </a:ln>
          <a:effectLst/>
        </p:spPr>
        <p:txBody>
          <a:bodyPr wrap="none">
            <a:spAutoFit/>
          </a:bodyPr>
          <a:lstStyle/>
          <a:p>
            <a:pPr>
              <a:defRPr/>
            </a:pPr>
            <a:r>
              <a:rPr lang="en-US" sz="2133" b="0">
                <a:solidFill>
                  <a:srgbClr val="FFFFFF"/>
                </a:solidFill>
                <a:latin typeface="Arial" pitchFamily="34" charset="0"/>
                <a:cs typeface="Arial" charset="0"/>
              </a:rPr>
              <a:t>Ant Cing</a:t>
            </a:r>
          </a:p>
        </p:txBody>
      </p:sp>
      <p:sp>
        <p:nvSpPr>
          <p:cNvPr id="11658254" name="Text Box 14">
            <a:extLst>
              <a:ext uri="{FF2B5EF4-FFF2-40B4-BE49-F238E27FC236}">
                <a16:creationId xmlns:a16="http://schemas.microsoft.com/office/drawing/2014/main" id="{C77C2370-792A-A66B-425C-3CB521015406}"/>
              </a:ext>
            </a:extLst>
          </p:cNvPr>
          <p:cNvSpPr txBox="1">
            <a:spLocks noChangeArrowheads="1"/>
          </p:cNvSpPr>
          <p:nvPr/>
        </p:nvSpPr>
        <p:spPr bwMode="auto">
          <a:xfrm>
            <a:off x="2679700" y="2344738"/>
            <a:ext cx="1339850" cy="420687"/>
          </a:xfrm>
          <a:prstGeom prst="rect">
            <a:avLst/>
          </a:prstGeom>
          <a:noFill/>
          <a:ln w="9525">
            <a:noFill/>
            <a:miter lim="800000"/>
            <a:headEnd/>
            <a:tailEnd/>
          </a:ln>
          <a:effectLst/>
        </p:spPr>
        <p:txBody>
          <a:bodyPr wrap="none">
            <a:spAutoFit/>
          </a:bodyPr>
          <a:lstStyle/>
          <a:p>
            <a:pPr>
              <a:defRPr/>
            </a:pPr>
            <a:r>
              <a:rPr lang="en-US" sz="2133" b="0">
                <a:solidFill>
                  <a:srgbClr val="FFFFFF"/>
                </a:solidFill>
                <a:latin typeface="Arial" pitchFamily="34" charset="0"/>
                <a:cs typeface="Arial" charset="0"/>
              </a:rPr>
              <a:t>Cingulate</a:t>
            </a:r>
          </a:p>
        </p:txBody>
      </p:sp>
      <p:sp>
        <p:nvSpPr>
          <p:cNvPr id="11658255" name="Text Box 15">
            <a:extLst>
              <a:ext uri="{FF2B5EF4-FFF2-40B4-BE49-F238E27FC236}">
                <a16:creationId xmlns:a16="http://schemas.microsoft.com/office/drawing/2014/main" id="{EF0DFB0C-3D7D-CC61-D096-4DD3811C2173}"/>
              </a:ext>
            </a:extLst>
          </p:cNvPr>
          <p:cNvSpPr txBox="1">
            <a:spLocks noChangeArrowheads="1"/>
          </p:cNvSpPr>
          <p:nvPr/>
        </p:nvSpPr>
        <p:spPr bwMode="auto">
          <a:xfrm rot="16200000">
            <a:off x="-1126331" y="3626644"/>
            <a:ext cx="2884487" cy="447675"/>
          </a:xfrm>
          <a:prstGeom prst="rect">
            <a:avLst/>
          </a:prstGeom>
          <a:noFill/>
          <a:ln w="9525">
            <a:noFill/>
            <a:miter lim="800000"/>
            <a:headEnd/>
            <a:tailEnd/>
          </a:ln>
          <a:effectLst/>
        </p:spPr>
        <p:txBody>
          <a:bodyPr wrap="none">
            <a:spAutoFit/>
          </a:bodyPr>
          <a:lstStyle/>
          <a:p>
            <a:pPr>
              <a:defRPr/>
            </a:pPr>
            <a:r>
              <a:rPr lang="en-US" sz="2311" b="0" dirty="0">
                <a:solidFill>
                  <a:srgbClr val="FFFFFF"/>
                </a:solidFill>
                <a:latin typeface="Arial" pitchFamily="34" charset="0"/>
                <a:cs typeface="Arial" charset="0"/>
              </a:rPr>
              <a:t>Signal Intensity (AU)</a:t>
            </a:r>
          </a:p>
        </p:txBody>
      </p:sp>
      <p:sp useBgFill="1">
        <p:nvSpPr>
          <p:cNvPr id="11658256" name="Rectangle 16">
            <a:extLst>
              <a:ext uri="{FF2B5EF4-FFF2-40B4-BE49-F238E27FC236}">
                <a16:creationId xmlns:a16="http://schemas.microsoft.com/office/drawing/2014/main" id="{6C81566D-2F70-6541-5D94-89A1C14CAFC4}"/>
              </a:ext>
            </a:extLst>
          </p:cNvPr>
          <p:cNvSpPr>
            <a:spLocks noChangeArrowheads="1"/>
          </p:cNvSpPr>
          <p:nvPr/>
        </p:nvSpPr>
        <p:spPr bwMode="auto">
          <a:xfrm>
            <a:off x="838200" y="5991225"/>
            <a:ext cx="2057400" cy="271463"/>
          </a:xfrm>
          <a:prstGeom prst="rect">
            <a:avLst/>
          </a:prstGeom>
          <a:ln w="9525">
            <a:noFill/>
            <a:miter lim="800000"/>
            <a:headEnd/>
            <a:tailEnd/>
          </a:ln>
          <a:effectLst/>
        </p:spPr>
        <p:txBody>
          <a:bodyPr wrap="none" anchor="ctr"/>
          <a:lstStyle/>
          <a:p>
            <a:pPr algn="ctr">
              <a:defRPr/>
            </a:pPr>
            <a:r>
              <a:rPr lang="en-US" sz="2133" b="0" dirty="0">
                <a:solidFill>
                  <a:srgbClr val="FFFFFF"/>
                </a:solidFill>
                <a:latin typeface="Arial" pitchFamily="34" charset="0"/>
                <a:cs typeface="Arial" charset="0"/>
              </a:rPr>
              <a:t>Controls      Cocaine Users</a:t>
            </a:r>
          </a:p>
        </p:txBody>
      </p:sp>
      <p:sp>
        <p:nvSpPr>
          <p:cNvPr id="35856" name="Line 17">
            <a:extLst>
              <a:ext uri="{FF2B5EF4-FFF2-40B4-BE49-F238E27FC236}">
                <a16:creationId xmlns:a16="http://schemas.microsoft.com/office/drawing/2014/main" id="{113AF92A-C80A-9D00-C441-A3C63F85A791}"/>
              </a:ext>
            </a:extLst>
          </p:cNvPr>
          <p:cNvSpPr>
            <a:spLocks noChangeShapeType="1"/>
          </p:cNvSpPr>
          <p:nvPr/>
        </p:nvSpPr>
        <p:spPr bwMode="auto">
          <a:xfrm flipV="1">
            <a:off x="950913" y="4119563"/>
            <a:ext cx="0" cy="12700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19">
            <a:extLst>
              <a:ext uri="{FF2B5EF4-FFF2-40B4-BE49-F238E27FC236}">
                <a16:creationId xmlns:a16="http://schemas.microsoft.com/office/drawing/2014/main" id="{3428BE63-4EBB-CF79-2435-7BAAC149CF0F}"/>
              </a:ext>
            </a:extLst>
          </p:cNvPr>
          <p:cNvSpPr>
            <a:spLocks noChangeShapeType="1"/>
          </p:cNvSpPr>
          <p:nvPr/>
        </p:nvSpPr>
        <p:spPr bwMode="auto">
          <a:xfrm flipH="1">
            <a:off x="2671763" y="4719638"/>
            <a:ext cx="0" cy="118110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8" name="Line 20">
            <a:extLst>
              <a:ext uri="{FF2B5EF4-FFF2-40B4-BE49-F238E27FC236}">
                <a16:creationId xmlns:a16="http://schemas.microsoft.com/office/drawing/2014/main" id="{F4814218-86A8-3784-6F0F-343982E1A3DA}"/>
              </a:ext>
            </a:extLst>
          </p:cNvPr>
          <p:cNvSpPr>
            <a:spLocks noChangeShapeType="1"/>
          </p:cNvSpPr>
          <p:nvPr/>
        </p:nvSpPr>
        <p:spPr bwMode="auto">
          <a:xfrm>
            <a:off x="577850" y="4716463"/>
            <a:ext cx="20955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TextBox 18">
            <a:extLst>
              <a:ext uri="{FF2B5EF4-FFF2-40B4-BE49-F238E27FC236}">
                <a16:creationId xmlns:a16="http://schemas.microsoft.com/office/drawing/2014/main" id="{4F75F5B8-2E3C-A8AE-D718-B9E744FAF6D4}"/>
              </a:ext>
            </a:extLst>
          </p:cNvPr>
          <p:cNvSpPr txBox="1"/>
          <p:nvPr/>
        </p:nvSpPr>
        <p:spPr>
          <a:xfrm>
            <a:off x="5354638" y="5980113"/>
            <a:ext cx="3371850" cy="366712"/>
          </a:xfrm>
          <a:prstGeom prst="rect">
            <a:avLst/>
          </a:prstGeom>
          <a:noFill/>
        </p:spPr>
        <p:txBody>
          <a:bodyPr wrap="none">
            <a:spAutoFit/>
          </a:bodyPr>
          <a:lstStyle/>
          <a:p>
            <a:pPr eaLnBrk="1" hangingPunct="1">
              <a:defRPr/>
            </a:pPr>
            <a:r>
              <a:rPr lang="en-US" sz="1778" b="0" dirty="0" err="1">
                <a:solidFill>
                  <a:srgbClr val="FFFF1E"/>
                </a:solidFill>
                <a:latin typeface="Arial" pitchFamily="34" charset="0"/>
                <a:cs typeface="Arial" charset="0"/>
              </a:rPr>
              <a:t>Garavan</a:t>
            </a:r>
            <a:r>
              <a:rPr lang="en-US" sz="1778" b="0" dirty="0">
                <a:solidFill>
                  <a:srgbClr val="FFFF1E"/>
                </a:solidFill>
                <a:latin typeface="Arial" pitchFamily="34" charset="0"/>
                <a:cs typeface="Arial" charset="0"/>
              </a:rPr>
              <a:t> et al A .J.  Psych 2000</a:t>
            </a:r>
            <a:endParaRPr lang="en-US" sz="1778" b="0" dirty="0">
              <a:solidFill>
                <a:prstClr val="white"/>
              </a:solidFill>
              <a:latin typeface="Arial" charset="0"/>
              <a:cs typeface="Arial" charset="0"/>
            </a:endParaRPr>
          </a:p>
        </p:txBody>
      </p:sp>
      <p:sp>
        <p:nvSpPr>
          <p:cNvPr id="20" name="Oval 19">
            <a:extLst>
              <a:ext uri="{FF2B5EF4-FFF2-40B4-BE49-F238E27FC236}">
                <a16:creationId xmlns:a16="http://schemas.microsoft.com/office/drawing/2014/main" id="{64C27210-B6A2-3267-9549-09E3CE478ACC}"/>
              </a:ext>
            </a:extLst>
          </p:cNvPr>
          <p:cNvSpPr/>
          <p:nvPr/>
        </p:nvSpPr>
        <p:spPr bwMode="auto">
          <a:xfrm>
            <a:off x="1973263" y="2341563"/>
            <a:ext cx="671512" cy="3806825"/>
          </a:xfrm>
          <a:prstGeom prst="ellipse">
            <a:avLst/>
          </a:prstGeom>
          <a:noFill/>
          <a:ln w="12700" cap="flat" cmpd="sng" algn="ctr">
            <a:solidFill>
              <a:srgbClr val="FFFF00"/>
            </a:solidFill>
            <a:prstDash val="sysDash"/>
            <a:round/>
            <a:headEnd type="none" w="med" len="med"/>
            <a:tailEnd type="none" w="med" len="med"/>
          </a:ln>
          <a:effectLst/>
        </p:spPr>
        <p:txBody>
          <a:bodyPr lIns="81280" tIns="40640" rIns="81280" bIns="40640"/>
          <a:lstStyle/>
          <a:p>
            <a:pPr defTabSz="812810" eaLnBrk="1" hangingPunct="1">
              <a:defRPr/>
            </a:pPr>
            <a:endParaRPr lang="en-US" sz="1067" i="1">
              <a:solidFill>
                <a:prstClr val="white"/>
              </a:solidFill>
              <a:cs typeface="Arial" charset="0"/>
            </a:endParaRPr>
          </a:p>
        </p:txBody>
      </p:sp>
      <p:sp>
        <p:nvSpPr>
          <p:cNvPr id="21" name="Oval 20">
            <a:extLst>
              <a:ext uri="{FF2B5EF4-FFF2-40B4-BE49-F238E27FC236}">
                <a16:creationId xmlns:a16="http://schemas.microsoft.com/office/drawing/2014/main" id="{F90E7058-BF9C-66A0-0642-68CC79BC5A4B}"/>
              </a:ext>
            </a:extLst>
          </p:cNvPr>
          <p:cNvSpPr/>
          <p:nvPr/>
        </p:nvSpPr>
        <p:spPr bwMode="auto">
          <a:xfrm>
            <a:off x="844550" y="1619250"/>
            <a:ext cx="858838" cy="4619625"/>
          </a:xfrm>
          <a:prstGeom prst="ellipse">
            <a:avLst/>
          </a:prstGeom>
          <a:noFill/>
          <a:ln w="57150" cap="flat" cmpd="sng" algn="ctr">
            <a:solidFill>
              <a:srgbClr val="FFFF00"/>
            </a:solidFill>
            <a:prstDash val="sysDash"/>
            <a:round/>
            <a:headEnd type="none" w="med" len="med"/>
            <a:tailEnd type="none" w="med" len="med"/>
          </a:ln>
          <a:effectLst/>
        </p:spPr>
        <p:txBody>
          <a:bodyPr lIns="81280" tIns="40640" rIns="81280" bIns="40640"/>
          <a:lstStyle/>
          <a:p>
            <a:pPr defTabSz="812810" eaLnBrk="1" hangingPunct="1">
              <a:defRPr/>
            </a:pPr>
            <a:endParaRPr lang="en-US" sz="1067" i="1">
              <a:solidFill>
                <a:prstClr val="white"/>
              </a:solidFill>
              <a:cs typeface="Arial" charset="0"/>
            </a:endParaRPr>
          </a:p>
        </p:txBody>
      </p:sp>
      <p:sp>
        <p:nvSpPr>
          <p:cNvPr id="35862" name="TextBox 1">
            <a:extLst>
              <a:ext uri="{FF2B5EF4-FFF2-40B4-BE49-F238E27FC236}">
                <a16:creationId xmlns:a16="http://schemas.microsoft.com/office/drawing/2014/main" id="{718AD982-4279-696C-D0E1-090B9E1C4D62}"/>
              </a:ext>
            </a:extLst>
          </p:cNvPr>
          <p:cNvSpPr txBox="1">
            <a:spLocks noChangeArrowheads="1"/>
          </p:cNvSpPr>
          <p:nvPr/>
        </p:nvSpPr>
        <p:spPr bwMode="auto">
          <a:xfrm>
            <a:off x="1295400" y="52388"/>
            <a:ext cx="67008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000" b="0">
                <a:solidFill>
                  <a:srgbClr val="FFC000"/>
                </a:solidFill>
                <a:latin typeface="Arial" panose="020B0604020202020204" pitchFamily="34" charset="0"/>
                <a:cs typeface="Arial" panose="020B0604020202020204" pitchFamily="34" charset="0"/>
              </a:rPr>
              <a:t>Pavlovian Conditioning</a:t>
            </a:r>
          </a:p>
        </p:txBody>
      </p:sp>
      <p:sp>
        <p:nvSpPr>
          <p:cNvPr id="35863" name="AutoShape 98" descr="Image result for eyes cartoon drawing">
            <a:extLst>
              <a:ext uri="{FF2B5EF4-FFF2-40B4-BE49-F238E27FC236}">
                <a16:creationId xmlns:a16="http://schemas.microsoft.com/office/drawing/2014/main" id="{D70955EA-3F4D-7588-5207-01B5630AAFE5}"/>
              </a:ext>
            </a:extLst>
          </p:cNvPr>
          <p:cNvSpPr>
            <a:spLocks noChangeAspect="1" noChangeArrowheads="1"/>
          </p:cNvSpPr>
          <p:nvPr/>
        </p:nvSpPr>
        <p:spPr bwMode="auto">
          <a:xfrm>
            <a:off x="6788150" y="366713"/>
            <a:ext cx="100013"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pic>
        <p:nvPicPr>
          <p:cNvPr id="35864" name="Picture 100" descr="Image result for eyes cartoon drawing">
            <a:extLst>
              <a:ext uri="{FF2B5EF4-FFF2-40B4-BE49-F238E27FC236}">
                <a16:creationId xmlns:a16="http://schemas.microsoft.com/office/drawing/2014/main" id="{BB76D521-3141-D31D-2A51-F791235C4F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8400" y="900113"/>
            <a:ext cx="150336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1CEB7FF-2DA7-F556-89C6-0929BAF1DB07}"/>
              </a:ext>
            </a:extLst>
          </p:cNvPr>
          <p:cNvSpPr txBox="1"/>
          <p:nvPr/>
        </p:nvSpPr>
        <p:spPr>
          <a:xfrm>
            <a:off x="3200401" y="2667000"/>
            <a:ext cx="5559424" cy="2062103"/>
          </a:xfrm>
          <a:prstGeom prst="rect">
            <a:avLst/>
          </a:prstGeom>
          <a:solidFill>
            <a:srgbClr val="FFFF00"/>
          </a:solidFill>
        </p:spPr>
        <p:txBody>
          <a:bodyPr wrap="square">
            <a:spAutoFit/>
          </a:bodyPr>
          <a:lstStyle/>
          <a:p>
            <a:pPr eaLnBrk="1" hangingPunct="1">
              <a:defRPr/>
            </a:pPr>
            <a:r>
              <a:rPr lang="en-US" sz="3200" dirty="0">
                <a:solidFill>
                  <a:srgbClr val="FF0000"/>
                </a:solidFill>
                <a:effectLst>
                  <a:outerShdw blurRad="38100" dist="38100" dir="2700000" algn="tl">
                    <a:srgbClr val="000000">
                      <a:alpha val="43137"/>
                    </a:srgbClr>
                  </a:outerShdw>
                </a:effectLst>
                <a:latin typeface="Arial" charset="0"/>
                <a:cs typeface="Arial" charset="0"/>
              </a:rPr>
              <a:t>Loss of salience (less </a:t>
            </a:r>
          </a:p>
          <a:p>
            <a:pPr eaLnBrk="1" hangingPunct="1">
              <a:defRPr/>
            </a:pPr>
            <a:r>
              <a:rPr lang="en-US" sz="3200" dirty="0">
                <a:solidFill>
                  <a:srgbClr val="FF0000"/>
                </a:solidFill>
                <a:effectLst>
                  <a:outerShdw blurRad="38100" dist="38100" dir="2700000" algn="tl">
                    <a:srgbClr val="000000">
                      <a:alpha val="43137"/>
                    </a:srgbClr>
                  </a:outerShdw>
                </a:effectLst>
                <a:latin typeface="Arial" charset="0"/>
                <a:cs typeface="Arial" charset="0"/>
              </a:rPr>
              <a:t>dopamine) for normal activities – must reward healthy activities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NADCP_Logo1_2C">
            <a:extLst>
              <a:ext uri="{FF2B5EF4-FFF2-40B4-BE49-F238E27FC236}">
                <a16:creationId xmlns:a16="http://schemas.microsoft.com/office/drawing/2014/main" id="{227371AD-33B8-7DC8-FA21-657DA1639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102350"/>
            <a:ext cx="1905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a:extLst>
              <a:ext uri="{FF2B5EF4-FFF2-40B4-BE49-F238E27FC236}">
                <a16:creationId xmlns:a16="http://schemas.microsoft.com/office/drawing/2014/main" id="{33E7C62E-84A3-18EC-61AF-C810ECDC0828}"/>
              </a:ext>
            </a:extLst>
          </p:cNvPr>
          <p:cNvGrpSpPr>
            <a:grpSpLocks/>
          </p:cNvGrpSpPr>
          <p:nvPr/>
        </p:nvGrpSpPr>
        <p:grpSpPr bwMode="auto">
          <a:xfrm>
            <a:off x="7010400" y="0"/>
            <a:ext cx="21336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685EA6A3-AEDC-9167-1F07-5480F4834020}"/>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1FB0D885-EDA8-E287-56A3-9099D49F0AF5}"/>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370DECCB-917F-CE81-5B31-D3775B876704}"/>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A7B4B383-4255-9592-2B05-3BA0F510C055}"/>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F489B7E8-8717-45F4-2222-37BF6E723D9B}"/>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37892" name="Title 1">
            <a:extLst>
              <a:ext uri="{FF2B5EF4-FFF2-40B4-BE49-F238E27FC236}">
                <a16:creationId xmlns:a16="http://schemas.microsoft.com/office/drawing/2014/main" id="{44544B34-881C-2A41-6AD3-25D6620B6F4A}"/>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1F8FD439-DDE8-9006-15CF-B9B0D0E005E2}"/>
              </a:ext>
            </a:extLst>
          </p:cNvPr>
          <p:cNvSpPr txBox="1">
            <a:spLocks/>
          </p:cNvSpPr>
          <p:nvPr/>
        </p:nvSpPr>
        <p:spPr bwMode="auto">
          <a:xfrm>
            <a:off x="0" y="3175"/>
            <a:ext cx="9144000" cy="1139825"/>
          </a:xfrm>
          <a:prstGeom prst="rect">
            <a:avLst/>
          </a:prstGeom>
          <a:solidFill>
            <a:schemeClr val="tx1"/>
          </a:solidFill>
          <a:ln w="9525">
            <a:noFill/>
            <a:miter lim="800000"/>
            <a:headEnd/>
            <a:tailEnd/>
          </a:ln>
        </p:spPr>
        <p:txBody>
          <a:bodyPr wrap="none" anchor="ctr"/>
          <a:lstStyle/>
          <a:p>
            <a:pPr algn="ctr" eaLnBrk="1" hangingPunct="1">
              <a:defRPr/>
            </a:pPr>
            <a:r>
              <a:rPr lang="en-US" sz="5300" dirty="0">
                <a:solidFill>
                  <a:prstClr val="white"/>
                </a:solidFill>
                <a:effectLst>
                  <a:outerShdw blurRad="38100" dist="38100" dir="2700000" algn="tl">
                    <a:srgbClr val="000000">
                      <a:alpha val="43137"/>
                    </a:srgbClr>
                  </a:outerShdw>
                </a:effectLst>
                <a:latin typeface="Cambria" pitchFamily="18" charset="0"/>
                <a:cs typeface="Arial" charset="0"/>
              </a:rPr>
              <a:t>Tolerance</a:t>
            </a:r>
          </a:p>
        </p:txBody>
      </p:sp>
      <p:sp>
        <p:nvSpPr>
          <p:cNvPr id="22" name="Rectangle 21">
            <a:extLst>
              <a:ext uri="{FF2B5EF4-FFF2-40B4-BE49-F238E27FC236}">
                <a16:creationId xmlns:a16="http://schemas.microsoft.com/office/drawing/2014/main" id="{184D469E-B9F5-2BF9-7B2D-13708C53C583}"/>
              </a:ext>
            </a:extLst>
          </p:cNvPr>
          <p:cNvSpPr/>
          <p:nvPr/>
        </p:nvSpPr>
        <p:spPr>
          <a:xfrm>
            <a:off x="2286000" y="54102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23" name="Rectangle 22">
            <a:extLst>
              <a:ext uri="{FF2B5EF4-FFF2-40B4-BE49-F238E27FC236}">
                <a16:creationId xmlns:a16="http://schemas.microsoft.com/office/drawing/2014/main" id="{F424C03C-7E1F-8F7F-AC86-2E904D4F6242}"/>
              </a:ext>
            </a:extLst>
          </p:cNvPr>
          <p:cNvSpPr/>
          <p:nvPr/>
        </p:nvSpPr>
        <p:spPr>
          <a:xfrm>
            <a:off x="4419600" y="56388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pic>
        <p:nvPicPr>
          <p:cNvPr id="37896" name="Picture 2" descr="Image result for drug tolerance brain">
            <a:extLst>
              <a:ext uri="{FF2B5EF4-FFF2-40B4-BE49-F238E27FC236}">
                <a16:creationId xmlns:a16="http://schemas.microsoft.com/office/drawing/2014/main" id="{F6B25115-BE79-A84A-84EE-C32465A0D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6075"/>
            <a:ext cx="617696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5217B9FE-58D3-F8A4-492B-683B366C37F5}"/>
              </a:ext>
            </a:extLst>
          </p:cNvPr>
          <p:cNvSpPr/>
          <p:nvPr/>
        </p:nvSpPr>
        <p:spPr>
          <a:xfrm>
            <a:off x="3429000" y="2362200"/>
            <a:ext cx="13716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6" name="TextBox 5">
            <a:extLst>
              <a:ext uri="{FF2B5EF4-FFF2-40B4-BE49-F238E27FC236}">
                <a16:creationId xmlns:a16="http://schemas.microsoft.com/office/drawing/2014/main" id="{6FCBA05C-FE92-D954-6E51-A94D172B2A20}"/>
              </a:ext>
            </a:extLst>
          </p:cNvPr>
          <p:cNvSpPr txBox="1"/>
          <p:nvPr/>
        </p:nvSpPr>
        <p:spPr>
          <a:xfrm>
            <a:off x="1981200" y="1066800"/>
            <a:ext cx="4925980" cy="1231106"/>
          </a:xfrm>
          <a:prstGeom prst="rect">
            <a:avLst/>
          </a:prstGeom>
          <a:noFill/>
        </p:spPr>
        <p:txBody>
          <a:bodyPr>
            <a:spAutoFit/>
          </a:bodyPr>
          <a:lstStyle/>
          <a:p>
            <a:pPr eaLnBrk="1" hangingPunct="1">
              <a:defRPr/>
            </a:pPr>
            <a:r>
              <a:rPr lang="en-US" sz="3700" dirty="0">
                <a:solidFill>
                  <a:srgbClr val="FF0000"/>
                </a:solidFill>
                <a:effectLst>
                  <a:outerShdw blurRad="38100" dist="38100" dir="2700000" algn="tl">
                    <a:srgbClr val="000000">
                      <a:alpha val="43137"/>
                    </a:srgbClr>
                  </a:outerShdw>
                </a:effectLst>
                <a:highlight>
                  <a:srgbClr val="FFFF00"/>
                </a:highlight>
                <a:latin typeface="Arial" charset="0"/>
                <a:cs typeface="Arial" charset="0"/>
              </a:rPr>
              <a:t>Develops faster in adolescence</a:t>
            </a:r>
          </a:p>
        </p:txBody>
      </p:sp>
      <p:cxnSp>
        <p:nvCxnSpPr>
          <p:cNvPr id="12" name="Straight Arrow Connector 11">
            <a:extLst>
              <a:ext uri="{FF2B5EF4-FFF2-40B4-BE49-F238E27FC236}">
                <a16:creationId xmlns:a16="http://schemas.microsoft.com/office/drawing/2014/main" id="{4E5A5986-0C1F-23AB-C36E-9CF08125F46A}"/>
              </a:ext>
            </a:extLst>
          </p:cNvPr>
          <p:cNvCxnSpPr>
            <a:cxnSpLocks/>
          </p:cNvCxnSpPr>
          <p:nvPr/>
        </p:nvCxnSpPr>
        <p:spPr>
          <a:xfrm flipV="1">
            <a:off x="3733800" y="3048000"/>
            <a:ext cx="381000" cy="13192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3BDFF8-3D97-8101-9449-2DFDDBEBADCF}"/>
              </a:ext>
            </a:extLst>
          </p:cNvPr>
          <p:cNvSpPr txBox="1"/>
          <p:nvPr/>
        </p:nvSpPr>
        <p:spPr>
          <a:xfrm>
            <a:off x="1125538" y="5715000"/>
            <a:ext cx="5032375" cy="646113"/>
          </a:xfrm>
          <a:prstGeom prst="rect">
            <a:avLst/>
          </a:prstGeom>
          <a:noFill/>
        </p:spPr>
        <p:txBody>
          <a:bodyPr wrap="none">
            <a:spAutoFit/>
          </a:bodyPr>
          <a:lstStyle/>
          <a:p>
            <a:pPr eaLnBrk="1" hangingPunct="1">
              <a:defRPr/>
            </a:pPr>
            <a:r>
              <a:rPr lang="en-US" sz="1800" b="0" dirty="0">
                <a:solidFill>
                  <a:prstClr val="black"/>
                </a:solidFill>
                <a:effectLst>
                  <a:outerShdw blurRad="38100" dist="38100" dir="2700000" algn="tl">
                    <a:srgbClr val="000000">
                      <a:alpha val="43137"/>
                    </a:srgbClr>
                  </a:outerShdw>
                </a:effectLst>
                <a:latin typeface="Arial" charset="0"/>
                <a:cs typeface="Arial" charset="0"/>
              </a:rPr>
              <a:t>“bored” - “depressed” - “tired” - “just don’t care”</a:t>
            </a:r>
          </a:p>
          <a:p>
            <a:pPr eaLnBrk="1" hangingPunct="1">
              <a:defRPr/>
            </a:pPr>
            <a:r>
              <a:rPr lang="en-US" sz="1800" b="0" dirty="0">
                <a:solidFill>
                  <a:prstClr val="black"/>
                </a:solidFill>
                <a:effectLst>
                  <a:outerShdw blurRad="38100" dist="38100" dir="2700000" algn="tl">
                    <a:srgbClr val="000000">
                      <a:alpha val="43137"/>
                    </a:srgbClr>
                  </a:outerShdw>
                </a:effectLst>
                <a:latin typeface="Arial" charset="0"/>
                <a:cs typeface="Arial" charset="0"/>
              </a:rPr>
              <a:t>- “don’t know how I feel”</a:t>
            </a:r>
          </a:p>
        </p:txBody>
      </p:sp>
      <p:sp>
        <p:nvSpPr>
          <p:cNvPr id="7" name="TextBox 6">
            <a:extLst>
              <a:ext uri="{FF2B5EF4-FFF2-40B4-BE49-F238E27FC236}">
                <a16:creationId xmlns:a16="http://schemas.microsoft.com/office/drawing/2014/main" id="{99EB3269-3BD2-E8DC-D513-A98523AE9C3D}"/>
              </a:ext>
            </a:extLst>
          </p:cNvPr>
          <p:cNvSpPr txBox="1"/>
          <p:nvPr/>
        </p:nvSpPr>
        <p:spPr>
          <a:xfrm>
            <a:off x="2133600" y="4367480"/>
            <a:ext cx="2638864" cy="661720"/>
          </a:xfrm>
          <a:prstGeom prst="rect">
            <a:avLst/>
          </a:prstGeom>
          <a:noFill/>
        </p:spPr>
        <p:txBody>
          <a:bodyPr wrap="none">
            <a:spAutoFit/>
          </a:bodyPr>
          <a:lstStyle/>
          <a:p>
            <a:pPr eaLnBrk="1" hangingPunct="1">
              <a:defRPr/>
            </a:pPr>
            <a:r>
              <a:rPr lang="en-US" sz="3700" dirty="0">
                <a:solidFill>
                  <a:srgbClr val="FF0000"/>
                </a:solidFill>
                <a:effectLst>
                  <a:outerShdw blurRad="38100" dist="38100" dir="2700000" algn="tl">
                    <a:srgbClr val="000000">
                      <a:alpha val="43137"/>
                    </a:srgbClr>
                  </a:outerShdw>
                </a:effectLst>
                <a:highlight>
                  <a:srgbClr val="FFFF00"/>
                </a:highlight>
                <a:latin typeface="Arial" charset="0"/>
                <a:cs typeface="Arial" charset="0"/>
              </a:rPr>
              <a:t>Anhedonia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NADCP_Logo1_2C">
            <a:extLst>
              <a:ext uri="{FF2B5EF4-FFF2-40B4-BE49-F238E27FC236}">
                <a16:creationId xmlns:a16="http://schemas.microsoft.com/office/drawing/2014/main" id="{55AF0396-E5E2-341A-1A28-505DA1836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102350"/>
            <a:ext cx="1905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a:extLst>
              <a:ext uri="{FF2B5EF4-FFF2-40B4-BE49-F238E27FC236}">
                <a16:creationId xmlns:a16="http://schemas.microsoft.com/office/drawing/2014/main" id="{773D877B-C5A7-C098-1BDF-36C6782EB6E3}"/>
              </a:ext>
            </a:extLst>
          </p:cNvPr>
          <p:cNvGrpSpPr>
            <a:grpSpLocks/>
          </p:cNvGrpSpPr>
          <p:nvPr/>
        </p:nvGrpSpPr>
        <p:grpSpPr bwMode="auto">
          <a:xfrm>
            <a:off x="7010400" y="0"/>
            <a:ext cx="21336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0C5DA82C-37DD-320B-65AA-D797558E029C}"/>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721C007C-E085-3E8E-EAFB-770DAD0579CF}"/>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3DB5338D-503A-0224-4FA1-F72830AC6AC2}"/>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4C2C05F1-6D74-9900-21A7-C226A35A23ED}"/>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161A3ACD-A8CF-93E8-F5AA-6FE9BAA581C2}"/>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38916" name="Title 1">
            <a:extLst>
              <a:ext uri="{FF2B5EF4-FFF2-40B4-BE49-F238E27FC236}">
                <a16:creationId xmlns:a16="http://schemas.microsoft.com/office/drawing/2014/main" id="{65664328-5AAA-7903-E3EE-9C852985BC37}"/>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2B0D26F0-0165-49B8-44BD-8FF321FAFB8C}"/>
              </a:ext>
            </a:extLst>
          </p:cNvPr>
          <p:cNvSpPr txBox="1">
            <a:spLocks/>
          </p:cNvSpPr>
          <p:nvPr/>
        </p:nvSpPr>
        <p:spPr bwMode="auto">
          <a:xfrm>
            <a:off x="0" y="3175"/>
            <a:ext cx="9144000" cy="1139825"/>
          </a:xfrm>
          <a:prstGeom prst="rect">
            <a:avLst/>
          </a:prstGeom>
          <a:solidFill>
            <a:schemeClr val="tx1"/>
          </a:solidFill>
          <a:ln w="9525">
            <a:noFill/>
            <a:miter lim="800000"/>
            <a:headEnd/>
            <a:tailEnd/>
          </a:ln>
        </p:spPr>
        <p:txBody>
          <a:bodyPr wrap="none" anchor="ctr"/>
          <a:lstStyle/>
          <a:p>
            <a:pPr algn="ctr" eaLnBrk="1" hangingPunct="1">
              <a:defRPr/>
            </a:pPr>
            <a:r>
              <a:rPr lang="en-US" sz="5300" dirty="0">
                <a:solidFill>
                  <a:prstClr val="white"/>
                </a:solidFill>
                <a:effectLst>
                  <a:outerShdw blurRad="38100" dist="38100" dir="2700000" algn="tl">
                    <a:srgbClr val="000000">
                      <a:alpha val="43137"/>
                    </a:srgbClr>
                  </a:outerShdw>
                </a:effectLst>
                <a:latin typeface="Cambria" pitchFamily="18" charset="0"/>
                <a:cs typeface="Arial" charset="0"/>
              </a:rPr>
              <a:t>Withdrawal</a:t>
            </a:r>
          </a:p>
        </p:txBody>
      </p:sp>
      <p:sp>
        <p:nvSpPr>
          <p:cNvPr id="22" name="Rectangle 21">
            <a:extLst>
              <a:ext uri="{FF2B5EF4-FFF2-40B4-BE49-F238E27FC236}">
                <a16:creationId xmlns:a16="http://schemas.microsoft.com/office/drawing/2014/main" id="{B3235C77-7708-876F-CF83-1DAB6B273675}"/>
              </a:ext>
            </a:extLst>
          </p:cNvPr>
          <p:cNvSpPr/>
          <p:nvPr/>
        </p:nvSpPr>
        <p:spPr>
          <a:xfrm>
            <a:off x="2286000" y="54102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23" name="Rectangle 22">
            <a:extLst>
              <a:ext uri="{FF2B5EF4-FFF2-40B4-BE49-F238E27FC236}">
                <a16:creationId xmlns:a16="http://schemas.microsoft.com/office/drawing/2014/main" id="{DD43B9B5-72B7-4177-0D5C-858603735D16}"/>
              </a:ext>
            </a:extLst>
          </p:cNvPr>
          <p:cNvSpPr/>
          <p:nvPr/>
        </p:nvSpPr>
        <p:spPr>
          <a:xfrm>
            <a:off x="4419600" y="56388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pic>
        <p:nvPicPr>
          <p:cNvPr id="38920" name="Picture 6" descr="Related image">
            <a:extLst>
              <a:ext uri="{FF2B5EF4-FFF2-40B4-BE49-F238E27FC236}">
                <a16:creationId xmlns:a16="http://schemas.microsoft.com/office/drawing/2014/main" id="{FE6F84D0-69DE-58BC-7EE1-9AD046336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 y="1436688"/>
            <a:ext cx="5786438"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05E95BC-12B2-C2F1-31CC-85A9DC8250E1}"/>
              </a:ext>
            </a:extLst>
          </p:cNvPr>
          <p:cNvSpPr txBox="1"/>
          <p:nvPr/>
        </p:nvSpPr>
        <p:spPr>
          <a:xfrm>
            <a:off x="3048000" y="2514600"/>
            <a:ext cx="4584700" cy="554038"/>
          </a:xfrm>
          <a:prstGeom prst="rect">
            <a:avLst/>
          </a:prstGeom>
          <a:solidFill>
            <a:srgbClr val="FFFF00"/>
          </a:solidFill>
        </p:spPr>
        <p:txBody>
          <a:bodyPr wrap="none">
            <a:spAutoFit/>
          </a:bodyPr>
          <a:lstStyle/>
          <a:p>
            <a:pPr eaLnBrk="1" hangingPunct="1">
              <a:defRPr/>
            </a:pPr>
            <a:r>
              <a:rPr lang="en-US" sz="3000" dirty="0">
                <a:solidFill>
                  <a:srgbClr val="FF0000"/>
                </a:solidFill>
                <a:effectLst>
                  <a:outerShdw blurRad="38100" dist="38100" dir="2700000" algn="tl">
                    <a:srgbClr val="000000">
                      <a:alpha val="43137"/>
                    </a:srgbClr>
                  </a:outerShdw>
                </a:effectLst>
                <a:latin typeface="Arial" charset="0"/>
                <a:cs typeface="Arial" charset="0"/>
              </a:rPr>
              <a:t>Negative Reinforcement</a:t>
            </a:r>
          </a:p>
        </p:txBody>
      </p:sp>
      <p:sp>
        <p:nvSpPr>
          <p:cNvPr id="6" name="TextBox 5">
            <a:extLst>
              <a:ext uri="{FF2B5EF4-FFF2-40B4-BE49-F238E27FC236}">
                <a16:creationId xmlns:a16="http://schemas.microsoft.com/office/drawing/2014/main" id="{AED4CFD2-63FA-BD2C-3871-C8A1EE1196BE}"/>
              </a:ext>
            </a:extLst>
          </p:cNvPr>
          <p:cNvSpPr txBox="1"/>
          <p:nvPr/>
        </p:nvSpPr>
        <p:spPr>
          <a:xfrm>
            <a:off x="5486400" y="4419600"/>
            <a:ext cx="2056973" cy="646331"/>
          </a:xfrm>
          <a:prstGeom prst="rect">
            <a:avLst/>
          </a:prstGeom>
          <a:noFill/>
        </p:spPr>
        <p:txBody>
          <a:bodyPr wrap="none">
            <a:spAutoFit/>
          </a:bodyPr>
          <a:lstStyle/>
          <a:p>
            <a:pPr eaLnBrk="1" hangingPunct="1">
              <a:defRPr/>
            </a:pPr>
            <a:r>
              <a:rPr lang="en-US" sz="3600" dirty="0">
                <a:solidFill>
                  <a:srgbClr val="FF0000"/>
                </a:solidFill>
                <a:effectLst>
                  <a:outerShdw blurRad="38100" dist="38100" dir="2700000" algn="tl">
                    <a:srgbClr val="000000">
                      <a:alpha val="43137"/>
                    </a:srgbClr>
                  </a:outerShdw>
                </a:effectLst>
                <a:highlight>
                  <a:srgbClr val="FFFF00"/>
                </a:highlight>
                <a:latin typeface="Arial" charset="0"/>
                <a:cs typeface="Arial" charset="0"/>
              </a:rPr>
              <a:t>Cortisol </a:t>
            </a:r>
          </a:p>
        </p:txBody>
      </p:sp>
      <p:cxnSp>
        <p:nvCxnSpPr>
          <p:cNvPr id="12" name="Straight Arrow Connector 11">
            <a:extLst>
              <a:ext uri="{FF2B5EF4-FFF2-40B4-BE49-F238E27FC236}">
                <a16:creationId xmlns:a16="http://schemas.microsoft.com/office/drawing/2014/main" id="{1A11A93D-67A1-8D2C-CCCA-3A5BB3E5C748}"/>
              </a:ext>
            </a:extLst>
          </p:cNvPr>
          <p:cNvCxnSpPr>
            <a:stCxn id="6" idx="1"/>
          </p:cNvCxnSpPr>
          <p:nvPr/>
        </p:nvCxnSpPr>
        <p:spPr>
          <a:xfrm flipH="1" flipV="1">
            <a:off x="3810000" y="4495800"/>
            <a:ext cx="1676400" cy="247650"/>
          </a:xfrm>
          <a:prstGeom prst="straightConnector1">
            <a:avLst/>
          </a:prstGeom>
          <a:ln w="571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94050" name="Text Box 2">
            <a:extLst>
              <a:ext uri="{FF2B5EF4-FFF2-40B4-BE49-F238E27FC236}">
                <a16:creationId xmlns:a16="http://schemas.microsoft.com/office/drawing/2014/main" id="{E0ED6A1B-E5C4-8821-03EA-AD741C663923}"/>
              </a:ext>
            </a:extLst>
          </p:cNvPr>
          <p:cNvSpPr txBox="1">
            <a:spLocks noChangeArrowheads="1"/>
          </p:cNvSpPr>
          <p:nvPr/>
        </p:nvSpPr>
        <p:spPr bwMode="auto">
          <a:xfrm>
            <a:off x="630238" y="2717800"/>
            <a:ext cx="7994650" cy="1217613"/>
          </a:xfrm>
          <a:prstGeom prst="rect">
            <a:avLst/>
          </a:prstGeom>
          <a:noFill/>
          <a:ln w="9525">
            <a:noFill/>
            <a:miter lim="800000"/>
            <a:headEnd/>
            <a:tailEnd/>
          </a:ln>
          <a:effectLst/>
        </p:spPr>
        <p:txBody>
          <a:bodyPr wrap="none" anchor="ctr">
            <a:spAutoFit/>
          </a:bodyPr>
          <a:lstStyle/>
          <a:p>
            <a:pPr algn="ctr">
              <a:lnSpc>
                <a:spcPct val="155000"/>
              </a:lnSpc>
              <a:spcBef>
                <a:spcPct val="30000"/>
              </a:spcBef>
              <a:defRPr/>
            </a:pPr>
            <a:r>
              <a:rPr lang="en-US" sz="5400" b="0" dirty="0">
                <a:solidFill>
                  <a:srgbClr val="FFFF00"/>
                </a:solidFill>
                <a:effectLst>
                  <a:outerShdw blurRad="38100" dist="38100" dir="2700000" algn="tl">
                    <a:srgbClr val="000000"/>
                  </a:outerShdw>
                </a:effectLst>
                <a:latin typeface="Arial" pitchFamily="34" charset="0"/>
                <a:ea typeface="Osaka" charset="-128"/>
                <a:cs typeface="Arial" charset="0"/>
              </a:rPr>
              <a:t>Impulsivity &amp; Disinhibition</a:t>
            </a:r>
            <a:endParaRPr lang="en-US" sz="5400" dirty="0">
              <a:solidFill>
                <a:srgbClr val="FFFF00"/>
              </a:solidFill>
              <a:effectLst>
                <a:outerShdw blurRad="38100" dist="38100" dir="2700000" algn="tl">
                  <a:srgbClr val="000000"/>
                </a:outerShdw>
              </a:effectLst>
              <a:latin typeface="Arial" pitchFamily="34" charset="0"/>
              <a:ea typeface="Osaka" charset="-128"/>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94050"/>
                                        </p:tgtEl>
                                        <p:attrNameLst>
                                          <p:attrName>style.visibility</p:attrName>
                                        </p:attrNameLst>
                                      </p:cBhvr>
                                      <p:to>
                                        <p:strVal val="visible"/>
                                      </p:to>
                                    </p:set>
                                    <p:animEffect transition="in" filter="dissolve">
                                      <p:cBhvr>
                                        <p:cTn id="7" dur="500"/>
                                        <p:tgtEl>
                                          <p:spTgt spid="1139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405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8738" name="Text Box 2">
            <a:extLst>
              <a:ext uri="{FF2B5EF4-FFF2-40B4-BE49-F238E27FC236}">
                <a16:creationId xmlns:a16="http://schemas.microsoft.com/office/drawing/2014/main" id="{26B06426-8C81-0604-B7E8-703DE174B755}"/>
              </a:ext>
            </a:extLst>
          </p:cNvPr>
          <p:cNvSpPr txBox="1">
            <a:spLocks noChangeArrowheads="1"/>
          </p:cNvSpPr>
          <p:nvPr/>
        </p:nvSpPr>
        <p:spPr bwMode="auto">
          <a:xfrm>
            <a:off x="236538" y="152400"/>
            <a:ext cx="8636000" cy="11318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80000"/>
              </a:lnSpc>
              <a:defRPr/>
            </a:pPr>
            <a:r>
              <a:rPr lang="en-US" sz="3200" dirty="0">
                <a:solidFill>
                  <a:srgbClr val="FFFF00"/>
                </a:solidFill>
                <a:effectLst>
                  <a:outerShdw blurRad="38100" dist="38100" dir="2700000" algn="tl">
                    <a:srgbClr val="000000">
                      <a:alpha val="43137"/>
                    </a:srgbClr>
                  </a:outerShdw>
                </a:effectLst>
                <a:latin typeface="Arial" pitchFamily="34" charset="0"/>
                <a:ea typeface="Osaka" charset="-128"/>
                <a:cs typeface="Arial" pitchFamily="34" charset="0"/>
              </a:rPr>
              <a:t>Impulsivity and Disinhibition</a:t>
            </a:r>
          </a:p>
          <a:p>
            <a:pPr algn="ctr">
              <a:lnSpc>
                <a:spcPct val="80000"/>
              </a:lnSpc>
              <a:spcBef>
                <a:spcPts val="600"/>
              </a:spcBef>
              <a:defRPr/>
            </a:pPr>
            <a:endParaRPr lang="en-US" sz="1400" b="0" dirty="0">
              <a:solidFill>
                <a:srgbClr val="FFFF00"/>
              </a:solidFill>
              <a:latin typeface="Arial" pitchFamily="34" charset="0"/>
              <a:ea typeface="Osaka" charset="-128"/>
              <a:cs typeface="Arial" pitchFamily="34" charset="0"/>
            </a:endParaRPr>
          </a:p>
          <a:p>
            <a:pPr algn="ctr">
              <a:lnSpc>
                <a:spcPct val="80000"/>
              </a:lnSpc>
              <a:spcBef>
                <a:spcPts val="600"/>
              </a:spcBef>
              <a:defRPr/>
            </a:pPr>
            <a:r>
              <a:rPr lang="en-US" sz="2600" b="0" dirty="0">
                <a:solidFill>
                  <a:srgbClr val="FFFF00"/>
                </a:solidFill>
                <a:latin typeface="Arial" pitchFamily="34" charset="0"/>
                <a:ea typeface="Osaka" charset="-128"/>
                <a:cs typeface="Arial" pitchFamily="34" charset="0"/>
              </a:rPr>
              <a:t>(Frontal Brain Glucose Metabolism) </a:t>
            </a:r>
          </a:p>
        </p:txBody>
      </p:sp>
      <p:grpSp>
        <p:nvGrpSpPr>
          <p:cNvPr id="40963" name="Group 3">
            <a:extLst>
              <a:ext uri="{FF2B5EF4-FFF2-40B4-BE49-F238E27FC236}">
                <a16:creationId xmlns:a16="http://schemas.microsoft.com/office/drawing/2014/main" id="{EBA95657-F29D-5774-70CA-3E882671E776}"/>
              </a:ext>
            </a:extLst>
          </p:cNvPr>
          <p:cNvGrpSpPr>
            <a:grpSpLocks/>
          </p:cNvGrpSpPr>
          <p:nvPr/>
        </p:nvGrpSpPr>
        <p:grpSpPr bwMode="auto">
          <a:xfrm>
            <a:off x="1365250" y="1663700"/>
            <a:ext cx="6178550" cy="4889500"/>
            <a:chOff x="528" y="672"/>
            <a:chExt cx="4378" cy="3465"/>
          </a:xfrm>
        </p:grpSpPr>
        <p:pic>
          <p:nvPicPr>
            <p:cNvPr id="40972" name="Picture 4">
              <a:extLst>
                <a:ext uri="{FF2B5EF4-FFF2-40B4-BE49-F238E27FC236}">
                  <a16:creationId xmlns:a16="http://schemas.microsoft.com/office/drawing/2014/main" id="{1BCA4916-AAE5-738D-6304-5F11C298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956"/>
            <a:stretch>
              <a:fillRect/>
            </a:stretch>
          </p:blipFill>
          <p:spPr bwMode="invGray">
            <a:xfrm>
              <a:off x="528" y="672"/>
              <a:ext cx="4378" cy="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5">
              <a:extLst>
                <a:ext uri="{FF2B5EF4-FFF2-40B4-BE49-F238E27FC236}">
                  <a16:creationId xmlns:a16="http://schemas.microsoft.com/office/drawing/2014/main" id="{6513862F-90E2-57AE-D711-915D8AAE7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988" t="22861" r="4187" b="13335"/>
            <a:stretch>
              <a:fillRect/>
            </a:stretch>
          </p:blipFill>
          <p:spPr bwMode="invGray">
            <a:xfrm>
              <a:off x="4608" y="1680"/>
              <a:ext cx="242" cy="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788818" name="Text Box 82">
            <a:extLst>
              <a:ext uri="{FF2B5EF4-FFF2-40B4-BE49-F238E27FC236}">
                <a16:creationId xmlns:a16="http://schemas.microsoft.com/office/drawing/2014/main" id="{2F0D50C4-C133-6BBA-0DC4-AC23382922F9}"/>
              </a:ext>
            </a:extLst>
          </p:cNvPr>
          <p:cNvSpPr txBox="1">
            <a:spLocks noChangeArrowheads="1"/>
          </p:cNvSpPr>
          <p:nvPr/>
        </p:nvSpPr>
        <p:spPr bwMode="auto">
          <a:xfrm>
            <a:off x="4210050" y="1947863"/>
            <a:ext cx="860425" cy="365125"/>
          </a:xfrm>
          <a:prstGeom prst="rect">
            <a:avLst/>
          </a:prstGeom>
          <a:noFill/>
          <a:ln w="9525">
            <a:noFill/>
            <a:miter lim="800000"/>
            <a:headEnd/>
            <a:tailEnd/>
          </a:ln>
          <a:effectLst/>
        </p:spPr>
        <p:txBody>
          <a:bodyPr>
            <a:spAutoFit/>
          </a:bodyPr>
          <a:lstStyle/>
          <a:p>
            <a:pPr>
              <a:spcBef>
                <a:spcPct val="50000"/>
              </a:spcBef>
              <a:defRPr/>
            </a:pPr>
            <a:r>
              <a:rPr lang="en-US" sz="1778" b="0">
                <a:solidFill>
                  <a:srgbClr val="FFFFFF"/>
                </a:solidFill>
                <a:latin typeface="Times" pitchFamily="18" charset="0"/>
                <a:ea typeface="Osaka" charset="-128"/>
                <a:cs typeface="Arial" charset="0"/>
              </a:rPr>
              <a:t>CG</a:t>
            </a:r>
          </a:p>
        </p:txBody>
      </p:sp>
      <p:sp>
        <p:nvSpPr>
          <p:cNvPr id="40965" name="Line 83">
            <a:extLst>
              <a:ext uri="{FF2B5EF4-FFF2-40B4-BE49-F238E27FC236}">
                <a16:creationId xmlns:a16="http://schemas.microsoft.com/office/drawing/2014/main" id="{AEDE1876-4E93-EC07-CD3F-C7B84EF1A279}"/>
              </a:ext>
            </a:extLst>
          </p:cNvPr>
          <p:cNvSpPr>
            <a:spLocks noChangeShapeType="1"/>
          </p:cNvSpPr>
          <p:nvPr/>
        </p:nvSpPr>
        <p:spPr bwMode="auto">
          <a:xfrm>
            <a:off x="4413250" y="2217738"/>
            <a:ext cx="0" cy="3397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6" name="Line 86">
            <a:extLst>
              <a:ext uri="{FF2B5EF4-FFF2-40B4-BE49-F238E27FC236}">
                <a16:creationId xmlns:a16="http://schemas.microsoft.com/office/drawing/2014/main" id="{187C384F-87C8-BB54-4B35-6333D27D1B8B}"/>
              </a:ext>
            </a:extLst>
          </p:cNvPr>
          <p:cNvSpPr>
            <a:spLocks noChangeShapeType="1"/>
          </p:cNvSpPr>
          <p:nvPr/>
        </p:nvSpPr>
        <p:spPr bwMode="auto">
          <a:xfrm>
            <a:off x="9525" y="1328738"/>
            <a:ext cx="9144000" cy="0"/>
          </a:xfrm>
          <a:prstGeom prst="line">
            <a:avLst/>
          </a:prstGeom>
          <a:noFill/>
          <a:ln w="57150">
            <a:solidFill>
              <a:srgbClr val="FF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 name="TextBox 86">
            <a:extLst>
              <a:ext uri="{FF2B5EF4-FFF2-40B4-BE49-F238E27FC236}">
                <a16:creationId xmlns:a16="http://schemas.microsoft.com/office/drawing/2014/main" id="{86CE6CF4-39AD-9C05-E6A7-49E33FBA790F}"/>
              </a:ext>
            </a:extLst>
          </p:cNvPr>
          <p:cNvSpPr txBox="1"/>
          <p:nvPr/>
        </p:nvSpPr>
        <p:spPr>
          <a:xfrm>
            <a:off x="3187700" y="5724525"/>
            <a:ext cx="2765425" cy="639763"/>
          </a:xfrm>
          <a:prstGeom prst="rect">
            <a:avLst/>
          </a:prstGeom>
          <a:solidFill>
            <a:srgbClr val="FFFF00"/>
          </a:solidFill>
        </p:spPr>
        <p:txBody>
          <a:bodyPr wrap="none">
            <a:spAutoFit/>
          </a:bodyPr>
          <a:lstStyle/>
          <a:p>
            <a:pPr eaLnBrk="1" hangingPunct="1">
              <a:defRPr/>
            </a:pPr>
            <a:r>
              <a:rPr lang="en-US" sz="3556" b="0" dirty="0" err="1">
                <a:solidFill>
                  <a:srgbClr val="FD1934"/>
                </a:solidFill>
                <a:latin typeface="Arial" charset="0"/>
                <a:cs typeface="Arial" charset="0"/>
              </a:rPr>
              <a:t>Disinhibition</a:t>
            </a:r>
            <a:r>
              <a:rPr lang="en-US" sz="3556" b="0" dirty="0">
                <a:solidFill>
                  <a:srgbClr val="FD1934"/>
                </a:solidFill>
                <a:latin typeface="Arial" charset="0"/>
                <a:cs typeface="Arial" charset="0"/>
              </a:rPr>
              <a:t>!</a:t>
            </a:r>
          </a:p>
        </p:txBody>
      </p:sp>
      <p:cxnSp>
        <p:nvCxnSpPr>
          <p:cNvPr id="89" name="Straight Arrow Connector 88">
            <a:extLst>
              <a:ext uri="{FF2B5EF4-FFF2-40B4-BE49-F238E27FC236}">
                <a16:creationId xmlns:a16="http://schemas.microsoft.com/office/drawing/2014/main" id="{B8E6E522-5EE5-F6FB-0EB3-2BFDF05C4CAD}"/>
              </a:ext>
            </a:extLst>
          </p:cNvPr>
          <p:cNvCxnSpPr>
            <a:cxnSpLocks noChangeShapeType="1"/>
          </p:cNvCxnSpPr>
          <p:nvPr/>
        </p:nvCxnSpPr>
        <p:spPr bwMode="auto">
          <a:xfrm flipV="1">
            <a:off x="5226050" y="4743450"/>
            <a:ext cx="1095375" cy="1019175"/>
          </a:xfrm>
          <a:prstGeom prst="straightConnector1">
            <a:avLst/>
          </a:prstGeom>
          <a:noFill/>
          <a:ln w="762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91" name="Straight Arrow Connector 90">
            <a:extLst>
              <a:ext uri="{FF2B5EF4-FFF2-40B4-BE49-F238E27FC236}">
                <a16:creationId xmlns:a16="http://schemas.microsoft.com/office/drawing/2014/main" id="{071ECF5E-7790-0376-7B73-3F6F1E77859B}"/>
              </a:ext>
            </a:extLst>
          </p:cNvPr>
          <p:cNvCxnSpPr>
            <a:cxnSpLocks noChangeShapeType="1"/>
          </p:cNvCxnSpPr>
          <p:nvPr/>
        </p:nvCxnSpPr>
        <p:spPr bwMode="auto">
          <a:xfrm flipH="1" flipV="1">
            <a:off x="2335213" y="4576763"/>
            <a:ext cx="1000125" cy="1322387"/>
          </a:xfrm>
          <a:prstGeom prst="straightConnector1">
            <a:avLst/>
          </a:prstGeom>
          <a:noFill/>
          <a:ln w="762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93" name="Straight Arrow Connector 92">
            <a:extLst>
              <a:ext uri="{FF2B5EF4-FFF2-40B4-BE49-F238E27FC236}">
                <a16:creationId xmlns:a16="http://schemas.microsoft.com/office/drawing/2014/main" id="{10E443E0-CBF0-69F3-1F09-D18691EB75D0}"/>
              </a:ext>
            </a:extLst>
          </p:cNvPr>
          <p:cNvCxnSpPr>
            <a:cxnSpLocks noChangeShapeType="1"/>
          </p:cNvCxnSpPr>
          <p:nvPr/>
        </p:nvCxnSpPr>
        <p:spPr bwMode="auto">
          <a:xfrm flipV="1">
            <a:off x="4386263" y="4692650"/>
            <a:ext cx="12700" cy="1185863"/>
          </a:xfrm>
          <a:prstGeom prst="straightConnector1">
            <a:avLst/>
          </a:prstGeom>
          <a:noFill/>
          <a:ln w="762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3" name="TextBox 2">
            <a:extLst>
              <a:ext uri="{FF2B5EF4-FFF2-40B4-BE49-F238E27FC236}">
                <a16:creationId xmlns:a16="http://schemas.microsoft.com/office/drawing/2014/main" id="{41B660B2-33FF-8ABB-E463-631DF812C235}"/>
              </a:ext>
            </a:extLst>
          </p:cNvPr>
          <p:cNvSpPr txBox="1"/>
          <p:nvPr/>
        </p:nvSpPr>
        <p:spPr>
          <a:xfrm>
            <a:off x="2303463" y="3733800"/>
            <a:ext cx="4249737" cy="646113"/>
          </a:xfrm>
          <a:prstGeom prst="rect">
            <a:avLst/>
          </a:prstGeom>
          <a:solidFill>
            <a:srgbClr val="FF0000"/>
          </a:solidFill>
        </p:spPr>
        <p:txBody>
          <a:bodyPr wrap="none">
            <a:spAutoFit/>
          </a:bodyPr>
          <a:lstStyle/>
          <a:p>
            <a:pPr eaLnBrk="1" hangingPunct="1">
              <a:defRPr/>
            </a:pPr>
            <a:r>
              <a:rPr lang="en-US" sz="1800" dirty="0">
                <a:solidFill>
                  <a:srgbClr val="FFFF00"/>
                </a:solidFill>
                <a:effectLst>
                  <a:outerShdw blurRad="38100" dist="38100" dir="2700000" algn="tl">
                    <a:srgbClr val="000000">
                      <a:alpha val="43137"/>
                    </a:srgbClr>
                  </a:outerShdw>
                </a:effectLst>
                <a:latin typeface="Arial" charset="0"/>
                <a:cs typeface="Arial" charset="0"/>
              </a:rPr>
              <a:t>The adolescent prefrontal cortex is</a:t>
            </a:r>
          </a:p>
          <a:p>
            <a:pPr eaLnBrk="1" hangingPunct="1">
              <a:defRPr/>
            </a:pPr>
            <a:r>
              <a:rPr lang="en-US" sz="1800" dirty="0">
                <a:solidFill>
                  <a:srgbClr val="FFFF00"/>
                </a:solidFill>
                <a:effectLst>
                  <a:outerShdw blurRad="38100" dist="38100" dir="2700000" algn="tl">
                    <a:srgbClr val="000000">
                      <a:alpha val="43137"/>
                    </a:srgbClr>
                  </a:outerShdw>
                </a:effectLst>
                <a:latin typeface="Arial" charset="0"/>
                <a:cs typeface="Arial" charset="0"/>
              </a:rPr>
              <a:t>not yet fully developed to begin with!</a:t>
            </a:r>
            <a:endParaRPr lang="en-US" sz="1800" u="sng"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allAtOnce" animBg="1"/>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94050" name="Text Box 2">
            <a:extLst>
              <a:ext uri="{FF2B5EF4-FFF2-40B4-BE49-F238E27FC236}">
                <a16:creationId xmlns:a16="http://schemas.microsoft.com/office/drawing/2014/main" id="{DBBB3E43-B660-FB41-C444-6AA4E96F6B80}"/>
              </a:ext>
            </a:extLst>
          </p:cNvPr>
          <p:cNvSpPr txBox="1">
            <a:spLocks noChangeArrowheads="1"/>
          </p:cNvSpPr>
          <p:nvPr/>
        </p:nvSpPr>
        <p:spPr bwMode="auto">
          <a:xfrm>
            <a:off x="1263650" y="2636838"/>
            <a:ext cx="6726238" cy="1379537"/>
          </a:xfrm>
          <a:prstGeom prst="rect">
            <a:avLst/>
          </a:prstGeom>
          <a:noFill/>
          <a:ln w="9525">
            <a:noFill/>
            <a:miter lim="800000"/>
            <a:headEnd/>
            <a:tailEnd/>
          </a:ln>
          <a:effectLst/>
        </p:spPr>
        <p:txBody>
          <a:bodyPr wrap="none" anchor="ctr">
            <a:spAutoFit/>
          </a:bodyPr>
          <a:lstStyle/>
          <a:p>
            <a:pPr algn="ctr">
              <a:lnSpc>
                <a:spcPct val="155000"/>
              </a:lnSpc>
              <a:spcBef>
                <a:spcPct val="30000"/>
              </a:spcBef>
              <a:defRPr/>
            </a:pPr>
            <a:r>
              <a:rPr lang="en-US" sz="5400" b="0" dirty="0">
                <a:solidFill>
                  <a:srgbClr val="FFFF00"/>
                </a:solidFill>
                <a:effectLst>
                  <a:outerShdw blurRad="38100" dist="38100" dir="2700000" algn="tl">
                    <a:srgbClr val="000000"/>
                  </a:outerShdw>
                </a:effectLst>
                <a:latin typeface="Arial" pitchFamily="34" charset="0"/>
                <a:ea typeface="Osaka" charset="-128"/>
                <a:cs typeface="Arial" charset="0"/>
              </a:rPr>
              <a:t>Recovery of Function</a:t>
            </a:r>
            <a:endParaRPr lang="en-US" sz="5400" dirty="0">
              <a:solidFill>
                <a:srgbClr val="FFFF00"/>
              </a:solidFill>
              <a:effectLst>
                <a:outerShdw blurRad="38100" dist="38100" dir="2700000" algn="tl">
                  <a:srgbClr val="000000"/>
                </a:outerShdw>
              </a:effectLst>
              <a:latin typeface="Arial" pitchFamily="34" charset="0"/>
              <a:ea typeface="Osaka" charset="-128"/>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94050"/>
                                        </p:tgtEl>
                                        <p:attrNameLst>
                                          <p:attrName>style.visibility</p:attrName>
                                        </p:attrNameLst>
                                      </p:cBhvr>
                                      <p:to>
                                        <p:strVal val="visible"/>
                                      </p:to>
                                    </p:set>
                                    <p:animEffect transition="in" filter="dissolve">
                                      <p:cBhvr>
                                        <p:cTn id="7" dur="500"/>
                                        <p:tgtEl>
                                          <p:spTgt spid="1139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405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3D11D3-09BC-D799-C4FA-318D88D5BDA2}"/>
              </a:ext>
            </a:extLst>
          </p:cNvPr>
          <p:cNvSpPr>
            <a:spLocks noGrp="1"/>
          </p:cNvSpPr>
          <p:nvPr>
            <p:ph idx="1"/>
          </p:nvPr>
        </p:nvSpPr>
        <p:spPr>
          <a:xfrm>
            <a:off x="152400" y="1219200"/>
            <a:ext cx="7353300" cy="4876800"/>
          </a:xfrm>
        </p:spPr>
        <p:txBody>
          <a:bodyPr/>
          <a:lstStyle/>
          <a:p>
            <a:pPr marL="400050" indent="-400050" eaLnBrk="1" hangingPunct="1">
              <a:spcBef>
                <a:spcPts val="600"/>
              </a:spcBef>
              <a:buFont typeface="Calibri" panose="020F0502020204030204" pitchFamily="34" charset="0"/>
              <a:buAutoNum type="romanUcPeriod"/>
              <a:defRPr/>
            </a:pPr>
            <a:r>
              <a:rPr lang="en-US" altLang="en-US" sz="3000" b="1" dirty="0">
                <a:effectLst>
                  <a:outerShdw blurRad="38100" dist="38100" dir="2700000" algn="tl">
                    <a:srgbClr val="C0C0C0"/>
                  </a:outerShdw>
                </a:effectLst>
              </a:rPr>
              <a:t>Neuroscience overview of “risk” &amp; “need”</a:t>
            </a:r>
          </a:p>
          <a:p>
            <a:pPr marL="746125" lvl="1" indent="-346075" eaLnBrk="1" hangingPunct="1">
              <a:spcBef>
                <a:spcPct val="0"/>
              </a:spcBef>
              <a:buFont typeface="Calibri" panose="020F0502020204030204" pitchFamily="34" charset="0"/>
              <a:buAutoNum type="alphaLcParenR"/>
              <a:defRPr/>
            </a:pPr>
            <a:r>
              <a:rPr lang="en-US" altLang="en-US" sz="2200" dirty="0">
                <a:effectLst>
                  <a:outerShdw blurRad="38100" dist="38100" dir="2700000" algn="tl">
                    <a:srgbClr val="C0C0C0"/>
                  </a:outerShdw>
                </a:effectLst>
              </a:rPr>
              <a:t>The higher the risk &amp; need levels, the less room for error </a:t>
            </a:r>
          </a:p>
          <a:p>
            <a:pPr marL="400050" indent="-400050" eaLnBrk="1" hangingPunct="1">
              <a:spcBef>
                <a:spcPts val="1200"/>
              </a:spcBef>
              <a:buFont typeface="Calibri" panose="020F0502020204030204" pitchFamily="34" charset="0"/>
              <a:buAutoNum type="romanUcPeriod"/>
              <a:defRPr/>
            </a:pPr>
            <a:r>
              <a:rPr lang="en-US" altLang="en-US" sz="3000" b="1" dirty="0">
                <a:effectLst>
                  <a:outerShdw blurRad="38100" dist="38100" dir="2700000" algn="tl">
                    <a:srgbClr val="C0C0C0"/>
                  </a:outerShdw>
                </a:effectLst>
              </a:rPr>
              <a:t>Goal classification</a:t>
            </a:r>
          </a:p>
          <a:p>
            <a:pPr marL="746125" lvl="1" indent="-346075" eaLnBrk="1" hangingPunct="1">
              <a:spcBef>
                <a:spcPct val="0"/>
              </a:spcBef>
              <a:buFont typeface="Calibri" panose="020F0502020204030204" pitchFamily="34" charset="0"/>
              <a:buAutoNum type="alphaLcParenR"/>
              <a:defRPr/>
            </a:pPr>
            <a:r>
              <a:rPr lang="en-US" altLang="en-US" sz="2200" dirty="0">
                <a:effectLst>
                  <a:outerShdw blurRad="38100" dist="38100" dir="2700000" algn="tl">
                    <a:srgbClr val="C0C0C0"/>
                  </a:outerShdw>
                </a:effectLst>
              </a:rPr>
              <a:t>Classifying the difficulty level of goals should be the </a:t>
            </a:r>
            <a:r>
              <a:rPr lang="en-US" altLang="en-US" sz="2200" i="1" u="sng" dirty="0">
                <a:effectLst>
                  <a:outerShdw blurRad="38100" dist="38100" dir="2700000" algn="tl">
                    <a:srgbClr val="C0C0C0"/>
                  </a:outerShdw>
                </a:effectLst>
              </a:rPr>
              <a:t>first</a:t>
            </a:r>
            <a:r>
              <a:rPr lang="en-US" altLang="en-US" sz="2200" dirty="0">
                <a:effectLst>
                  <a:outerShdw blurRad="38100" dist="38100" dir="2700000" algn="tl">
                    <a:srgbClr val="C0C0C0"/>
                  </a:outerShdw>
                </a:effectLst>
              </a:rPr>
              <a:t> order of business before considering a response</a:t>
            </a:r>
          </a:p>
          <a:p>
            <a:pPr marL="739775" indent="-341313" eaLnBrk="1" hangingPunct="1">
              <a:spcBef>
                <a:spcPts val="600"/>
              </a:spcBef>
              <a:buFont typeface="Calibri" panose="020F0502020204030204" pitchFamily="34" charset="0"/>
              <a:buAutoNum type="alphaLcParenR" startAt="2"/>
              <a:defRPr/>
            </a:pPr>
            <a:r>
              <a:rPr lang="en-US" altLang="en-US" sz="2200" dirty="0">
                <a:effectLst>
                  <a:outerShdw blurRad="38100" dist="38100" dir="2700000" algn="tl">
                    <a:srgbClr val="C0C0C0"/>
                  </a:outerShdw>
                </a:effectLst>
              </a:rPr>
              <a:t>Input from treatment and supervision officers is critical</a:t>
            </a:r>
          </a:p>
          <a:p>
            <a:pPr marL="400050" indent="-400050" eaLnBrk="1" hangingPunct="1">
              <a:spcBef>
                <a:spcPts val="600"/>
              </a:spcBef>
              <a:buFont typeface="Calibri" panose="020F0502020204030204" pitchFamily="34" charset="0"/>
              <a:buAutoNum type="romanUcPeriod" startAt="3"/>
              <a:defRPr/>
            </a:pPr>
            <a:r>
              <a:rPr lang="en-US" altLang="en-US" sz="3000" b="1" dirty="0">
                <a:effectLst>
                  <a:outerShdw blurRad="38100" dist="38100" dir="2700000" algn="tl">
                    <a:srgbClr val="C0C0C0"/>
                  </a:outerShdw>
                </a:effectLst>
              </a:rPr>
              <a:t> Choosing effective responses and</a:t>
            </a:r>
          </a:p>
          <a:p>
            <a:pPr marL="400050" indent="-400050" eaLnBrk="1" hangingPunct="1">
              <a:spcBef>
                <a:spcPct val="0"/>
              </a:spcBef>
              <a:buFont typeface="Arial" panose="020B0604020202020204" pitchFamily="34" charset="0"/>
              <a:buNone/>
              <a:defRPr/>
            </a:pPr>
            <a:r>
              <a:rPr lang="en-US" altLang="en-US" sz="3000" b="1" dirty="0">
                <a:effectLst>
                  <a:outerShdw blurRad="38100" dist="38100" dir="2700000" algn="tl">
                    <a:srgbClr val="C0C0C0"/>
                  </a:outerShdw>
                </a:effectLst>
              </a:rPr>
              <a:t>      avoiding negative side-effects</a:t>
            </a:r>
          </a:p>
          <a:p>
            <a:pPr marL="400050" indent="-400050" eaLnBrk="1" hangingPunct="1">
              <a:spcBef>
                <a:spcPts val="800"/>
              </a:spcBef>
              <a:buFont typeface="Calibri" panose="020F0502020204030204" pitchFamily="34" charset="0"/>
              <a:buAutoNum type="romanUcPeriod" startAt="4"/>
              <a:defRPr/>
            </a:pPr>
            <a:r>
              <a:rPr lang="en-US" altLang="en-US" sz="3000" b="1" dirty="0">
                <a:effectLst>
                  <a:outerShdw blurRad="38100" dist="38100" dir="2700000" algn="tl">
                    <a:srgbClr val="C0C0C0"/>
                  </a:outerShdw>
                </a:effectLst>
              </a:rPr>
              <a:t> Behavioral case-planning &amp; responsivity</a:t>
            </a:r>
          </a:p>
          <a:p>
            <a:pPr marL="746125" lvl="1" indent="-346075" eaLnBrk="1" hangingPunct="1">
              <a:spcBef>
                <a:spcPct val="0"/>
              </a:spcBef>
              <a:buFont typeface="Calibri" panose="020F0502020204030204" pitchFamily="34" charset="0"/>
              <a:buAutoNum type="alphaLcParenR"/>
              <a:defRPr/>
            </a:pPr>
            <a:r>
              <a:rPr lang="en-US" altLang="en-US" sz="2200" dirty="0">
                <a:effectLst>
                  <a:outerShdw blurRad="38100" dist="38100" dir="2700000" algn="tl">
                    <a:srgbClr val="C0C0C0"/>
                  </a:outerShdw>
                </a:effectLst>
              </a:rPr>
              <a:t>Setting goals in the correct sequence</a:t>
            </a:r>
          </a:p>
          <a:p>
            <a:pPr marL="400050" indent="-400050" eaLnBrk="1" hangingPunct="1">
              <a:spcBef>
                <a:spcPts val="800"/>
              </a:spcBef>
              <a:buFont typeface="Calibri" panose="020F0502020204030204" pitchFamily="34" charset="0"/>
              <a:buAutoNum type="romanUcPeriod" startAt="4"/>
              <a:defRPr/>
            </a:pPr>
            <a:r>
              <a:rPr lang="en-US" altLang="en-US" sz="3000" b="1" dirty="0">
                <a:effectLst>
                  <a:outerShdw blurRad="38100" dist="38100" dir="2700000" algn="tl">
                    <a:srgbClr val="C0C0C0"/>
                  </a:outerShdw>
                </a:effectLst>
              </a:rPr>
              <a:t> Response delivery</a:t>
            </a:r>
          </a:p>
          <a:p>
            <a:pPr marL="746125" lvl="1" indent="-346075" eaLnBrk="1" hangingPunct="1">
              <a:spcBef>
                <a:spcPct val="0"/>
              </a:spcBef>
              <a:buFont typeface="Calibri" panose="020F0502020204030204" pitchFamily="34" charset="0"/>
              <a:buAutoNum type="alphaLcParenR"/>
              <a:defRPr/>
            </a:pPr>
            <a:r>
              <a:rPr lang="en-US" altLang="en-US" sz="2200" dirty="0">
                <a:effectLst>
                  <a:outerShdw blurRad="38100" dist="38100" dir="2700000" algn="tl">
                    <a:srgbClr val="C0C0C0"/>
                  </a:outerShdw>
                </a:effectLst>
              </a:rPr>
              <a:t>Delivering responses in the correct order and manner</a:t>
            </a:r>
          </a:p>
        </p:txBody>
      </p:sp>
      <p:grpSp>
        <p:nvGrpSpPr>
          <p:cNvPr id="2" name="Group 2">
            <a:extLst>
              <a:ext uri="{FF2B5EF4-FFF2-40B4-BE49-F238E27FC236}">
                <a16:creationId xmlns:a16="http://schemas.microsoft.com/office/drawing/2014/main" id="{DF754FDA-5991-1F03-C045-9A4096AFEEE4}"/>
              </a:ext>
            </a:extLst>
          </p:cNvPr>
          <p:cNvGrpSpPr>
            <a:grpSpLocks/>
          </p:cNvGrpSpPr>
          <p:nvPr/>
        </p:nvGrpSpPr>
        <p:grpSpPr bwMode="auto">
          <a:xfrm>
            <a:off x="7543800" y="0"/>
            <a:ext cx="16002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5E7C503B-CAB4-B6EC-79AA-0330BAB810F3}"/>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2FCDCA12-47C5-E01B-29C8-18DD1973F21D}"/>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6BDB4A21-0949-F6A9-2E8C-330CCF6312D0}"/>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C11B59CF-7995-4B5B-868E-A5D98C8D8232}"/>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F9874BCD-60A0-1B6A-CD51-72B88362BAFC}"/>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20484" name="Title 1">
            <a:extLst>
              <a:ext uri="{FF2B5EF4-FFF2-40B4-BE49-F238E27FC236}">
                <a16:creationId xmlns:a16="http://schemas.microsoft.com/office/drawing/2014/main" id="{3F9284BD-F562-2DD0-7465-3A4ABDB58C8D}"/>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4650C12C-C3A1-BE4D-A8E5-985480DC1A07}"/>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69696"/>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969696"/>
                                      </p:to>
                                    </p:animClr>
                                  </p:sub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59031C8-3021-49CC-6D4D-E1208C694366}"/>
              </a:ext>
            </a:extLst>
          </p:cNvPr>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pic>
        <p:nvPicPr>
          <p:cNvPr id="43011" name="Picture 3">
            <a:extLst>
              <a:ext uri="{FF2B5EF4-FFF2-40B4-BE49-F238E27FC236}">
                <a16:creationId xmlns:a16="http://schemas.microsoft.com/office/drawing/2014/main" id="{BF4BF637-B0B2-07E7-8023-3490FE547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98425"/>
            <a:ext cx="831532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419464AD-B10D-8EB1-5744-C890AD2938AE}"/>
              </a:ext>
            </a:extLst>
          </p:cNvPr>
          <p:cNvSpPr txBox="1">
            <a:spLocks noChangeArrowheads="1"/>
          </p:cNvSpPr>
          <p:nvPr/>
        </p:nvSpPr>
        <p:spPr bwMode="auto">
          <a:xfrm>
            <a:off x="3421063" y="1922463"/>
            <a:ext cx="1617662" cy="523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0">
                <a:solidFill>
                  <a:srgbClr val="E4E9EF"/>
                </a:solidFill>
                <a:latin typeface="Arial Black" panose="020B0A04020102020204" pitchFamily="34" charset="0"/>
                <a:ea typeface="Osaka"/>
                <a:cs typeface="Arial" panose="020B0604020202020204" pitchFamily="34" charset="0"/>
              </a:rPr>
              <a:t>Normal</a:t>
            </a:r>
          </a:p>
        </p:txBody>
      </p:sp>
      <p:sp>
        <p:nvSpPr>
          <p:cNvPr id="43013" name="Text Box 5">
            <a:extLst>
              <a:ext uri="{FF2B5EF4-FFF2-40B4-BE49-F238E27FC236}">
                <a16:creationId xmlns:a16="http://schemas.microsoft.com/office/drawing/2014/main" id="{2D52F9CD-F732-2DB8-9C74-76F562A8F6BB}"/>
              </a:ext>
            </a:extLst>
          </p:cNvPr>
          <p:cNvSpPr txBox="1">
            <a:spLocks noChangeArrowheads="1"/>
          </p:cNvSpPr>
          <p:nvPr/>
        </p:nvSpPr>
        <p:spPr bwMode="auto">
          <a:xfrm>
            <a:off x="1908175" y="3914775"/>
            <a:ext cx="5226050" cy="523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0">
                <a:solidFill>
                  <a:srgbClr val="E4E9EF"/>
                </a:solidFill>
                <a:latin typeface="Arial Black" panose="020B0A04020102020204" pitchFamily="34" charset="0"/>
                <a:ea typeface="Osaka"/>
                <a:cs typeface="Arial" panose="020B0604020202020204" pitchFamily="34" charset="0"/>
              </a:rPr>
              <a:t>Cocaine Abuser (10 Days)</a:t>
            </a:r>
          </a:p>
        </p:txBody>
      </p:sp>
      <p:sp>
        <p:nvSpPr>
          <p:cNvPr id="43014" name="Text Box 6">
            <a:extLst>
              <a:ext uri="{FF2B5EF4-FFF2-40B4-BE49-F238E27FC236}">
                <a16:creationId xmlns:a16="http://schemas.microsoft.com/office/drawing/2014/main" id="{6D56C809-5DFA-1119-160A-CED01174A171}"/>
              </a:ext>
            </a:extLst>
          </p:cNvPr>
          <p:cNvSpPr txBox="1">
            <a:spLocks noChangeArrowheads="1"/>
          </p:cNvSpPr>
          <p:nvPr/>
        </p:nvSpPr>
        <p:spPr bwMode="auto">
          <a:xfrm>
            <a:off x="1822450" y="5859463"/>
            <a:ext cx="5465763" cy="523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0">
                <a:solidFill>
                  <a:srgbClr val="E4E9EF"/>
                </a:solidFill>
                <a:latin typeface="Arial Black" panose="020B0A04020102020204" pitchFamily="34" charset="0"/>
                <a:ea typeface="Osaka"/>
                <a:cs typeface="Arial" panose="020B0604020202020204" pitchFamily="34" charset="0"/>
              </a:rPr>
              <a:t>Cocaine Abuser (100 Days)</a:t>
            </a:r>
          </a:p>
        </p:txBody>
      </p:sp>
      <p:sp>
        <p:nvSpPr>
          <p:cNvPr id="43015" name="TextBox 6">
            <a:extLst>
              <a:ext uri="{FF2B5EF4-FFF2-40B4-BE49-F238E27FC236}">
                <a16:creationId xmlns:a16="http://schemas.microsoft.com/office/drawing/2014/main" id="{EE4AB77C-8264-4A26-56D8-6A0D46C27508}"/>
              </a:ext>
            </a:extLst>
          </p:cNvPr>
          <p:cNvSpPr txBox="1">
            <a:spLocks noChangeArrowheads="1"/>
          </p:cNvSpPr>
          <p:nvPr/>
        </p:nvSpPr>
        <p:spPr bwMode="auto">
          <a:xfrm>
            <a:off x="206375" y="6429375"/>
            <a:ext cx="8669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0">
                <a:solidFill>
                  <a:srgbClr val="E4E9EF"/>
                </a:solidFill>
                <a:latin typeface="Arial" panose="020B0604020202020204" pitchFamily="34" charset="0"/>
                <a:ea typeface="Osaka"/>
                <a:cs typeface="Arial" panose="020B0604020202020204" pitchFamily="34" charset="0"/>
              </a:rPr>
              <a:t>Sources: Volkow, et al.,  Synapse, 11:184-190, 1992  &amp; Volkow, et al.,  Synapse, 14:169-177, 1993</a:t>
            </a:r>
          </a:p>
        </p:txBody>
      </p:sp>
      <p:sp>
        <p:nvSpPr>
          <p:cNvPr id="8" name="Oval 7">
            <a:extLst>
              <a:ext uri="{FF2B5EF4-FFF2-40B4-BE49-F238E27FC236}">
                <a16:creationId xmlns:a16="http://schemas.microsoft.com/office/drawing/2014/main" id="{9B5E3780-C3C2-6392-3209-5A7CD155B3F6}"/>
              </a:ext>
            </a:extLst>
          </p:cNvPr>
          <p:cNvSpPr/>
          <p:nvPr/>
        </p:nvSpPr>
        <p:spPr>
          <a:xfrm>
            <a:off x="4572000" y="5257800"/>
            <a:ext cx="3048000" cy="15462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2" name="TextBox 1">
            <a:extLst>
              <a:ext uri="{FF2B5EF4-FFF2-40B4-BE49-F238E27FC236}">
                <a16:creationId xmlns:a16="http://schemas.microsoft.com/office/drawing/2014/main" id="{9F3B6126-ABE0-11A1-ABDD-BF1265C3900B}"/>
              </a:ext>
            </a:extLst>
          </p:cNvPr>
          <p:cNvSpPr txBox="1"/>
          <p:nvPr/>
        </p:nvSpPr>
        <p:spPr>
          <a:xfrm>
            <a:off x="5038725" y="4495800"/>
            <a:ext cx="3427413" cy="630238"/>
          </a:xfrm>
          <a:prstGeom prst="rect">
            <a:avLst/>
          </a:prstGeom>
          <a:solidFill>
            <a:srgbClr val="FFFF00"/>
          </a:solidFill>
        </p:spPr>
        <p:txBody>
          <a:bodyPr wrap="none">
            <a:spAutoFit/>
          </a:bodyPr>
          <a:lstStyle/>
          <a:p>
            <a:pPr eaLnBrk="1" hangingPunct="1">
              <a:defRPr/>
            </a:pPr>
            <a:r>
              <a:rPr lang="en-US" sz="3500" b="0" dirty="0">
                <a:solidFill>
                  <a:prstClr val="black"/>
                </a:solidFill>
                <a:effectLst>
                  <a:outerShdw blurRad="38100" dist="38100" dir="2700000" algn="tl">
                    <a:srgbClr val="000000">
                      <a:alpha val="43137"/>
                    </a:srgbClr>
                  </a:outerShdw>
                </a:effectLst>
                <a:latin typeface="Arial" charset="0"/>
                <a:cs typeface="Arial" charset="0"/>
              </a:rPr>
              <a:t>Early Remission</a:t>
            </a:r>
          </a:p>
        </p:txBody>
      </p:sp>
      <p:cxnSp>
        <p:nvCxnSpPr>
          <p:cNvPr id="4" name="Straight Arrow Connector 3">
            <a:extLst>
              <a:ext uri="{FF2B5EF4-FFF2-40B4-BE49-F238E27FC236}">
                <a16:creationId xmlns:a16="http://schemas.microsoft.com/office/drawing/2014/main" id="{3F9C0B0E-7B18-8F65-A5F2-67C16CC0670D}"/>
              </a:ext>
            </a:extLst>
          </p:cNvPr>
          <p:cNvCxnSpPr/>
          <p:nvPr/>
        </p:nvCxnSpPr>
        <p:spPr>
          <a:xfrm flipH="1">
            <a:off x="6477000" y="5029200"/>
            <a:ext cx="762000" cy="609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055378FC-A2D7-B64E-87B0-03D591CC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268288"/>
            <a:ext cx="402590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a:extLst>
              <a:ext uri="{FF2B5EF4-FFF2-40B4-BE49-F238E27FC236}">
                <a16:creationId xmlns:a16="http://schemas.microsoft.com/office/drawing/2014/main" id="{B29D176A-ABA0-E1CB-B0C7-F2E7F839A853}"/>
              </a:ext>
            </a:extLst>
          </p:cNvPr>
          <p:cNvSpPr txBox="1">
            <a:spLocks noChangeArrowheads="1"/>
          </p:cNvSpPr>
          <p:nvPr/>
        </p:nvSpPr>
        <p:spPr bwMode="auto">
          <a:xfrm>
            <a:off x="171450" y="2468563"/>
            <a:ext cx="35766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0">
                <a:solidFill>
                  <a:srgbClr val="FFFF00"/>
                </a:solidFill>
                <a:latin typeface="Arial" panose="020B0604020202020204" pitchFamily="34" charset="0"/>
                <a:cs typeface="Arial" panose="020B0604020202020204" pitchFamily="34" charset="0"/>
              </a:rPr>
              <a:t>Recovery</a:t>
            </a:r>
          </a:p>
          <a:p>
            <a:pPr algn="ctr">
              <a:spcBef>
                <a:spcPct val="0"/>
              </a:spcBef>
              <a:buFontTx/>
              <a:buNone/>
            </a:pPr>
            <a:r>
              <a:rPr lang="en-US" altLang="en-US" b="0">
                <a:solidFill>
                  <a:srgbClr val="FFFF00"/>
                </a:solidFill>
                <a:latin typeface="Arial" panose="020B0604020202020204" pitchFamily="34" charset="0"/>
                <a:cs typeface="Arial" panose="020B0604020202020204" pitchFamily="34" charset="0"/>
              </a:rPr>
              <a:t>with prolonged</a:t>
            </a:r>
          </a:p>
          <a:p>
            <a:pPr algn="ctr">
              <a:spcBef>
                <a:spcPct val="0"/>
              </a:spcBef>
              <a:buFontTx/>
              <a:buNone/>
            </a:pPr>
            <a:r>
              <a:rPr lang="en-US" altLang="en-US" b="0">
                <a:solidFill>
                  <a:srgbClr val="FFFF00"/>
                </a:solidFill>
                <a:latin typeface="Arial" panose="020B0604020202020204" pitchFamily="34" charset="0"/>
                <a:cs typeface="Arial" panose="020B0604020202020204" pitchFamily="34" charset="0"/>
              </a:rPr>
              <a:t>abstinence from</a:t>
            </a:r>
          </a:p>
          <a:p>
            <a:pPr algn="ctr">
              <a:spcBef>
                <a:spcPct val="0"/>
              </a:spcBef>
              <a:buFontTx/>
              <a:buNone/>
            </a:pPr>
            <a:r>
              <a:rPr lang="en-US" altLang="en-US" b="0">
                <a:solidFill>
                  <a:srgbClr val="FFFF00"/>
                </a:solidFill>
                <a:latin typeface="Arial" panose="020B0604020202020204" pitchFamily="34" charset="0"/>
                <a:cs typeface="Arial" panose="020B0604020202020204" pitchFamily="34" charset="0"/>
              </a:rPr>
              <a:t>methamphetamine</a:t>
            </a:r>
          </a:p>
        </p:txBody>
      </p:sp>
      <p:sp>
        <p:nvSpPr>
          <p:cNvPr id="45060" name="Text Box 4">
            <a:extLst>
              <a:ext uri="{FF2B5EF4-FFF2-40B4-BE49-F238E27FC236}">
                <a16:creationId xmlns:a16="http://schemas.microsoft.com/office/drawing/2014/main" id="{87755270-B615-1629-DB4C-0C880429D5AB}"/>
              </a:ext>
            </a:extLst>
          </p:cNvPr>
          <p:cNvSpPr txBox="1">
            <a:spLocks noChangeArrowheads="1"/>
          </p:cNvSpPr>
          <p:nvPr/>
        </p:nvSpPr>
        <p:spPr bwMode="auto">
          <a:xfrm>
            <a:off x="4610100" y="1928813"/>
            <a:ext cx="2366963" cy="461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0">
                <a:solidFill>
                  <a:srgbClr val="FFFFFF"/>
                </a:solidFill>
                <a:latin typeface="Arial" panose="020B0604020202020204" pitchFamily="34" charset="0"/>
                <a:cs typeface="Arial" panose="020B0604020202020204" pitchFamily="34" charset="0"/>
              </a:rPr>
              <a:t>Normal Control</a:t>
            </a:r>
          </a:p>
        </p:txBody>
      </p:sp>
      <p:sp>
        <p:nvSpPr>
          <p:cNvPr id="45061" name="Text Box 5">
            <a:extLst>
              <a:ext uri="{FF2B5EF4-FFF2-40B4-BE49-F238E27FC236}">
                <a16:creationId xmlns:a16="http://schemas.microsoft.com/office/drawing/2014/main" id="{76E75C98-65A3-C789-5E5E-76522D4E1416}"/>
              </a:ext>
            </a:extLst>
          </p:cNvPr>
          <p:cNvSpPr txBox="1">
            <a:spLocks noChangeArrowheads="1"/>
          </p:cNvSpPr>
          <p:nvPr/>
        </p:nvSpPr>
        <p:spPr bwMode="auto">
          <a:xfrm>
            <a:off x="3770313" y="3708400"/>
            <a:ext cx="3482975" cy="769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0">
                <a:solidFill>
                  <a:srgbClr val="FFFFFF"/>
                </a:solidFill>
                <a:latin typeface="Arial" panose="020B0604020202020204" pitchFamily="34" charset="0"/>
                <a:cs typeface="Arial" panose="020B0604020202020204" pitchFamily="34" charset="0"/>
              </a:rPr>
              <a:t>Methamphetamine Abuser</a:t>
            </a:r>
          </a:p>
          <a:p>
            <a:pPr algn="ctr" eaLnBrk="1" hangingPunct="1">
              <a:spcBef>
                <a:spcPct val="0"/>
              </a:spcBef>
              <a:buFontTx/>
              <a:buNone/>
            </a:pPr>
            <a:r>
              <a:rPr lang="en-US" altLang="en-US" sz="2200" b="0">
                <a:solidFill>
                  <a:srgbClr val="FFFFFF"/>
                </a:solidFill>
                <a:latin typeface="Arial" panose="020B0604020202020204" pitchFamily="34" charset="0"/>
                <a:cs typeface="Arial" panose="020B0604020202020204" pitchFamily="34" charset="0"/>
              </a:rPr>
              <a:t>(1 month detoxification)</a:t>
            </a:r>
          </a:p>
        </p:txBody>
      </p:sp>
      <p:sp>
        <p:nvSpPr>
          <p:cNvPr id="45062" name="Text Box 6">
            <a:extLst>
              <a:ext uri="{FF2B5EF4-FFF2-40B4-BE49-F238E27FC236}">
                <a16:creationId xmlns:a16="http://schemas.microsoft.com/office/drawing/2014/main" id="{F81457B0-B12E-C2D4-F9BB-81B0B2EE3C58}"/>
              </a:ext>
            </a:extLst>
          </p:cNvPr>
          <p:cNvSpPr txBox="1">
            <a:spLocks noChangeArrowheads="1"/>
          </p:cNvSpPr>
          <p:nvPr/>
        </p:nvSpPr>
        <p:spPr bwMode="auto">
          <a:xfrm>
            <a:off x="3668713" y="5867400"/>
            <a:ext cx="3640137" cy="769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0">
                <a:solidFill>
                  <a:srgbClr val="FFFFFF"/>
                </a:solidFill>
                <a:latin typeface="Arial" panose="020B0604020202020204" pitchFamily="34" charset="0"/>
                <a:cs typeface="Arial" panose="020B0604020202020204" pitchFamily="34" charset="0"/>
              </a:rPr>
              <a:t> Methamphetamine Abuser </a:t>
            </a:r>
          </a:p>
          <a:p>
            <a:pPr algn="ctr" eaLnBrk="1" hangingPunct="1">
              <a:spcBef>
                <a:spcPct val="0"/>
              </a:spcBef>
              <a:buFontTx/>
              <a:buNone/>
            </a:pPr>
            <a:r>
              <a:rPr lang="en-US" altLang="en-US" sz="2200" b="0">
                <a:solidFill>
                  <a:srgbClr val="FFFFFF"/>
                </a:solidFill>
                <a:latin typeface="Arial" panose="020B0604020202020204" pitchFamily="34" charset="0"/>
                <a:cs typeface="Arial" panose="020B0604020202020204" pitchFamily="34" charset="0"/>
              </a:rPr>
              <a:t>(14 month abstinent) </a:t>
            </a:r>
          </a:p>
        </p:txBody>
      </p:sp>
      <p:sp>
        <p:nvSpPr>
          <p:cNvPr id="45063" name="TextBox 7">
            <a:extLst>
              <a:ext uri="{FF2B5EF4-FFF2-40B4-BE49-F238E27FC236}">
                <a16:creationId xmlns:a16="http://schemas.microsoft.com/office/drawing/2014/main" id="{DAE7F360-C327-2686-DFAF-251D78F62954}"/>
              </a:ext>
            </a:extLst>
          </p:cNvPr>
          <p:cNvSpPr txBox="1">
            <a:spLocks noChangeArrowheads="1"/>
          </p:cNvSpPr>
          <p:nvPr/>
        </p:nvSpPr>
        <p:spPr bwMode="auto">
          <a:xfrm>
            <a:off x="152400" y="6043613"/>
            <a:ext cx="3560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0">
                <a:solidFill>
                  <a:srgbClr val="FFFF00"/>
                </a:solidFill>
                <a:latin typeface="Arial" panose="020B0604020202020204" pitchFamily="34" charset="0"/>
                <a:cs typeface="Arial" panose="020B0604020202020204" pitchFamily="34" charset="0"/>
              </a:rPr>
              <a:t>Source: Volkow, N.D. et al., Journal of Neuroscience, 21(23), pp. 9414-9418, December 1, 2001.</a:t>
            </a:r>
          </a:p>
        </p:txBody>
      </p:sp>
      <p:sp>
        <p:nvSpPr>
          <p:cNvPr id="9" name="Oval 8">
            <a:extLst>
              <a:ext uri="{FF2B5EF4-FFF2-40B4-BE49-F238E27FC236}">
                <a16:creationId xmlns:a16="http://schemas.microsoft.com/office/drawing/2014/main" id="{463A0FF4-C88C-E52A-3999-C42E7ADAE92A}"/>
              </a:ext>
            </a:extLst>
          </p:cNvPr>
          <p:cNvSpPr/>
          <p:nvPr/>
        </p:nvSpPr>
        <p:spPr>
          <a:xfrm>
            <a:off x="3429000" y="6043613"/>
            <a:ext cx="3824288" cy="7381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2" name="TextBox 1">
            <a:extLst>
              <a:ext uri="{FF2B5EF4-FFF2-40B4-BE49-F238E27FC236}">
                <a16:creationId xmlns:a16="http://schemas.microsoft.com/office/drawing/2014/main" id="{F40A9F73-F17C-FE37-40BE-6EA5AC4B7034}"/>
              </a:ext>
            </a:extLst>
          </p:cNvPr>
          <p:cNvSpPr txBox="1"/>
          <p:nvPr/>
        </p:nvSpPr>
        <p:spPr>
          <a:xfrm>
            <a:off x="4648200" y="3962400"/>
            <a:ext cx="4403725" cy="1169988"/>
          </a:xfrm>
          <a:prstGeom prst="rect">
            <a:avLst/>
          </a:prstGeom>
          <a:solidFill>
            <a:srgbClr val="FFFF00"/>
          </a:solidFill>
        </p:spPr>
        <p:txBody>
          <a:bodyPr wrap="none">
            <a:spAutoFit/>
          </a:bodyPr>
          <a:lstStyle/>
          <a:p>
            <a:pPr eaLnBrk="1" hangingPunct="1">
              <a:defRPr/>
            </a:pPr>
            <a:r>
              <a:rPr lang="en-US" sz="3500" b="0" dirty="0">
                <a:solidFill>
                  <a:prstClr val="black"/>
                </a:solidFill>
                <a:effectLst>
                  <a:outerShdw blurRad="38100" dist="38100" dir="2700000" algn="tl">
                    <a:srgbClr val="000000">
                      <a:alpha val="43137"/>
                    </a:srgbClr>
                  </a:outerShdw>
                </a:effectLst>
                <a:latin typeface="Arial" charset="0"/>
                <a:cs typeface="Arial" charset="0"/>
              </a:rPr>
              <a:t>Sustained Remission</a:t>
            </a:r>
          </a:p>
          <a:p>
            <a:pPr eaLnBrk="1" hangingPunct="1">
              <a:defRPr/>
            </a:pPr>
            <a:r>
              <a:rPr lang="en-US" sz="3500" b="0" dirty="0">
                <a:solidFill>
                  <a:prstClr val="black"/>
                </a:solidFill>
                <a:effectLst>
                  <a:outerShdw blurRad="38100" dist="38100" dir="2700000" algn="tl">
                    <a:srgbClr val="000000">
                      <a:alpha val="43137"/>
                    </a:srgbClr>
                  </a:outerShdw>
                </a:effectLst>
                <a:latin typeface="Arial" charset="0"/>
                <a:cs typeface="Arial" charset="0"/>
              </a:rPr>
              <a:t>(early recovery)</a:t>
            </a:r>
          </a:p>
        </p:txBody>
      </p:sp>
      <p:cxnSp>
        <p:nvCxnSpPr>
          <p:cNvPr id="3" name="Straight Arrow Connector 2">
            <a:extLst>
              <a:ext uri="{FF2B5EF4-FFF2-40B4-BE49-F238E27FC236}">
                <a16:creationId xmlns:a16="http://schemas.microsoft.com/office/drawing/2014/main" id="{81B5E7AC-A1C9-05E7-0602-1FBDC754FA1F}"/>
              </a:ext>
            </a:extLst>
          </p:cNvPr>
          <p:cNvCxnSpPr>
            <a:cxnSpLocks/>
          </p:cNvCxnSpPr>
          <p:nvPr/>
        </p:nvCxnSpPr>
        <p:spPr>
          <a:xfrm flipH="1">
            <a:off x="6324600" y="5029200"/>
            <a:ext cx="914400" cy="12954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AA2B52F-0A08-7D61-1627-DF5862FBAFE5}"/>
              </a:ext>
            </a:extLst>
          </p:cNvPr>
          <p:cNvGrpSpPr>
            <a:grpSpLocks/>
          </p:cNvGrpSpPr>
          <p:nvPr/>
        </p:nvGrpSpPr>
        <p:grpSpPr bwMode="auto">
          <a:xfrm>
            <a:off x="7467600" y="0"/>
            <a:ext cx="16764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4F323004-0A0D-4127-F544-FD0E55A7B523}"/>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49FD1747-2311-3741-B848-52074B11DA1C}"/>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BA7758B6-4E3C-CFCD-D4AA-6CC051BB820E}"/>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2BFFC7AE-5968-81EC-7957-436D8A74464B}"/>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F1699F6C-846A-AFC2-5AD2-EF1D032A9658}"/>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47107" name="Title 1">
            <a:extLst>
              <a:ext uri="{FF2B5EF4-FFF2-40B4-BE49-F238E27FC236}">
                <a16:creationId xmlns:a16="http://schemas.microsoft.com/office/drawing/2014/main" id="{AF7C01DC-B96E-803C-5258-5CAC7753F031}"/>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D7D1315E-675D-82FD-12C6-92B9A6FA95A4}"/>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High-Risk Factors</a:t>
            </a:r>
          </a:p>
        </p:txBody>
      </p:sp>
      <p:sp>
        <p:nvSpPr>
          <p:cNvPr id="12" name="Rectangle 7">
            <a:extLst>
              <a:ext uri="{FF2B5EF4-FFF2-40B4-BE49-F238E27FC236}">
                <a16:creationId xmlns:a16="http://schemas.microsoft.com/office/drawing/2014/main" id="{8A121232-4140-963E-E7A4-31B650FB4C4A}"/>
              </a:ext>
            </a:extLst>
          </p:cNvPr>
          <p:cNvSpPr>
            <a:spLocks noChangeArrowheads="1"/>
          </p:cNvSpPr>
          <p:nvPr/>
        </p:nvSpPr>
        <p:spPr bwMode="auto">
          <a:xfrm>
            <a:off x="228600" y="1295400"/>
            <a:ext cx="7239000" cy="4495800"/>
          </a:xfrm>
          <a:prstGeom prst="rect">
            <a:avLst/>
          </a:prstGeom>
          <a:noFill/>
          <a:ln w="9525">
            <a:noFill/>
            <a:miter lim="800000"/>
            <a:headEnd/>
            <a:tailEnd/>
          </a:ln>
          <a:effectLst/>
        </p:spPr>
        <p:txBody>
          <a:bodyPr lIns="92075" tIns="46038" rIns="92075" bIns="46038"/>
          <a:lstStyle/>
          <a:p>
            <a:pPr eaLnBrk="1" fontAlgn="auto" hangingPunct="1">
              <a:spcBef>
                <a:spcPts val="600"/>
              </a:spcBef>
              <a:spcAft>
                <a:spcPts val="0"/>
              </a:spcAft>
              <a:buClr>
                <a:srgbClr val="FF0000"/>
              </a:buClr>
              <a:defRPr/>
            </a:pPr>
            <a:r>
              <a:rPr lang="en-US" sz="3000" b="0" dirty="0">
                <a:effectLst>
                  <a:outerShdw blurRad="38100" dist="38100" dir="2700000" algn="tl">
                    <a:srgbClr val="000000"/>
                  </a:outerShdw>
                </a:effectLst>
                <a:latin typeface="+mj-lt"/>
              </a:rPr>
              <a:t>Complicated prognosis or lesser amenability to treatment (</a:t>
            </a:r>
            <a:r>
              <a:rPr lang="en-US" sz="3000" b="0" u="sng" dirty="0">
                <a:effectLst>
                  <a:outerShdw blurRad="38100" dist="38100" dir="2700000" algn="tl">
                    <a:srgbClr val="000000"/>
                  </a:outerShdw>
                </a:effectLst>
                <a:latin typeface="+mj-lt"/>
              </a:rPr>
              <a:t>not</a:t>
            </a:r>
            <a:r>
              <a:rPr lang="en-US" sz="3000" b="0" dirty="0">
                <a:effectLst>
                  <a:outerShdw blurRad="38100" dist="38100" dir="2700000" algn="tl">
                    <a:srgbClr val="000000"/>
                  </a:outerShdw>
                </a:effectLst>
                <a:latin typeface="+mj-lt"/>
              </a:rPr>
              <a:t> necessarily dangerousness)</a:t>
            </a:r>
          </a:p>
          <a:p>
            <a:pPr marL="341313" indent="-341313" eaLnBrk="1" fontAlgn="auto" hangingPunct="1">
              <a:spcBef>
                <a:spcPts val="600"/>
              </a:spcBef>
              <a:spcAft>
                <a:spcPts val="0"/>
              </a:spcAft>
              <a:buClr>
                <a:srgbClr val="C00000"/>
              </a:buClr>
              <a:buFontTx/>
              <a:buChar char="•"/>
              <a:defRPr/>
            </a:pPr>
            <a:r>
              <a:rPr lang="en-US" sz="2500" b="0" dirty="0">
                <a:latin typeface="+mj-lt"/>
              </a:rPr>
              <a:t>younger current age</a:t>
            </a:r>
          </a:p>
          <a:p>
            <a:pPr marL="341313" indent="-341313" eaLnBrk="1" fontAlgn="auto" hangingPunct="1">
              <a:spcBef>
                <a:spcPts val="600"/>
              </a:spcBef>
              <a:spcAft>
                <a:spcPts val="0"/>
              </a:spcAft>
              <a:buClr>
                <a:srgbClr val="C00000"/>
              </a:buClr>
              <a:buFontTx/>
              <a:buChar char="•"/>
              <a:defRPr/>
            </a:pPr>
            <a:r>
              <a:rPr lang="en-US" sz="2500" b="0" dirty="0">
                <a:latin typeface="+mj-lt"/>
              </a:rPr>
              <a:t>earlier onset of delinquency or substance use </a:t>
            </a:r>
          </a:p>
          <a:p>
            <a:pPr marL="341313" indent="-341313" eaLnBrk="1" fontAlgn="auto" hangingPunct="1">
              <a:spcBef>
                <a:spcPts val="600"/>
              </a:spcBef>
              <a:spcAft>
                <a:spcPts val="0"/>
              </a:spcAft>
              <a:buClr>
                <a:srgbClr val="C00000"/>
              </a:buClr>
              <a:buFontTx/>
              <a:buChar char="•"/>
              <a:defRPr/>
            </a:pPr>
            <a:r>
              <a:rPr lang="en-US" sz="2500" b="0" dirty="0">
                <a:latin typeface="+mj-lt"/>
              </a:rPr>
              <a:t>family history of crime or addiction</a:t>
            </a:r>
          </a:p>
          <a:p>
            <a:pPr marL="341313" indent="-341313" eaLnBrk="1" fontAlgn="auto" hangingPunct="1">
              <a:spcBef>
                <a:spcPts val="600"/>
              </a:spcBef>
              <a:spcAft>
                <a:spcPts val="0"/>
              </a:spcAft>
              <a:buClr>
                <a:srgbClr val="C00000"/>
              </a:buClr>
              <a:buFontTx/>
              <a:buChar char="•"/>
              <a:defRPr/>
            </a:pPr>
            <a:r>
              <a:rPr lang="en-US" sz="2500" b="0" dirty="0">
                <a:latin typeface="+mj-lt"/>
              </a:rPr>
              <a:t>antisocial peer groups</a:t>
            </a:r>
          </a:p>
          <a:p>
            <a:pPr marL="341313" indent="-341313" eaLnBrk="1" fontAlgn="auto" hangingPunct="1">
              <a:spcBef>
                <a:spcPts val="600"/>
              </a:spcBef>
              <a:spcAft>
                <a:spcPts val="0"/>
              </a:spcAft>
              <a:buClr>
                <a:srgbClr val="C00000"/>
              </a:buClr>
              <a:buFontTx/>
              <a:buChar char="•"/>
              <a:defRPr/>
            </a:pPr>
            <a:r>
              <a:rPr lang="en-US" sz="2500" b="0" dirty="0">
                <a:latin typeface="+mj-lt"/>
              </a:rPr>
              <a:t>antisocial attitudes</a:t>
            </a:r>
          </a:p>
          <a:p>
            <a:pPr marL="341313" indent="-341313" eaLnBrk="1" fontAlgn="auto" hangingPunct="1">
              <a:spcBef>
                <a:spcPts val="600"/>
              </a:spcBef>
              <a:spcAft>
                <a:spcPts val="0"/>
              </a:spcAft>
              <a:buClr>
                <a:srgbClr val="C00000"/>
              </a:buClr>
              <a:buFontTx/>
              <a:buChar char="•"/>
              <a:defRPr/>
            </a:pPr>
            <a:r>
              <a:rPr lang="en-US" sz="2500" b="0" dirty="0">
                <a:latin typeface="+mj-lt"/>
              </a:rPr>
              <a:t>impulsivity or executive dysfunction </a:t>
            </a:r>
          </a:p>
          <a:p>
            <a:pPr marL="341313" indent="-341313" eaLnBrk="1" fontAlgn="auto" hangingPunct="1">
              <a:spcBef>
                <a:spcPts val="600"/>
              </a:spcBef>
              <a:spcAft>
                <a:spcPts val="0"/>
              </a:spcAft>
              <a:buClr>
                <a:srgbClr val="C00000"/>
              </a:buClr>
              <a:buFontTx/>
              <a:buChar char="•"/>
              <a:defRPr/>
            </a:pPr>
            <a:r>
              <a:rPr lang="en-US" sz="2500" b="0" dirty="0">
                <a:latin typeface="+mj-lt"/>
              </a:rPr>
              <a:t>deficient problem-solving or adaptive life skills</a:t>
            </a:r>
          </a:p>
          <a:p>
            <a:pPr marL="341313" indent="-341313" eaLnBrk="1" fontAlgn="auto" hangingPunct="1">
              <a:spcBef>
                <a:spcPts val="600"/>
              </a:spcBef>
              <a:spcAft>
                <a:spcPts val="0"/>
              </a:spcAft>
              <a:buClr>
                <a:srgbClr val="C00000"/>
              </a:buClr>
              <a:buFontTx/>
              <a:buChar char="•"/>
              <a:defRPr/>
            </a:pPr>
            <a:r>
              <a:rPr lang="en-US" sz="2500" b="0" dirty="0">
                <a:latin typeface="+mj-lt"/>
              </a:rPr>
              <a:t>extensive criminal record</a:t>
            </a:r>
          </a:p>
          <a:p>
            <a:pPr marL="341313" indent="-341313" eaLnBrk="1" fontAlgn="auto" hangingPunct="1">
              <a:spcBef>
                <a:spcPts val="600"/>
              </a:spcBef>
              <a:spcAft>
                <a:spcPts val="0"/>
              </a:spcAft>
              <a:buClr>
                <a:srgbClr val="C00000"/>
              </a:buClr>
              <a:buFontTx/>
              <a:buChar char="•"/>
              <a:defRPr/>
            </a:pPr>
            <a:r>
              <a:rPr lang="en-US" sz="2500" b="0" dirty="0">
                <a:latin typeface="+mj-lt"/>
              </a:rPr>
              <a:t>previous incarceration</a:t>
            </a:r>
          </a:p>
          <a:p>
            <a:pPr marL="341313" indent="-341313" eaLnBrk="1" fontAlgn="auto" hangingPunct="1">
              <a:spcBef>
                <a:spcPts val="600"/>
              </a:spcBef>
              <a:spcAft>
                <a:spcPts val="0"/>
              </a:spcAft>
              <a:buClr>
                <a:srgbClr val="C00000"/>
              </a:buClr>
              <a:buFontTx/>
              <a:buChar char="•"/>
              <a:defRPr/>
            </a:pPr>
            <a:endParaRPr lang="en-US" sz="2500" b="0" dirty="0">
              <a:latin typeface="+mj-lt"/>
            </a:endParaRPr>
          </a:p>
          <a:p>
            <a:pPr marL="341313" indent="-341313" eaLnBrk="1" fontAlgn="auto" hangingPunct="1">
              <a:spcBef>
                <a:spcPts val="600"/>
              </a:spcBef>
              <a:spcAft>
                <a:spcPts val="0"/>
              </a:spcAft>
              <a:buClr>
                <a:srgbClr val="FF0000"/>
              </a:buClr>
              <a:buFontTx/>
              <a:buChar char="•"/>
              <a:defRPr/>
            </a:pPr>
            <a:endParaRPr lang="en-US" sz="3000" b="0" dirty="0">
              <a:effectLst>
                <a:outerShdw blurRad="38100" dist="38100" dir="2700000" algn="tl">
                  <a:srgbClr val="000000"/>
                </a:outerShdw>
              </a:effectLst>
              <a:latin typeface="+mj-lt"/>
            </a:endParaRPr>
          </a:p>
          <a:p>
            <a:pPr marL="341313" indent="-341313" eaLnBrk="1" fontAlgn="auto" hangingPunct="1">
              <a:spcBef>
                <a:spcPts val="600"/>
              </a:spcBef>
              <a:spcAft>
                <a:spcPts val="0"/>
              </a:spcAft>
              <a:buClr>
                <a:srgbClr val="FF0000"/>
              </a:buClr>
              <a:buFontTx/>
              <a:buChar char="•"/>
              <a:defRPr/>
            </a:pPr>
            <a:endParaRPr lang="en-US" sz="3000" b="0" dirty="0">
              <a:effectLst>
                <a:outerShdw blurRad="38100" dist="38100" dir="2700000" algn="tl">
                  <a:srgbClr val="000000"/>
                </a:outerShdw>
              </a:effectLst>
              <a:latin typeface="+mj-lt"/>
            </a:endParaRPr>
          </a:p>
          <a:p>
            <a:pPr marL="341313" indent="-341313" eaLnBrk="1" fontAlgn="auto" hangingPunct="1">
              <a:spcBef>
                <a:spcPts val="600"/>
              </a:spcBef>
              <a:spcAft>
                <a:spcPts val="0"/>
              </a:spcAft>
              <a:buClr>
                <a:srgbClr val="FF0000"/>
              </a:buClr>
              <a:buFontTx/>
              <a:buChar char="•"/>
              <a:defRPr/>
            </a:pPr>
            <a:endParaRPr lang="en-US" sz="3000" b="0" dirty="0">
              <a:effectLst>
                <a:outerShdw blurRad="38100" dist="38100" dir="2700000" algn="tl">
                  <a:srgbClr val="000000"/>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6A204B8-8379-F545-C179-81DF0651BCCD}"/>
              </a:ext>
            </a:extLst>
          </p:cNvPr>
          <p:cNvGrpSpPr>
            <a:grpSpLocks/>
          </p:cNvGrpSpPr>
          <p:nvPr/>
        </p:nvGrpSpPr>
        <p:grpSpPr bwMode="auto">
          <a:xfrm>
            <a:off x="7467600" y="0"/>
            <a:ext cx="16764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BF9F9432-D684-DCCD-0564-DFA56EC351ED}"/>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3F415377-55A4-5321-2FA8-57404A695A46}"/>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CDAF50BC-4070-4852-B3F8-ED21BABA7921}"/>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C58BCDE0-DD3C-2405-CE87-64DABFD9329C}"/>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7CBFEA54-8E43-A182-9E5A-E3CC8D457BBF}"/>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48131" name="Title 1">
            <a:extLst>
              <a:ext uri="{FF2B5EF4-FFF2-40B4-BE49-F238E27FC236}">
                <a16:creationId xmlns:a16="http://schemas.microsoft.com/office/drawing/2014/main" id="{44D39EB1-8362-0DCE-E75F-ADAAB351E415}"/>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711CB09D-CB18-E4C9-1DE6-1B7989FC59B4}"/>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High-Risk Factors</a:t>
            </a:r>
          </a:p>
        </p:txBody>
      </p:sp>
      <p:sp>
        <p:nvSpPr>
          <p:cNvPr id="12" name="Rectangle 7">
            <a:extLst>
              <a:ext uri="{FF2B5EF4-FFF2-40B4-BE49-F238E27FC236}">
                <a16:creationId xmlns:a16="http://schemas.microsoft.com/office/drawing/2014/main" id="{59E9B788-FD1D-D199-7BCA-A5C337C34899}"/>
              </a:ext>
            </a:extLst>
          </p:cNvPr>
          <p:cNvSpPr>
            <a:spLocks noChangeArrowheads="1"/>
          </p:cNvSpPr>
          <p:nvPr/>
        </p:nvSpPr>
        <p:spPr bwMode="auto">
          <a:xfrm>
            <a:off x="228600" y="1295400"/>
            <a:ext cx="7239000" cy="4495800"/>
          </a:xfrm>
          <a:prstGeom prst="rect">
            <a:avLst/>
          </a:prstGeom>
          <a:noFill/>
          <a:ln w="9525">
            <a:noFill/>
            <a:miter lim="800000"/>
            <a:headEnd/>
            <a:tailEnd/>
          </a:ln>
          <a:effectLst/>
        </p:spPr>
        <p:txBody>
          <a:bodyPr lIns="92075" tIns="46038" rIns="92075" bIns="46038"/>
          <a:lstStyle/>
          <a:p>
            <a:pPr eaLnBrk="1" fontAlgn="auto" hangingPunct="1">
              <a:spcBef>
                <a:spcPts val="600"/>
              </a:spcBef>
              <a:spcAft>
                <a:spcPts val="0"/>
              </a:spcAft>
              <a:buClr>
                <a:srgbClr val="FF0000"/>
              </a:buClr>
              <a:defRPr/>
            </a:pPr>
            <a:r>
              <a:rPr lang="en-US" sz="3000" b="0" dirty="0">
                <a:effectLst>
                  <a:outerShdw blurRad="38100" dist="38100" dir="2700000" algn="tl">
                    <a:srgbClr val="000000"/>
                  </a:outerShdw>
                </a:effectLst>
                <a:latin typeface="+mj-lt"/>
              </a:rPr>
              <a:t>Complicated prognosis or lesser amenability to treatment (</a:t>
            </a:r>
            <a:r>
              <a:rPr lang="en-US" sz="3000" b="0" u="sng" dirty="0">
                <a:effectLst>
                  <a:outerShdw blurRad="38100" dist="38100" dir="2700000" algn="tl">
                    <a:srgbClr val="000000"/>
                  </a:outerShdw>
                </a:effectLst>
                <a:latin typeface="+mj-lt"/>
              </a:rPr>
              <a:t>not</a:t>
            </a:r>
            <a:r>
              <a:rPr lang="en-US" sz="3000" b="0" dirty="0">
                <a:effectLst>
                  <a:outerShdw blurRad="38100" dist="38100" dir="2700000" algn="tl">
                    <a:srgbClr val="000000"/>
                  </a:outerShdw>
                </a:effectLst>
                <a:latin typeface="+mj-lt"/>
              </a:rPr>
              <a:t> necessarily dangerousness)</a:t>
            </a:r>
          </a:p>
          <a:p>
            <a:pPr marL="341313" indent="-341313" eaLnBrk="1" fontAlgn="auto" hangingPunct="1">
              <a:spcBef>
                <a:spcPts val="600"/>
              </a:spcBef>
              <a:spcAft>
                <a:spcPts val="0"/>
              </a:spcAft>
              <a:buClr>
                <a:srgbClr val="C00000"/>
              </a:buClr>
              <a:buFontTx/>
              <a:buChar char="•"/>
              <a:defRPr/>
            </a:pPr>
            <a:r>
              <a:rPr lang="en-US" sz="2500" b="0" dirty="0">
                <a:solidFill>
                  <a:srgbClr val="FF0000"/>
                </a:solidFill>
                <a:effectLst>
                  <a:outerShdw blurRad="38100" dist="38100" dir="2700000" algn="tl">
                    <a:srgbClr val="000000">
                      <a:alpha val="43137"/>
                    </a:srgbClr>
                  </a:outerShdw>
                </a:effectLst>
                <a:latin typeface="+mj-lt"/>
              </a:rPr>
              <a:t>younger current age</a:t>
            </a:r>
          </a:p>
          <a:p>
            <a:pPr marL="341313" indent="-341313" eaLnBrk="1" fontAlgn="auto" hangingPunct="1">
              <a:spcBef>
                <a:spcPts val="600"/>
              </a:spcBef>
              <a:spcAft>
                <a:spcPts val="0"/>
              </a:spcAft>
              <a:buClr>
                <a:srgbClr val="C00000"/>
              </a:buClr>
              <a:buFontTx/>
              <a:buChar char="•"/>
              <a:defRPr/>
            </a:pPr>
            <a:r>
              <a:rPr lang="en-US" sz="2500" b="0" dirty="0">
                <a:solidFill>
                  <a:srgbClr val="FF0000"/>
                </a:solidFill>
                <a:effectLst>
                  <a:outerShdw blurRad="38100" dist="38100" dir="2700000" algn="tl">
                    <a:srgbClr val="000000">
                      <a:alpha val="43137"/>
                    </a:srgbClr>
                  </a:outerShdw>
                </a:effectLst>
                <a:latin typeface="+mj-lt"/>
              </a:rPr>
              <a:t>earlier onset of delinquency or substance use </a:t>
            </a:r>
          </a:p>
          <a:p>
            <a:pPr marL="341313" indent="-341313" eaLnBrk="1" fontAlgn="auto" hangingPunct="1">
              <a:spcBef>
                <a:spcPts val="600"/>
              </a:spcBef>
              <a:spcAft>
                <a:spcPts val="0"/>
              </a:spcAft>
              <a:buClr>
                <a:srgbClr val="C00000"/>
              </a:buClr>
              <a:buFontTx/>
              <a:buChar char="•"/>
              <a:defRPr/>
            </a:pPr>
            <a:r>
              <a:rPr lang="en-US" sz="2500" b="0" dirty="0">
                <a:solidFill>
                  <a:srgbClr val="FF0000"/>
                </a:solidFill>
                <a:effectLst>
                  <a:outerShdw blurRad="38100" dist="38100" dir="2700000" algn="tl">
                    <a:srgbClr val="000000">
                      <a:alpha val="43137"/>
                    </a:srgbClr>
                  </a:outerShdw>
                </a:effectLst>
                <a:latin typeface="+mj-lt"/>
              </a:rPr>
              <a:t>family history of crime or addiction</a:t>
            </a:r>
          </a:p>
          <a:p>
            <a:pPr marL="341313" indent="-341313" eaLnBrk="1" fontAlgn="auto" hangingPunct="1">
              <a:spcBef>
                <a:spcPts val="600"/>
              </a:spcBef>
              <a:spcAft>
                <a:spcPts val="0"/>
              </a:spcAft>
              <a:buClr>
                <a:srgbClr val="C00000"/>
              </a:buClr>
              <a:buFontTx/>
              <a:buChar char="•"/>
              <a:defRPr/>
            </a:pPr>
            <a:r>
              <a:rPr lang="en-US" sz="2500" b="0" dirty="0">
                <a:latin typeface="+mj-lt"/>
              </a:rPr>
              <a:t>antisocial peer groups</a:t>
            </a:r>
          </a:p>
          <a:p>
            <a:pPr marL="341313" indent="-341313" eaLnBrk="1" fontAlgn="auto" hangingPunct="1">
              <a:spcBef>
                <a:spcPts val="600"/>
              </a:spcBef>
              <a:spcAft>
                <a:spcPts val="0"/>
              </a:spcAft>
              <a:buClr>
                <a:srgbClr val="C00000"/>
              </a:buClr>
              <a:buFontTx/>
              <a:buChar char="•"/>
              <a:defRPr/>
            </a:pPr>
            <a:r>
              <a:rPr lang="en-US" sz="2500" b="0" dirty="0">
                <a:latin typeface="+mj-lt"/>
              </a:rPr>
              <a:t>antisocial attitudes</a:t>
            </a:r>
          </a:p>
          <a:p>
            <a:pPr marL="341313" indent="-341313" eaLnBrk="1" fontAlgn="auto" hangingPunct="1">
              <a:spcBef>
                <a:spcPts val="600"/>
              </a:spcBef>
              <a:spcAft>
                <a:spcPts val="0"/>
              </a:spcAft>
              <a:buClr>
                <a:srgbClr val="C00000"/>
              </a:buClr>
              <a:buFontTx/>
              <a:buChar char="•"/>
              <a:defRPr/>
            </a:pPr>
            <a:r>
              <a:rPr lang="en-US" sz="2500" b="0" dirty="0">
                <a:solidFill>
                  <a:srgbClr val="FF0000"/>
                </a:solidFill>
                <a:effectLst>
                  <a:outerShdw blurRad="38100" dist="38100" dir="2700000" algn="tl">
                    <a:srgbClr val="000000">
                      <a:alpha val="43137"/>
                    </a:srgbClr>
                  </a:outerShdw>
                </a:effectLst>
                <a:latin typeface="+mj-lt"/>
              </a:rPr>
              <a:t>impulsivity or executive dysfunction </a:t>
            </a:r>
          </a:p>
          <a:p>
            <a:pPr marL="341313" indent="-341313" eaLnBrk="1" fontAlgn="auto" hangingPunct="1">
              <a:spcBef>
                <a:spcPts val="600"/>
              </a:spcBef>
              <a:spcAft>
                <a:spcPts val="0"/>
              </a:spcAft>
              <a:buClr>
                <a:srgbClr val="C00000"/>
              </a:buClr>
              <a:buFontTx/>
              <a:buChar char="•"/>
              <a:defRPr/>
            </a:pPr>
            <a:r>
              <a:rPr lang="en-US" sz="2500" b="0" dirty="0">
                <a:solidFill>
                  <a:srgbClr val="FF0000"/>
                </a:solidFill>
                <a:effectLst>
                  <a:outerShdw blurRad="38100" dist="38100" dir="2700000" algn="tl">
                    <a:srgbClr val="000000">
                      <a:alpha val="43137"/>
                    </a:srgbClr>
                  </a:outerShdw>
                </a:effectLst>
                <a:latin typeface="+mj-lt"/>
              </a:rPr>
              <a:t>deficient problem-solving or adaptive life skills</a:t>
            </a:r>
          </a:p>
          <a:p>
            <a:pPr marL="341313" indent="-341313" eaLnBrk="1" fontAlgn="auto" hangingPunct="1">
              <a:spcBef>
                <a:spcPts val="600"/>
              </a:spcBef>
              <a:spcAft>
                <a:spcPts val="0"/>
              </a:spcAft>
              <a:buClr>
                <a:srgbClr val="C00000"/>
              </a:buClr>
              <a:buFontTx/>
              <a:buChar char="•"/>
              <a:defRPr/>
            </a:pPr>
            <a:r>
              <a:rPr lang="en-US" sz="2500" b="0" dirty="0">
                <a:latin typeface="+mj-lt"/>
              </a:rPr>
              <a:t>extensive criminal record</a:t>
            </a:r>
          </a:p>
          <a:p>
            <a:pPr marL="341313" indent="-341313" eaLnBrk="1" fontAlgn="auto" hangingPunct="1">
              <a:spcBef>
                <a:spcPts val="600"/>
              </a:spcBef>
              <a:spcAft>
                <a:spcPts val="0"/>
              </a:spcAft>
              <a:buClr>
                <a:srgbClr val="C00000"/>
              </a:buClr>
              <a:buFontTx/>
              <a:buChar char="•"/>
              <a:defRPr/>
            </a:pPr>
            <a:r>
              <a:rPr lang="en-US" sz="2500" b="0" dirty="0">
                <a:latin typeface="+mj-lt"/>
              </a:rPr>
              <a:t>previous incarceration</a:t>
            </a:r>
          </a:p>
          <a:p>
            <a:pPr marL="341313" indent="-341313" eaLnBrk="1" fontAlgn="auto" hangingPunct="1">
              <a:spcBef>
                <a:spcPts val="600"/>
              </a:spcBef>
              <a:spcAft>
                <a:spcPts val="0"/>
              </a:spcAft>
              <a:buClr>
                <a:srgbClr val="C00000"/>
              </a:buClr>
              <a:buFontTx/>
              <a:buChar char="•"/>
              <a:defRPr/>
            </a:pPr>
            <a:endParaRPr lang="en-US" sz="2500" b="0" dirty="0">
              <a:latin typeface="+mj-lt"/>
            </a:endParaRPr>
          </a:p>
          <a:p>
            <a:pPr marL="341313" indent="-341313" eaLnBrk="1" fontAlgn="auto" hangingPunct="1">
              <a:spcBef>
                <a:spcPts val="600"/>
              </a:spcBef>
              <a:spcAft>
                <a:spcPts val="0"/>
              </a:spcAft>
              <a:buClr>
                <a:srgbClr val="FF0000"/>
              </a:buClr>
              <a:buFontTx/>
              <a:buChar char="•"/>
              <a:defRPr/>
            </a:pPr>
            <a:endParaRPr lang="en-US" sz="3000" b="0" dirty="0">
              <a:effectLst>
                <a:outerShdw blurRad="38100" dist="38100" dir="2700000" algn="tl">
                  <a:srgbClr val="000000"/>
                </a:outerShdw>
              </a:effectLst>
              <a:latin typeface="+mj-lt"/>
            </a:endParaRPr>
          </a:p>
          <a:p>
            <a:pPr marL="341313" indent="-341313" eaLnBrk="1" fontAlgn="auto" hangingPunct="1">
              <a:spcBef>
                <a:spcPts val="600"/>
              </a:spcBef>
              <a:spcAft>
                <a:spcPts val="0"/>
              </a:spcAft>
              <a:buClr>
                <a:srgbClr val="FF0000"/>
              </a:buClr>
              <a:buFontTx/>
              <a:buChar char="•"/>
              <a:defRPr/>
            </a:pPr>
            <a:endParaRPr lang="en-US" sz="3000" b="0" dirty="0">
              <a:effectLst>
                <a:outerShdw blurRad="38100" dist="38100" dir="2700000" algn="tl">
                  <a:srgbClr val="000000"/>
                </a:outerShdw>
              </a:effectLst>
              <a:latin typeface="+mj-lt"/>
            </a:endParaRPr>
          </a:p>
          <a:p>
            <a:pPr marL="341313" indent="-341313" eaLnBrk="1" fontAlgn="auto" hangingPunct="1">
              <a:spcBef>
                <a:spcPts val="600"/>
              </a:spcBef>
              <a:spcAft>
                <a:spcPts val="0"/>
              </a:spcAft>
              <a:buClr>
                <a:srgbClr val="FF0000"/>
              </a:buClr>
              <a:buFontTx/>
              <a:buChar char="•"/>
              <a:defRPr/>
            </a:pPr>
            <a:endParaRPr lang="en-US" sz="3000" b="0" dirty="0">
              <a:effectLst>
                <a:outerShdw blurRad="38100" dist="38100" dir="2700000" algn="tl">
                  <a:srgbClr val="000000"/>
                </a:outerShdw>
              </a:effectLst>
              <a:latin typeface="+mj-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5C31379-44DE-038B-EB8C-2265001C0144}"/>
              </a:ext>
            </a:extLst>
          </p:cNvPr>
          <p:cNvGrpSpPr>
            <a:grpSpLocks/>
          </p:cNvGrpSpPr>
          <p:nvPr/>
        </p:nvGrpSpPr>
        <p:grpSpPr bwMode="auto">
          <a:xfrm>
            <a:off x="7467600" y="0"/>
            <a:ext cx="16764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9F7955F6-1130-CC75-5E00-EB8C254388BD}"/>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A2405748-6399-C58C-9A95-C59191A239FF}"/>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EB10D8A1-7282-F2B0-E239-36A23B948BC1}"/>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EF5FD601-AD14-D2FF-F6CF-383CD20440ED}"/>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3C5175BE-FFBC-A045-1772-4E027EA8BB88}"/>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49155" name="Title 1">
            <a:extLst>
              <a:ext uri="{FF2B5EF4-FFF2-40B4-BE49-F238E27FC236}">
                <a16:creationId xmlns:a16="http://schemas.microsoft.com/office/drawing/2014/main" id="{6B08E41D-DB5E-09DB-FD97-53BD4FBF084E}"/>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2BB8DF1C-C84D-C923-A74D-FECA0C6AD9C2}"/>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High-Need Factors</a:t>
            </a:r>
          </a:p>
        </p:txBody>
      </p:sp>
      <p:sp>
        <p:nvSpPr>
          <p:cNvPr id="5" name="Content Placeholder 2">
            <a:extLst>
              <a:ext uri="{FF2B5EF4-FFF2-40B4-BE49-F238E27FC236}">
                <a16:creationId xmlns:a16="http://schemas.microsoft.com/office/drawing/2014/main" id="{98E903DC-8E0E-CF0D-FB86-28DC8AFF5C99}"/>
              </a:ext>
            </a:extLst>
          </p:cNvPr>
          <p:cNvSpPr>
            <a:spLocks noGrp="1"/>
          </p:cNvSpPr>
          <p:nvPr>
            <p:ph idx="1"/>
          </p:nvPr>
        </p:nvSpPr>
        <p:spPr>
          <a:xfrm>
            <a:off x="152400" y="1295400"/>
            <a:ext cx="7210425" cy="4876800"/>
          </a:xfrm>
        </p:spPr>
        <p:txBody>
          <a:bodyPr/>
          <a:lstStyle/>
          <a:p>
            <a:pPr marL="457200" lvl="1" indent="-457200">
              <a:spcBef>
                <a:spcPts val="1200"/>
              </a:spcBef>
              <a:buFont typeface="Wingdings" panose="05000000000000000000" pitchFamily="2" charset="2"/>
              <a:buChar char="Ø"/>
              <a:defRPr/>
            </a:pPr>
            <a:r>
              <a:rPr lang="en-US" sz="3000" dirty="0">
                <a:effectLst>
                  <a:outerShdw blurRad="38100" dist="38100" dir="2700000" algn="tl">
                    <a:srgbClr val="000000">
                      <a:alpha val="43137"/>
                    </a:srgbClr>
                  </a:outerShdw>
                </a:effectLst>
              </a:rPr>
              <a:t>Chronic or compulsive substance use disorder with “core” or causal symptoms:</a:t>
            </a:r>
            <a:r>
              <a:rPr lang="en-US" sz="3000" dirty="0"/>
              <a:t>    </a:t>
            </a:r>
            <a:r>
              <a:rPr lang="en-US" sz="3000" dirty="0">
                <a:cs typeface="Arial" panose="020B0604020202020204" pitchFamily="34" charset="0"/>
              </a:rPr>
              <a:t> </a:t>
            </a:r>
          </a:p>
          <a:p>
            <a:pPr marL="1198563" lvl="1" indent="-573088">
              <a:buFont typeface="Wingdings" panose="05000000000000000000" pitchFamily="2" charset="2"/>
              <a:buChar char="q"/>
              <a:defRPr/>
            </a:pPr>
            <a:r>
              <a:rPr lang="en-US" sz="2600" dirty="0">
                <a:solidFill>
                  <a:srgbClr val="C00000"/>
                </a:solidFill>
                <a:effectLst>
                  <a:outerShdw blurRad="38100" dist="38100" dir="2700000" algn="tl">
                    <a:srgbClr val="000000">
                      <a:alpha val="43137"/>
                    </a:srgbClr>
                  </a:outerShdw>
                </a:effectLst>
              </a:rPr>
              <a:t>Withdrawal symptoms</a:t>
            </a:r>
          </a:p>
          <a:p>
            <a:pPr marL="1198563" lvl="1" indent="-573088">
              <a:spcBef>
                <a:spcPts val="400"/>
              </a:spcBef>
              <a:buFont typeface="Wingdings" panose="05000000000000000000" pitchFamily="2" charset="2"/>
              <a:buChar char="q"/>
              <a:defRPr/>
            </a:pPr>
            <a:r>
              <a:rPr lang="en-US" sz="2600" dirty="0">
                <a:solidFill>
                  <a:srgbClr val="C00000"/>
                </a:solidFill>
                <a:effectLst>
                  <a:outerShdw blurRad="38100" dist="38100" dir="2700000" algn="tl">
                    <a:srgbClr val="000000">
                      <a:alpha val="43137"/>
                    </a:srgbClr>
                  </a:outerShdw>
                </a:effectLst>
              </a:rPr>
              <a:t>Persistent or prolonged cravings</a:t>
            </a:r>
          </a:p>
          <a:p>
            <a:pPr marL="1198563" lvl="1" indent="-573088">
              <a:spcBef>
                <a:spcPts val="400"/>
              </a:spcBef>
              <a:buFont typeface="Wingdings" panose="05000000000000000000" pitchFamily="2" charset="2"/>
              <a:buChar char="q"/>
              <a:defRPr/>
            </a:pPr>
            <a:r>
              <a:rPr lang="en-US" sz="2600" dirty="0">
                <a:solidFill>
                  <a:srgbClr val="C00000"/>
                </a:solidFill>
                <a:effectLst>
                  <a:outerShdw blurRad="38100" dist="38100" dir="2700000" algn="tl">
                    <a:srgbClr val="000000">
                      <a:alpha val="43137"/>
                    </a:srgbClr>
                  </a:outerShdw>
                </a:effectLst>
              </a:rPr>
              <a:t>Persistent desire or inability to stop or reduce use</a:t>
            </a:r>
          </a:p>
          <a:p>
            <a:pPr marL="1198563" lvl="1" indent="-573088">
              <a:spcBef>
                <a:spcPts val="400"/>
              </a:spcBef>
              <a:buFont typeface="Wingdings" panose="05000000000000000000" pitchFamily="2" charset="2"/>
              <a:buChar char="q"/>
              <a:defRPr/>
            </a:pPr>
            <a:r>
              <a:rPr lang="en-US" sz="2600" dirty="0">
                <a:solidFill>
                  <a:srgbClr val="C00000"/>
                </a:solidFill>
                <a:effectLst>
                  <a:outerShdw blurRad="38100" dist="38100" dir="2700000" algn="tl">
                    <a:srgbClr val="000000">
                      <a:alpha val="43137"/>
                    </a:srgbClr>
                  </a:outerShdw>
                </a:effectLst>
              </a:rPr>
              <a:t>Loss of control over use (“binge” use)</a:t>
            </a:r>
          </a:p>
          <a:p>
            <a:pPr marL="461963" lvl="1" indent="-461963">
              <a:spcBef>
                <a:spcPts val="600"/>
              </a:spcBef>
              <a:buFont typeface="Wingdings" panose="05000000000000000000" pitchFamily="2" charset="2"/>
              <a:buChar char="Ø"/>
              <a:defRPr/>
            </a:pPr>
            <a:r>
              <a:rPr lang="en-US" sz="3000" dirty="0">
                <a:effectLst>
                  <a:outerShdw blurRad="38100" dist="38100" dir="2700000" algn="tl">
                    <a:srgbClr val="000000">
                      <a:alpha val="43137"/>
                    </a:srgbClr>
                  </a:outerShdw>
                </a:effectLst>
              </a:rPr>
              <a:t>Serious and persistent mental health or trauma disorder</a:t>
            </a:r>
          </a:p>
          <a:p>
            <a:pPr marL="461963" lvl="1" indent="-461963">
              <a:spcBef>
                <a:spcPts val="1000"/>
              </a:spcBef>
              <a:buFont typeface="Wingdings" panose="05000000000000000000" pitchFamily="2" charset="2"/>
              <a:buChar char="Ø"/>
              <a:defRPr/>
            </a:pPr>
            <a:r>
              <a:rPr lang="en-US" sz="3000" dirty="0">
                <a:effectLst>
                  <a:outerShdw blurRad="38100" dist="38100" dir="2700000" algn="tl">
                    <a:srgbClr val="000000">
                      <a:alpha val="43137"/>
                    </a:srgbClr>
                  </a:outerShdw>
                </a:effectLst>
              </a:rPr>
              <a:t>Other chronic and severe treatment needs </a:t>
            </a:r>
            <a:r>
              <a:rPr lang="en-US" sz="2700" dirty="0">
                <a:effectLst>
                  <a:outerShdw blurRad="38100" dist="38100" dir="2700000" algn="tl">
                    <a:srgbClr val="000000">
                      <a:alpha val="43137"/>
                    </a:srgbClr>
                  </a:outerShdw>
                </a:effectLst>
              </a:rPr>
              <a:t>(e.g., TBI, compulsive gambling)</a:t>
            </a:r>
          </a:p>
          <a:p>
            <a:pPr lvl="1" eaLnBrk="1" hangingPunct="1">
              <a:spcBef>
                <a:spcPts val="1200"/>
              </a:spcBef>
              <a:buFont typeface="Arial" charset="0"/>
              <a:buNone/>
              <a:defRPr/>
            </a:pPr>
            <a:endParaRPr lang="en-US" sz="23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969696"/>
                                      </p:to>
                                    </p:animClr>
                                  </p:sub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969696"/>
                                      </p:to>
                                    </p:animClr>
                                  </p:sub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969696"/>
                                      </p:to>
                                    </p:animClr>
                                  </p:sub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5" end="5"/>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9" name="Text Box 5">
            <a:extLst>
              <a:ext uri="{FF2B5EF4-FFF2-40B4-BE49-F238E27FC236}">
                <a16:creationId xmlns:a16="http://schemas.microsoft.com/office/drawing/2014/main" id="{9EEAF896-6B40-356E-E1D9-02B505DD21D2}"/>
              </a:ext>
            </a:extLst>
          </p:cNvPr>
          <p:cNvSpPr txBox="1">
            <a:spLocks noChangeArrowheads="1"/>
          </p:cNvSpPr>
          <p:nvPr/>
        </p:nvSpPr>
        <p:spPr bwMode="auto">
          <a:xfrm>
            <a:off x="8158163" y="95250"/>
            <a:ext cx="184150" cy="579438"/>
          </a:xfrm>
          <a:prstGeom prst="rect">
            <a:avLst/>
          </a:prstGeom>
          <a:noFill/>
          <a:ln w="12700" cap="sq">
            <a:noFill/>
            <a:miter lim="800000"/>
            <a:headEnd type="none" w="sm" len="sm"/>
            <a:tailEnd type="none" w="sm" len="sm"/>
          </a:ln>
          <a:effectLst/>
        </p:spPr>
        <p:txBody>
          <a:bodyPr wrap="none">
            <a:spAutoFit/>
          </a:bodyPr>
          <a:lstStyle/>
          <a:p>
            <a:pPr>
              <a:defRPr/>
            </a:pPr>
            <a:endParaRPr lang="en-US" sz="3200">
              <a:effectLst>
                <a:outerShdw blurRad="38100" dist="38100" dir="2700000" algn="tl">
                  <a:srgbClr val="FFFFFF"/>
                </a:outerShdw>
              </a:effectLst>
            </a:endParaRPr>
          </a:p>
        </p:txBody>
      </p:sp>
      <p:sp>
        <p:nvSpPr>
          <p:cNvPr id="50179" name="Text Box 6">
            <a:extLst>
              <a:ext uri="{FF2B5EF4-FFF2-40B4-BE49-F238E27FC236}">
                <a16:creationId xmlns:a16="http://schemas.microsoft.com/office/drawing/2014/main" id="{110F93FA-59F3-9D4D-7D31-32F81291B648}"/>
              </a:ext>
            </a:extLst>
          </p:cNvPr>
          <p:cNvSpPr txBox="1">
            <a:spLocks noChangeArrowheads="1"/>
          </p:cNvSpPr>
          <p:nvPr/>
        </p:nvSpPr>
        <p:spPr bwMode="auto">
          <a:xfrm>
            <a:off x="9737725" y="4537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134161" name="Rectangle 17">
            <a:extLst>
              <a:ext uri="{FF2B5EF4-FFF2-40B4-BE49-F238E27FC236}">
                <a16:creationId xmlns:a16="http://schemas.microsoft.com/office/drawing/2014/main" id="{EE62F5C2-ADD7-D084-7128-7384C9A58E04}"/>
              </a:ext>
            </a:extLst>
          </p:cNvPr>
          <p:cNvSpPr>
            <a:spLocks noGrp="1" noChangeArrowheads="1"/>
          </p:cNvSpPr>
          <p:nvPr>
            <p:ph type="body" idx="1"/>
          </p:nvPr>
        </p:nvSpPr>
        <p:spPr>
          <a:xfrm>
            <a:off x="112713" y="1371600"/>
            <a:ext cx="9031287" cy="4572000"/>
          </a:xfrm>
        </p:spPr>
        <p:txBody>
          <a:bodyPr lIns="92075" tIns="46038" rIns="92075" bIns="46038"/>
          <a:lstStyle/>
          <a:p>
            <a:pPr marL="0" eaLnBrk="1" hangingPunct="1">
              <a:spcBef>
                <a:spcPts val="0"/>
              </a:spcBef>
              <a:buClr>
                <a:srgbClr val="FF0000"/>
              </a:buClr>
              <a:defRPr/>
            </a:pPr>
            <a:r>
              <a:rPr lang="en-US" sz="3000" dirty="0">
                <a:effectLst>
                  <a:outerShdw blurRad="38100" dist="38100" dir="2700000" algn="tl">
                    <a:srgbClr val="000000"/>
                  </a:outerShdw>
                </a:effectLst>
                <a:latin typeface="+mj-lt"/>
              </a:rPr>
              <a:t>Treat symptoms, sanction avoidable misconduct, and</a:t>
            </a:r>
          </a:p>
          <a:p>
            <a:pPr marL="0" indent="0" eaLnBrk="1" hangingPunct="1">
              <a:spcBef>
                <a:spcPts val="0"/>
              </a:spcBef>
              <a:buClr>
                <a:srgbClr val="FF0000"/>
              </a:buClr>
              <a:buFontTx/>
              <a:buNone/>
              <a:defRPr/>
            </a:pPr>
            <a:r>
              <a:rPr lang="en-US" sz="3000" dirty="0">
                <a:effectLst>
                  <a:outerShdw blurRad="38100" dist="38100" dir="2700000" algn="tl">
                    <a:srgbClr val="000000"/>
                  </a:outerShdw>
                </a:effectLst>
                <a:latin typeface="+mj-lt"/>
              </a:rPr>
              <a:t>    reward achievements </a:t>
            </a:r>
          </a:p>
          <a:p>
            <a:pPr marL="0" indent="0" eaLnBrk="1" hangingPunct="1">
              <a:spcBef>
                <a:spcPts val="0"/>
              </a:spcBef>
              <a:buClr>
                <a:srgbClr val="FF0000"/>
              </a:buClr>
              <a:buFontTx/>
              <a:buNone/>
              <a:defRPr/>
            </a:pPr>
            <a:endParaRPr lang="en-US" sz="1200" b="1" dirty="0">
              <a:effectLst>
                <a:outerShdw blurRad="38100" dist="38100" dir="2700000" algn="tl">
                  <a:srgbClr val="000000"/>
                </a:outerShdw>
              </a:effectLst>
              <a:latin typeface="+mj-lt"/>
            </a:endParaRPr>
          </a:p>
          <a:p>
            <a:pPr eaLnBrk="1" hangingPunct="1">
              <a:spcBef>
                <a:spcPts val="0"/>
              </a:spcBef>
              <a:buClr>
                <a:srgbClr val="FF0000"/>
              </a:buClr>
              <a:defRPr/>
            </a:pPr>
            <a:r>
              <a:rPr lang="en-US" sz="3000" dirty="0">
                <a:effectLst>
                  <a:outerShdw blurRad="38100" dist="38100" dir="2700000" algn="tl">
                    <a:srgbClr val="000000"/>
                  </a:outerShdw>
                </a:effectLst>
                <a:latin typeface="+mj-lt"/>
              </a:rPr>
              <a:t>Don’t expect too much</a:t>
            </a:r>
            <a:endParaRPr lang="en-US" sz="800" b="1" dirty="0">
              <a:effectLst>
                <a:outerShdw blurRad="38100" dist="38100" dir="2700000" algn="tl">
                  <a:srgbClr val="000000"/>
                </a:outerShdw>
              </a:effectLst>
              <a:latin typeface="+mj-lt"/>
            </a:endParaRPr>
          </a:p>
          <a:p>
            <a:pPr marL="746125" lvl="2" indent="-285750" eaLnBrk="1" hangingPunct="1">
              <a:spcBef>
                <a:spcPts val="0"/>
              </a:spcBef>
              <a:buClr>
                <a:srgbClr val="FF0000"/>
              </a:buClr>
              <a:buFont typeface="Arial" panose="020B0604020202020204" pitchFamily="34" charset="0"/>
              <a:buChar char="─"/>
              <a:defRPr/>
            </a:pPr>
            <a:r>
              <a:rPr lang="en-US" sz="2300" dirty="0">
                <a:effectLst>
                  <a:outerShdw blurRad="38100" dist="38100" dir="2700000" algn="tl">
                    <a:srgbClr val="000000"/>
                  </a:outerShdw>
                </a:effectLst>
                <a:latin typeface="+mj-lt"/>
              </a:rPr>
              <a:t>Learned helplessness, ratio burden, and ceiling effects</a:t>
            </a:r>
          </a:p>
          <a:p>
            <a:pPr marL="0" lvl="1" eaLnBrk="1" hangingPunct="1">
              <a:spcBef>
                <a:spcPts val="0"/>
              </a:spcBef>
              <a:buClr>
                <a:srgbClr val="FF0000"/>
              </a:buClr>
              <a:defRPr/>
            </a:pPr>
            <a:endParaRPr lang="en-US" sz="800" b="1" dirty="0">
              <a:effectLst>
                <a:outerShdw blurRad="38100" dist="38100" dir="2700000" algn="tl">
                  <a:srgbClr val="000000"/>
                </a:outerShdw>
              </a:effectLst>
              <a:latin typeface="+mj-lt"/>
            </a:endParaRPr>
          </a:p>
          <a:p>
            <a:pPr marL="0" eaLnBrk="1" hangingPunct="1">
              <a:spcBef>
                <a:spcPts val="600"/>
              </a:spcBef>
              <a:buClr>
                <a:srgbClr val="FF0000"/>
              </a:buClr>
              <a:defRPr/>
            </a:pPr>
            <a:r>
              <a:rPr lang="en-US" sz="3000" dirty="0">
                <a:effectLst>
                  <a:outerShdw blurRad="38100" dist="38100" dir="2700000" algn="tl">
                    <a:srgbClr val="000000"/>
                  </a:outerShdw>
                </a:effectLst>
                <a:latin typeface="+mj-lt"/>
              </a:rPr>
              <a:t>Don’t expect too little</a:t>
            </a:r>
            <a:endParaRPr lang="en-US" sz="800" b="1" dirty="0">
              <a:effectLst>
                <a:outerShdw blurRad="38100" dist="38100" dir="2700000" algn="tl">
                  <a:srgbClr val="000000"/>
                </a:outerShdw>
              </a:effectLst>
              <a:latin typeface="+mj-lt"/>
            </a:endParaRPr>
          </a:p>
          <a:p>
            <a:pPr marL="746125" lvl="2" indent="-284163" eaLnBrk="1" hangingPunct="1">
              <a:spcBef>
                <a:spcPts val="0"/>
              </a:spcBef>
              <a:buClr>
                <a:srgbClr val="FF0000"/>
              </a:buClr>
              <a:buFont typeface="Arial" panose="020B0604020202020204" pitchFamily="34" charset="0"/>
              <a:buChar char="─"/>
              <a:defRPr/>
            </a:pPr>
            <a:r>
              <a:rPr lang="en-US" sz="2300" dirty="0">
                <a:effectLst>
                  <a:outerShdw blurRad="38100" dist="38100" dir="2700000" algn="tl">
                    <a:srgbClr val="000000"/>
                  </a:outerShdw>
                </a:effectLst>
                <a:latin typeface="+mj-lt"/>
              </a:rPr>
              <a:t>Habituation, complacency</a:t>
            </a:r>
          </a:p>
          <a:p>
            <a:pPr marL="0" lvl="1" eaLnBrk="1" hangingPunct="1">
              <a:spcBef>
                <a:spcPts val="0"/>
              </a:spcBef>
              <a:buClr>
                <a:srgbClr val="FF0000"/>
              </a:buClr>
              <a:defRPr/>
            </a:pPr>
            <a:endParaRPr lang="en-US" sz="800" b="1" dirty="0">
              <a:effectLst>
                <a:outerShdw blurRad="38100" dist="38100" dir="2700000" algn="tl">
                  <a:srgbClr val="000000"/>
                </a:outerShdw>
              </a:effectLst>
              <a:latin typeface="+mj-lt"/>
            </a:endParaRPr>
          </a:p>
          <a:p>
            <a:pPr marL="0" eaLnBrk="1" hangingPunct="1">
              <a:spcBef>
                <a:spcPts val="600"/>
              </a:spcBef>
              <a:buClr>
                <a:srgbClr val="FF0000"/>
              </a:buClr>
              <a:defRPr/>
            </a:pPr>
            <a:r>
              <a:rPr lang="en-US" sz="3000" dirty="0">
                <a:effectLst>
                  <a:outerShdw blurRad="38100" dist="38100" dir="2700000" algn="tl">
                    <a:srgbClr val="000000"/>
                  </a:outerShdw>
                </a:effectLst>
                <a:highlight>
                  <a:srgbClr val="FFFF00"/>
                </a:highlight>
                <a:latin typeface="+mj-lt"/>
              </a:rPr>
              <a:t>Proximal </a:t>
            </a:r>
            <a:r>
              <a:rPr lang="en-US" sz="3000" i="1" dirty="0">
                <a:effectLst>
                  <a:outerShdw blurRad="38100" dist="38100" dir="2700000" algn="tl">
                    <a:srgbClr val="000000"/>
                  </a:outerShdw>
                </a:effectLst>
                <a:highlight>
                  <a:srgbClr val="FFFF00"/>
                </a:highlight>
                <a:latin typeface="+mj-lt"/>
              </a:rPr>
              <a:t>vs</a:t>
            </a:r>
            <a:r>
              <a:rPr lang="en-US" sz="3000" dirty="0">
                <a:effectLst>
                  <a:outerShdw blurRad="38100" dist="38100" dir="2700000" algn="tl">
                    <a:srgbClr val="000000"/>
                  </a:outerShdw>
                </a:effectLst>
                <a:highlight>
                  <a:srgbClr val="FFFF00"/>
                </a:highlight>
                <a:latin typeface="+mj-lt"/>
              </a:rPr>
              <a:t>. distal vs. managed goals</a:t>
            </a:r>
          </a:p>
          <a:p>
            <a:pPr marL="0" eaLnBrk="1" hangingPunct="1">
              <a:spcBef>
                <a:spcPts val="0"/>
              </a:spcBef>
              <a:buClr>
                <a:srgbClr val="FF0000"/>
              </a:buClr>
              <a:defRPr/>
            </a:pPr>
            <a:endParaRPr lang="en-US" sz="1000" b="1" dirty="0">
              <a:effectLst>
                <a:outerShdw blurRad="38100" dist="38100" dir="2700000" algn="tl">
                  <a:srgbClr val="000000"/>
                </a:outerShdw>
              </a:effectLst>
              <a:latin typeface="+mj-lt"/>
            </a:endParaRPr>
          </a:p>
          <a:p>
            <a:pPr marL="0" eaLnBrk="1" hangingPunct="1">
              <a:spcBef>
                <a:spcPts val="600"/>
              </a:spcBef>
              <a:buClr>
                <a:srgbClr val="FF0000"/>
              </a:buClr>
              <a:defRPr/>
            </a:pPr>
            <a:r>
              <a:rPr lang="en-US" sz="3000" dirty="0">
                <a:effectLst>
                  <a:outerShdw blurRad="38100" dist="38100" dir="2700000" algn="tl">
                    <a:srgbClr val="000000"/>
                  </a:outerShdw>
                </a:effectLst>
                <a:latin typeface="+mj-lt"/>
              </a:rPr>
              <a:t>Phase advancement (specific responsivity)</a:t>
            </a:r>
            <a:endParaRPr lang="en-US" sz="800" b="1" dirty="0">
              <a:effectLst>
                <a:outerShdw blurRad="38100" dist="38100" dir="2700000" algn="tl">
                  <a:srgbClr val="000000"/>
                </a:outerShdw>
              </a:effectLst>
              <a:latin typeface="+mj-lt"/>
            </a:endParaRPr>
          </a:p>
          <a:p>
            <a:pPr marL="746125" lvl="1" indent="-284163" eaLnBrk="1" hangingPunct="1">
              <a:spcBef>
                <a:spcPts val="0"/>
              </a:spcBef>
              <a:buClr>
                <a:srgbClr val="FF0000"/>
              </a:buClr>
              <a:buFont typeface="Arial" panose="020B0604020202020204" pitchFamily="34" charset="0"/>
              <a:buChar char="─"/>
              <a:defRPr/>
            </a:pPr>
            <a:r>
              <a:rPr lang="en-US" sz="2300" dirty="0">
                <a:effectLst>
                  <a:outerShdw blurRad="38100" dist="38100" dir="2700000" algn="tl">
                    <a:srgbClr val="000000"/>
                  </a:outerShdw>
                </a:effectLst>
                <a:latin typeface="+mj-lt"/>
              </a:rPr>
              <a:t>What was once distal becomes proximal, and is eventually managed (alter expectations and consequences accordingly)</a:t>
            </a:r>
          </a:p>
          <a:p>
            <a:pPr eaLnBrk="1" hangingPunct="1">
              <a:lnSpc>
                <a:spcPct val="135000"/>
              </a:lnSpc>
              <a:buClr>
                <a:srgbClr val="FF0000"/>
              </a:buClr>
              <a:defRPr/>
            </a:pPr>
            <a:endParaRPr lang="en-US" sz="3500" b="1" dirty="0">
              <a:effectLst>
                <a:outerShdw blurRad="38100" dist="38100" dir="2700000" algn="tl">
                  <a:srgbClr val="000000"/>
                </a:outerShdw>
              </a:effectLst>
              <a:latin typeface="+mj-lt"/>
            </a:endParaRPr>
          </a:p>
          <a:p>
            <a:pPr eaLnBrk="1" hangingPunct="1">
              <a:lnSpc>
                <a:spcPct val="150000"/>
              </a:lnSpc>
              <a:buClr>
                <a:srgbClr val="FF0000"/>
              </a:buClr>
              <a:defRPr/>
            </a:pPr>
            <a:endParaRPr lang="en-US" sz="3500" b="1" dirty="0">
              <a:latin typeface="+mj-lt"/>
            </a:endParaRPr>
          </a:p>
          <a:p>
            <a:pPr eaLnBrk="1" hangingPunct="1">
              <a:lnSpc>
                <a:spcPct val="115000"/>
              </a:lnSpc>
              <a:buClr>
                <a:srgbClr val="FF0000"/>
              </a:buClr>
              <a:defRPr/>
            </a:pPr>
            <a:endParaRPr lang="en-US" sz="3500" b="1" dirty="0">
              <a:latin typeface="+mj-lt"/>
            </a:endParaRPr>
          </a:p>
        </p:txBody>
      </p:sp>
      <p:sp>
        <p:nvSpPr>
          <p:cNvPr id="3" name="TextBox 2">
            <a:extLst>
              <a:ext uri="{FF2B5EF4-FFF2-40B4-BE49-F238E27FC236}">
                <a16:creationId xmlns:a16="http://schemas.microsoft.com/office/drawing/2014/main" id="{390C4AA1-6642-DDE5-EBD0-E52E2067D065}"/>
              </a:ext>
            </a:extLst>
          </p:cNvPr>
          <p:cNvSpPr txBox="1"/>
          <p:nvPr/>
        </p:nvSpPr>
        <p:spPr>
          <a:xfrm>
            <a:off x="3862388" y="1870075"/>
            <a:ext cx="4672012" cy="492125"/>
          </a:xfrm>
          <a:prstGeom prst="rect">
            <a:avLst/>
          </a:prstGeom>
          <a:noFill/>
        </p:spPr>
        <p:txBody>
          <a:bodyPr wrap="none">
            <a:spAutoFit/>
          </a:bodyPr>
          <a:lstStyle/>
          <a:p>
            <a:pPr>
              <a:defRPr/>
            </a:pPr>
            <a:r>
              <a:rPr lang="en-US" sz="2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a:solidFill>
                  <a:srgbClr val="FF0000"/>
                </a:solidFill>
                <a:effectLst>
                  <a:outerShdw blurRad="38100" dist="38100" dir="2700000" algn="tl">
                    <a:srgbClr val="000000">
                      <a:alpha val="43137"/>
                    </a:srgbClr>
                  </a:outerShdw>
                </a:effectLst>
                <a:latin typeface="Arial "/>
              </a:rPr>
              <a:t>and never confuse them!</a:t>
            </a:r>
          </a:p>
        </p:txBody>
      </p:sp>
      <p:pic>
        <p:nvPicPr>
          <p:cNvPr id="50182" name="Picture 2" descr="http://ak.picdn.net/shutterstock/videos/3400247/preview/stock-footage-ceramic-clay-on-turntable-shaping-and-finishing-a-bowl.jpg">
            <a:extLst>
              <a:ext uri="{FF2B5EF4-FFF2-40B4-BE49-F238E27FC236}">
                <a16:creationId xmlns:a16="http://schemas.microsoft.com/office/drawing/2014/main" id="{2E7AB1FC-F961-C7B3-AAEC-C983FA301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425" y="3657600"/>
            <a:ext cx="25828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D599DD-F27D-1AD7-765C-D7387D50FA0F}"/>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Shaping Behavior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416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416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3416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34161">
                                            <p:txEl>
                                              <p:pRg st="3" end="3"/>
                                            </p:txEl>
                                          </p:spTgt>
                                        </p:tgtEl>
                                        <p:attrNameLst>
                                          <p:attrName>ppt_c</p:attrName>
                                        </p:attrNameLst>
                                      </p:cBhvr>
                                      <p:to>
                                        <a:srgbClr val="969696"/>
                                      </p:to>
                                    </p:animClr>
                                  </p:subTnLst>
                                </p:cTn>
                              </p:par>
                              <p:par>
                                <p:cTn id="17" presetID="1" presetClass="entr" presetSubtype="0" fill="hold" grpId="0" nodeType="withEffect">
                                  <p:stCondLst>
                                    <p:cond delay="0"/>
                                  </p:stCondLst>
                                  <p:childTnLst>
                                    <p:set>
                                      <p:cBhvr>
                                        <p:cTn id="18" dur="1" fill="hold">
                                          <p:stCondLst>
                                            <p:cond delay="499"/>
                                          </p:stCondLst>
                                        </p:cTn>
                                        <p:tgtEl>
                                          <p:spTgt spid="13416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34161">
                                            <p:txEl>
                                              <p:pRg st="4" end="4"/>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416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34161">
                                            <p:txEl>
                                              <p:pRg st="6" end="6"/>
                                            </p:txEl>
                                          </p:spTgt>
                                        </p:tgtEl>
                                        <p:attrNameLst>
                                          <p:attrName>ppt_c</p:attrName>
                                        </p:attrNameLst>
                                      </p:cBhvr>
                                      <p:to>
                                        <a:srgbClr val="969696"/>
                                      </p:to>
                                    </p:animClr>
                                  </p:subTnLst>
                                </p:cTn>
                              </p:par>
                              <p:par>
                                <p:cTn id="23" presetID="1" presetClass="entr" presetSubtype="0" fill="hold" grpId="0" nodeType="withEffect">
                                  <p:stCondLst>
                                    <p:cond delay="0"/>
                                  </p:stCondLst>
                                  <p:childTnLst>
                                    <p:set>
                                      <p:cBhvr>
                                        <p:cTn id="24" dur="1" fill="hold">
                                          <p:stCondLst>
                                            <p:cond delay="499"/>
                                          </p:stCondLst>
                                        </p:cTn>
                                        <p:tgtEl>
                                          <p:spTgt spid="134161">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34161">
                                            <p:txEl>
                                              <p:pRg st="7" end="7"/>
                                            </p:txEl>
                                          </p:spTgt>
                                        </p:tgtEl>
                                        <p:attrNameLst>
                                          <p:attrName>ppt_c</p:attrName>
                                        </p:attrNameLst>
                                      </p:cBhvr>
                                      <p:to>
                                        <a:srgbClr val="969696"/>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3416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34161">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134161">
                                            <p:txEl>
                                              <p:pRg st="11" end="11"/>
                                            </p:txEl>
                                          </p:spTgt>
                                        </p:tgtEl>
                                        <p:attrNameLst>
                                          <p:attrName>ppt_c</p:attrName>
                                        </p:attrNameLst>
                                      </p:cBhvr>
                                      <p:to>
                                        <a:srgbClr val="969696"/>
                                      </p:to>
                                    </p:animClr>
                                  </p:subTnLst>
                                </p:cTn>
                              </p:par>
                              <p:par>
                                <p:cTn id="33" presetID="1" presetClass="entr" presetSubtype="0" fill="hold" grpId="0" nodeType="withEffect">
                                  <p:stCondLst>
                                    <p:cond delay="0"/>
                                  </p:stCondLst>
                                  <p:childTnLst>
                                    <p:set>
                                      <p:cBhvr>
                                        <p:cTn id="34" dur="1" fill="hold">
                                          <p:stCondLst>
                                            <p:cond delay="499"/>
                                          </p:stCondLst>
                                        </p:cTn>
                                        <p:tgtEl>
                                          <p:spTgt spid="134161">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134161">
                                            <p:txEl>
                                              <p:pRg st="12" end="12"/>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uiExpand="1" build="p" autoUpdateAnimBg="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9762A-0775-9DBB-A387-8C469F600461}"/>
              </a:ext>
            </a:extLst>
          </p:cNvPr>
          <p:cNvSpPr>
            <a:spLocks noGrp="1"/>
          </p:cNvSpPr>
          <p:nvPr>
            <p:ph idx="1"/>
          </p:nvPr>
        </p:nvSpPr>
        <p:spPr>
          <a:xfrm>
            <a:off x="152400" y="1295400"/>
            <a:ext cx="7210425" cy="4876800"/>
          </a:xfrm>
        </p:spPr>
        <p:txBody>
          <a:bodyPr/>
          <a:lstStyle/>
          <a:p>
            <a:pPr eaLnBrk="1" hangingPunct="1">
              <a:spcBef>
                <a:spcPts val="1200"/>
              </a:spcBef>
              <a:defRPr/>
            </a:pPr>
            <a:r>
              <a:rPr lang="en-US" sz="2400" b="1" dirty="0">
                <a:solidFill>
                  <a:srgbClr val="C00000"/>
                </a:solidFill>
                <a:effectLst>
                  <a:outerShdw blurRad="38100" dist="38100" dir="2700000" algn="tl">
                    <a:srgbClr val="000000">
                      <a:alpha val="43137"/>
                    </a:srgbClr>
                  </a:outerShdw>
                </a:effectLst>
              </a:rPr>
              <a:t>Proximal goals </a:t>
            </a:r>
            <a:r>
              <a:rPr lang="en-US" sz="2300" dirty="0">
                <a:effectLst>
                  <a:outerShdw blurRad="38100" dist="38100" dir="2700000" algn="tl">
                    <a:srgbClr val="000000">
                      <a:alpha val="43137"/>
                    </a:srgbClr>
                  </a:outerShdw>
                </a:effectLst>
              </a:rPr>
              <a:t>are achievable and sustainable although may not be accustomed or motivated to meeting them</a:t>
            </a:r>
          </a:p>
          <a:p>
            <a:pPr lvl="1" eaLnBrk="1" hangingPunct="1">
              <a:spcBef>
                <a:spcPts val="600"/>
              </a:spcBef>
              <a:defRPr/>
            </a:pPr>
            <a:r>
              <a:rPr lang="en-US" sz="1900" dirty="0">
                <a:effectLst>
                  <a:outerShdw blurRad="38100" dist="38100" dir="2700000" algn="tl">
                    <a:srgbClr val="000000">
                      <a:alpha val="43137"/>
                    </a:srgbClr>
                  </a:outerShdw>
                </a:effectLst>
              </a:rPr>
              <a:t>Not necessarily easy but can sustain with reasonable effort</a:t>
            </a:r>
          </a:p>
          <a:p>
            <a:pPr lvl="1" eaLnBrk="1" hangingPunct="1">
              <a:spcBef>
                <a:spcPts val="600"/>
              </a:spcBef>
              <a:defRPr/>
            </a:pPr>
            <a:r>
              <a:rPr lang="en-US" sz="1900" dirty="0">
                <a:effectLst>
                  <a:outerShdw blurRad="38100" dist="38100" dir="2700000" algn="tl">
                    <a:srgbClr val="000000">
                      <a:alpha val="43137"/>
                    </a:srgbClr>
                  </a:outerShdw>
                </a:effectLst>
              </a:rPr>
              <a:t>Copious low-magnitude incentives until managed, then thin</a:t>
            </a:r>
          </a:p>
          <a:p>
            <a:pPr lvl="1" eaLnBrk="1" hangingPunct="1">
              <a:spcBef>
                <a:spcPts val="600"/>
              </a:spcBef>
              <a:defRPr/>
            </a:pPr>
            <a:r>
              <a:rPr lang="en-US" sz="1900" dirty="0">
                <a:effectLst>
                  <a:outerShdw blurRad="38100" dist="38100" dir="2700000" algn="tl">
                    <a:srgbClr val="000000">
                      <a:alpha val="43137"/>
                    </a:srgbClr>
                  </a:outerShdw>
                </a:effectLst>
              </a:rPr>
              <a:t>Higher-magnitude sanctions for proximal infractions</a:t>
            </a:r>
          </a:p>
          <a:p>
            <a:pPr eaLnBrk="1" hangingPunct="1">
              <a:spcBef>
                <a:spcPts val="1200"/>
              </a:spcBef>
              <a:defRPr/>
            </a:pPr>
            <a:r>
              <a:rPr lang="en-US" sz="2300" b="1" dirty="0">
                <a:solidFill>
                  <a:srgbClr val="C00000"/>
                </a:solidFill>
                <a:effectLst>
                  <a:outerShdw blurRad="38100" dist="38100" dir="2700000" algn="tl">
                    <a:srgbClr val="000000">
                      <a:alpha val="43137"/>
                    </a:srgbClr>
                  </a:outerShdw>
                </a:effectLst>
              </a:rPr>
              <a:t>Distal goals </a:t>
            </a:r>
            <a:r>
              <a:rPr lang="en-US" sz="2300" dirty="0">
                <a:effectLst>
                  <a:outerShdw blurRad="38100" dist="38100" dir="2700000" algn="tl">
                    <a:srgbClr val="000000">
                      <a:alpha val="43137"/>
                    </a:srgbClr>
                  </a:outerShdw>
                </a:effectLst>
              </a:rPr>
              <a:t>are too difficult to accomplish currently or can only accomplish intermittently or for a limited time</a:t>
            </a:r>
          </a:p>
          <a:p>
            <a:pPr lvl="1" eaLnBrk="1" hangingPunct="1">
              <a:spcBef>
                <a:spcPts val="600"/>
              </a:spcBef>
              <a:defRPr/>
            </a:pPr>
            <a:r>
              <a:rPr lang="en-US" sz="1900" dirty="0">
                <a:effectLst>
                  <a:outerShdw blurRad="38100" dist="38100" dir="2700000" algn="tl">
                    <a:srgbClr val="000000">
                      <a:alpha val="43137"/>
                    </a:srgbClr>
                  </a:outerShdw>
                </a:effectLst>
              </a:rPr>
              <a:t>Service adjustments until become proximal</a:t>
            </a:r>
          </a:p>
          <a:p>
            <a:pPr eaLnBrk="1" hangingPunct="1">
              <a:spcBef>
                <a:spcPts val="1200"/>
              </a:spcBef>
              <a:defRPr/>
            </a:pPr>
            <a:r>
              <a:rPr lang="en-US" sz="2200" b="1" dirty="0">
                <a:solidFill>
                  <a:srgbClr val="C00000"/>
                </a:solidFill>
                <a:effectLst>
                  <a:outerShdw blurRad="38100" dist="38100" dir="2700000" algn="tl">
                    <a:srgbClr val="000000">
                      <a:alpha val="43137"/>
                    </a:srgbClr>
                  </a:outerShdw>
                </a:effectLst>
              </a:rPr>
              <a:t>Managed goals </a:t>
            </a:r>
            <a:r>
              <a:rPr lang="en-US" sz="2200" dirty="0">
                <a:effectLst>
                  <a:outerShdw blurRad="38100" dist="38100" dir="2700000" algn="tl">
                    <a:srgbClr val="000000">
                      <a:alpha val="43137"/>
                    </a:srgbClr>
                  </a:outerShdw>
                </a:effectLst>
              </a:rPr>
              <a:t>have been met and sustained for a reasonable time</a:t>
            </a:r>
          </a:p>
          <a:p>
            <a:pPr lvl="1" eaLnBrk="1" hangingPunct="1">
              <a:spcBef>
                <a:spcPts val="600"/>
              </a:spcBef>
              <a:defRPr/>
            </a:pPr>
            <a:r>
              <a:rPr lang="en-US" sz="1800" dirty="0">
                <a:effectLst>
                  <a:outerShdw blurRad="38100" dist="38100" dir="2700000" algn="tl">
                    <a:srgbClr val="000000">
                      <a:alpha val="43137"/>
                    </a:srgbClr>
                  </a:outerShdw>
                </a:effectLst>
              </a:rPr>
              <a:t>Do not need to be performed perfectly but have demonstrated they can meet the expectation </a:t>
            </a:r>
          </a:p>
          <a:p>
            <a:pPr lvl="1" eaLnBrk="1" hangingPunct="1">
              <a:spcBef>
                <a:spcPts val="600"/>
              </a:spcBef>
              <a:defRPr/>
            </a:pPr>
            <a:r>
              <a:rPr lang="en-US" sz="1800" dirty="0">
                <a:effectLst>
                  <a:outerShdw blurRad="38100" dist="38100" dir="2700000" algn="tl">
                    <a:srgbClr val="000000">
                      <a:alpha val="43137"/>
                    </a:srgbClr>
                  </a:outerShdw>
                </a:effectLst>
              </a:rPr>
              <a:t>Thin incentives and move on to the next goal</a:t>
            </a:r>
          </a:p>
          <a:p>
            <a:pPr lvl="1" eaLnBrk="1" hangingPunct="1">
              <a:spcBef>
                <a:spcPts val="600"/>
              </a:spcBef>
              <a:defRPr/>
            </a:pPr>
            <a:r>
              <a:rPr lang="en-US" sz="1800" dirty="0">
                <a:effectLst>
                  <a:outerShdw blurRad="38100" dist="38100" dir="2700000" algn="tl">
                    <a:srgbClr val="000000">
                      <a:alpha val="43137"/>
                    </a:srgbClr>
                  </a:outerShdw>
                </a:effectLst>
              </a:rPr>
              <a:t>Intermittently incentivize (especially praise) maintenance </a:t>
            </a:r>
          </a:p>
          <a:p>
            <a:pPr lvl="1" eaLnBrk="1" hangingPunct="1">
              <a:spcBef>
                <a:spcPts val="1200"/>
              </a:spcBef>
              <a:buFont typeface="Arial" charset="0"/>
              <a:buNone/>
              <a:defRPr/>
            </a:pP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E7CF791F-7AD3-3803-5987-515DCE9B4779}"/>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DFEC1C94-67A8-2565-E9E9-636F0E798C7B}"/>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5C8174C3-973C-A65C-5EFF-E9F103902DED}"/>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DF5423BF-63A9-2C22-1EE0-78610D8931F3}"/>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5D5FB65A-6495-31E2-167A-AFD776B0D238}"/>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0A1C9A92-91D0-1628-1F2F-23CF0E512040}"/>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1204" name="Title 1">
            <a:extLst>
              <a:ext uri="{FF2B5EF4-FFF2-40B4-BE49-F238E27FC236}">
                <a16:creationId xmlns:a16="http://schemas.microsoft.com/office/drawing/2014/main" id="{28363313-2969-40E8-0D82-C3E20EC88313}"/>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9A4B4001-408F-E1D1-54C1-FD8D929B00F4}"/>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Classifying Goals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69696"/>
                                      </p:to>
                                    </p:animClr>
                                  </p:sub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7FBFF-3B0C-2832-9CD7-752FA8D1268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47C2-B45E-271B-19FB-5EBF46720696}"/>
              </a:ext>
            </a:extLst>
          </p:cNvPr>
          <p:cNvSpPr>
            <a:spLocks noGrp="1"/>
          </p:cNvSpPr>
          <p:nvPr>
            <p:ph idx="1"/>
          </p:nvPr>
        </p:nvSpPr>
        <p:spPr>
          <a:xfrm>
            <a:off x="152400" y="1295400"/>
            <a:ext cx="7210425" cy="4876800"/>
          </a:xfrm>
        </p:spPr>
        <p:txBody>
          <a:bodyPr/>
          <a:lstStyle/>
          <a:p>
            <a:pPr marL="457200" indent="-457200" eaLnBrk="1" hangingPunct="1">
              <a:spcBef>
                <a:spcPts val="1200"/>
              </a:spcBef>
              <a:buFont typeface="+mj-lt"/>
              <a:buAutoNum type="arabicPeriod"/>
              <a:defRPr/>
            </a:pPr>
            <a:r>
              <a:rPr lang="en-US" sz="2400" b="1" dirty="0">
                <a:solidFill>
                  <a:srgbClr val="C00000"/>
                </a:solidFill>
                <a:effectLst>
                  <a:outerShdw blurRad="38100" dist="38100" dir="2700000" algn="tl">
                    <a:srgbClr val="000000">
                      <a:alpha val="43137"/>
                    </a:srgbClr>
                  </a:outerShdw>
                </a:effectLst>
              </a:rPr>
              <a:t>Psychosocial Stability –</a:t>
            </a:r>
            <a:r>
              <a:rPr lang="en-US" sz="2300" dirty="0">
                <a:effectLst>
                  <a:outerShdw blurRad="38100" dist="38100" dir="2700000" algn="tl">
                    <a:srgbClr val="000000">
                      <a:alpha val="43137"/>
                    </a:srgbClr>
                  </a:outerShdw>
                </a:effectLst>
              </a:rPr>
              <a:t> when attendance, verbal participation, honesty, and prosocial routine have become proximal, and can begin imposing sanctions</a:t>
            </a:r>
          </a:p>
          <a:p>
            <a:pPr lvl="1" eaLnBrk="1" hangingPunct="1">
              <a:spcBef>
                <a:spcPts val="600"/>
              </a:spcBef>
              <a:defRPr/>
            </a:pPr>
            <a:r>
              <a:rPr lang="en-US" sz="1900" dirty="0">
                <a:effectLst>
                  <a:outerShdw blurRad="38100" dist="38100" dir="2700000" algn="tl">
                    <a:srgbClr val="000000">
                      <a:alpha val="43137"/>
                    </a:srgbClr>
                  </a:outerShdw>
                </a:effectLst>
              </a:rPr>
              <a:t>required prior to reducing probation sessions, home visits, or court hearings (</a:t>
            </a:r>
            <a:r>
              <a:rPr lang="en-US" sz="1900" u="sng" dirty="0">
                <a:effectLst>
                  <a:outerShdw blurRad="38100" dist="38100" dir="2700000" algn="tl">
                    <a:srgbClr val="000000">
                      <a:alpha val="43137"/>
                    </a:srgbClr>
                  </a:outerShdw>
                </a:effectLst>
              </a:rPr>
              <a:t>not</a:t>
            </a:r>
            <a:r>
              <a:rPr lang="en-US" sz="1900" dirty="0">
                <a:effectLst>
                  <a:outerShdw blurRad="38100" dist="38100" dir="2700000" algn="tl">
                    <a:srgbClr val="000000">
                      <a:alpha val="43137"/>
                    </a:srgbClr>
                  </a:outerShdw>
                </a:effectLst>
              </a:rPr>
              <a:t> yet treatment or drug testing)</a:t>
            </a:r>
          </a:p>
          <a:p>
            <a:pPr marL="511175" lvl="1" indent="-457200" eaLnBrk="1" hangingPunct="1">
              <a:spcBef>
                <a:spcPts val="600"/>
              </a:spcBef>
              <a:buFont typeface="+mj-lt"/>
              <a:buAutoNum type="arabicPeriod" startAt="2"/>
              <a:defRPr/>
            </a:pPr>
            <a:r>
              <a:rPr lang="en-US" sz="2400" b="1" dirty="0">
                <a:solidFill>
                  <a:srgbClr val="C00000"/>
                </a:solidFill>
                <a:effectLst>
                  <a:outerShdw blurRad="38100" dist="38100" dir="2700000" algn="tl">
                    <a:srgbClr val="000000">
                      <a:alpha val="43137"/>
                    </a:srgbClr>
                  </a:outerShdw>
                </a:effectLst>
              </a:rPr>
              <a:t>Early Remission – </a:t>
            </a:r>
            <a:r>
              <a:rPr lang="en-US" sz="2400" dirty="0">
                <a:effectLst>
                  <a:outerShdw blurRad="38100" dist="38100" dir="2700000" algn="tl">
                    <a:srgbClr val="000000">
                      <a:alpha val="43137"/>
                    </a:srgbClr>
                  </a:outerShdw>
                </a:effectLst>
              </a:rPr>
              <a:t>when</a:t>
            </a:r>
            <a:r>
              <a:rPr lang="en-US" sz="2400" b="1"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abstinence and problem-solving skills have become proximal</a:t>
            </a:r>
          </a:p>
          <a:p>
            <a:pPr marL="739775" lvl="2" indent="-282575" eaLnBrk="1" hangingPunct="1">
              <a:spcBef>
                <a:spcPts val="600"/>
              </a:spcBef>
              <a:buFont typeface="Calibri" panose="020F0502020204030204" pitchFamily="34" charset="0"/>
              <a:buChar char="–"/>
              <a:defRPr/>
            </a:pPr>
            <a:r>
              <a:rPr lang="en-US" sz="2000" dirty="0">
                <a:effectLst>
                  <a:outerShdw blurRad="38100" dist="38100" dir="2700000" algn="tl">
                    <a:srgbClr val="000000">
                      <a:alpha val="43137"/>
                    </a:srgbClr>
                  </a:outerShdw>
                </a:effectLst>
              </a:rPr>
              <a:t>can </a:t>
            </a:r>
            <a:r>
              <a:rPr lang="en-US" sz="2000" u="sng" dirty="0">
                <a:effectLst>
                  <a:outerShdw blurRad="38100" dist="38100" dir="2700000" algn="tl">
                    <a:srgbClr val="000000">
                      <a:alpha val="43137"/>
                    </a:srgbClr>
                  </a:outerShdw>
                </a:effectLst>
              </a:rPr>
              <a:t>begin</a:t>
            </a:r>
            <a:r>
              <a:rPr lang="en-US" sz="2000" dirty="0">
                <a:effectLst>
                  <a:outerShdw blurRad="38100" dist="38100" dir="2700000" algn="tl">
                    <a:srgbClr val="000000">
                      <a:alpha val="43137"/>
                    </a:srgbClr>
                  </a:outerShdw>
                </a:effectLst>
              </a:rPr>
              <a:t> reducing treatment and drug testing</a:t>
            </a:r>
          </a:p>
          <a:p>
            <a:pPr marL="511175" lvl="1" indent="-457200" eaLnBrk="1" hangingPunct="1">
              <a:spcBef>
                <a:spcPts val="600"/>
              </a:spcBef>
              <a:buFont typeface="+mj-lt"/>
              <a:buAutoNum type="arabicPeriod" startAt="3"/>
              <a:defRPr/>
            </a:pPr>
            <a:r>
              <a:rPr lang="en-US" sz="2400" b="1" dirty="0">
                <a:solidFill>
                  <a:srgbClr val="C00000"/>
                </a:solidFill>
                <a:effectLst>
                  <a:outerShdw blurRad="38100" dist="38100" dir="2700000" algn="tl">
                    <a:srgbClr val="000000">
                      <a:alpha val="43137"/>
                    </a:srgbClr>
                  </a:outerShdw>
                </a:effectLst>
              </a:rPr>
              <a:t>Sustained Remission – </a:t>
            </a:r>
            <a:r>
              <a:rPr lang="en-US" sz="2400" dirty="0">
                <a:effectLst>
                  <a:outerShdw blurRad="38100" dist="38100" dir="2700000" algn="tl">
                    <a:srgbClr val="000000">
                      <a:alpha val="43137"/>
                    </a:srgbClr>
                  </a:outerShdw>
                </a:effectLst>
              </a:rPr>
              <a:t>when abstinence and problem-solving skills are managed and adaptive life skills (e.g., employment, household management) have become proximal</a:t>
            </a:r>
          </a:p>
          <a:p>
            <a:pPr marL="511175" lvl="1" indent="-457200" eaLnBrk="1" hangingPunct="1">
              <a:spcBef>
                <a:spcPts val="600"/>
              </a:spcBef>
              <a:buFont typeface="+mj-lt"/>
              <a:buAutoNum type="arabicPeriod" startAt="4"/>
              <a:defRPr/>
            </a:pPr>
            <a:r>
              <a:rPr lang="en-US" sz="2400" b="1" dirty="0">
                <a:solidFill>
                  <a:srgbClr val="C00000"/>
                </a:solidFill>
                <a:effectLst>
                  <a:outerShdw blurRad="38100" dist="38100" dir="2700000" algn="tl">
                    <a:srgbClr val="000000">
                      <a:alpha val="43137"/>
                    </a:srgbClr>
                  </a:outerShdw>
                </a:effectLst>
              </a:rPr>
              <a:t>Recovery Management – </a:t>
            </a:r>
            <a:r>
              <a:rPr lang="en-US" sz="2400" dirty="0">
                <a:effectLst>
                  <a:outerShdw blurRad="38100" dist="38100" dir="2700000" algn="tl">
                    <a:srgbClr val="000000">
                      <a:alpha val="43137"/>
                    </a:srgbClr>
                  </a:outerShdw>
                </a:effectLst>
              </a:rPr>
              <a:t>when adaptive life skills are managed and recovery is proximal</a:t>
            </a:r>
          </a:p>
          <a:p>
            <a:pPr lvl="1" eaLnBrk="1" hangingPunct="1">
              <a:spcBef>
                <a:spcPts val="1200"/>
              </a:spcBef>
              <a:buFont typeface="Arial" charset="0"/>
              <a:buNone/>
              <a:defRPr/>
            </a:pP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75A24D1E-E64C-DDAB-0C7F-34260D3D46B9}"/>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ED0AB4C3-0520-965E-E7F2-3C685A232A06}"/>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027CC5DE-A350-CF2E-F12D-605AE52EF483}"/>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1CE20447-A850-A4C5-7A45-4511BF60424E}"/>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E69F74D1-4FEF-98DF-C388-BE745C2E2E68}"/>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B5276512-921C-7BB7-020C-8EC5906010A8}"/>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1204" name="Title 1">
            <a:extLst>
              <a:ext uri="{FF2B5EF4-FFF2-40B4-BE49-F238E27FC236}">
                <a16:creationId xmlns:a16="http://schemas.microsoft.com/office/drawing/2014/main" id="{F01FA499-D248-60EB-6BDD-5F778E2ABF18}"/>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55DF3957-9403-84FB-3146-C317812188D0}"/>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Progress Benchmarks</a:t>
            </a:r>
          </a:p>
        </p:txBody>
      </p:sp>
    </p:spTree>
    <p:extLst>
      <p:ext uri="{BB962C8B-B14F-4D97-AF65-F5344CB8AC3E}">
        <p14:creationId xmlns:p14="http://schemas.microsoft.com/office/powerpoint/2010/main" val="2647090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2CC726-E317-1808-BEF4-92B9F91AC3C8}"/>
              </a:ext>
            </a:extLst>
          </p:cNvPr>
          <p:cNvSpPr>
            <a:spLocks noGrp="1"/>
          </p:cNvSpPr>
          <p:nvPr>
            <p:ph idx="1"/>
          </p:nvPr>
        </p:nvSpPr>
        <p:spPr>
          <a:xfrm>
            <a:off x="76200" y="1219200"/>
            <a:ext cx="7434263" cy="4876800"/>
          </a:xfrm>
        </p:spPr>
        <p:txBody>
          <a:bodyPr/>
          <a:lstStyle/>
          <a:p>
            <a:pPr eaLnBrk="1" hangingPunct="1">
              <a:spcBef>
                <a:spcPts val="600"/>
              </a:spcBef>
              <a:defRPr/>
            </a:pPr>
            <a:r>
              <a:rPr lang="en-US" sz="2300" dirty="0">
                <a:effectLst>
                  <a:outerShdw blurRad="38100" dist="38100" dir="2700000" algn="tl">
                    <a:srgbClr val="000000">
                      <a:alpha val="43137"/>
                    </a:srgbClr>
                  </a:outerShdw>
                </a:effectLst>
              </a:rPr>
              <a:t>The </a:t>
            </a:r>
            <a:r>
              <a:rPr lang="en-US" sz="2300" u="sng" dirty="0">
                <a:effectLst>
                  <a:outerShdw blurRad="38100" dist="38100" dir="2700000" algn="tl">
                    <a:srgbClr val="000000">
                      <a:alpha val="43137"/>
                    </a:srgbClr>
                  </a:outerShdw>
                </a:effectLst>
              </a:rPr>
              <a:t>first</a:t>
            </a:r>
            <a:r>
              <a:rPr lang="en-US" sz="2300" dirty="0">
                <a:effectLst>
                  <a:outerShdw blurRad="38100" dist="38100" dir="2700000" algn="tl">
                    <a:srgbClr val="000000">
                      <a:alpha val="43137"/>
                    </a:srgbClr>
                  </a:outerShdw>
                </a:effectLst>
              </a:rPr>
              <a:t> order of business in the recovery process for high-risk and high-need persons</a:t>
            </a:r>
          </a:p>
          <a:p>
            <a:pPr eaLnBrk="1" hangingPunct="1">
              <a:spcBef>
                <a:spcPts val="600"/>
              </a:spcBef>
              <a:defRPr/>
            </a:pPr>
            <a:r>
              <a:rPr lang="en-US" sz="2300" dirty="0">
                <a:effectLst>
                  <a:outerShdw blurRad="38100" dist="38100" dir="2700000" algn="tl">
                    <a:srgbClr val="000000">
                      <a:alpha val="43137"/>
                    </a:srgbClr>
                  </a:outerShdw>
                </a:effectLst>
              </a:rPr>
              <a:t>Required for attendance, participation, prosocial routine, &amp; honesty to be proximal, and prior to reducing probation sessions, home visits, court hearings (</a:t>
            </a:r>
            <a:r>
              <a:rPr lang="en-US" sz="2300" u="sng" dirty="0">
                <a:effectLst>
                  <a:outerShdw blurRad="38100" dist="38100" dir="2700000" algn="tl">
                    <a:srgbClr val="000000">
                      <a:alpha val="43137"/>
                    </a:srgbClr>
                  </a:outerShdw>
                </a:effectLst>
              </a:rPr>
              <a:t>not</a:t>
            </a:r>
            <a:r>
              <a:rPr lang="en-US" sz="2300" dirty="0">
                <a:effectLst>
                  <a:outerShdw blurRad="38100" dist="38100" dir="2700000" algn="tl">
                    <a:srgbClr val="000000">
                      <a:alpha val="43137"/>
                    </a:srgbClr>
                  </a:outerShdw>
                </a:effectLst>
              </a:rPr>
              <a:t> yet treatment or drug testing)</a:t>
            </a:r>
          </a:p>
          <a:p>
            <a:pPr eaLnBrk="1" hangingPunct="1">
              <a:spcBef>
                <a:spcPts val="0"/>
              </a:spcBef>
              <a:defRPr/>
            </a:pPr>
            <a:r>
              <a:rPr lang="en-US" sz="2300" b="1" i="1" dirty="0">
                <a:solidFill>
                  <a:srgbClr val="C00000"/>
                </a:solidFill>
                <a:effectLst>
                  <a:outerShdw blurRad="38100" dist="38100" dir="2700000" algn="tl">
                    <a:srgbClr val="000000">
                      <a:alpha val="43137"/>
                    </a:srgbClr>
                  </a:outerShdw>
                </a:effectLst>
              </a:rPr>
              <a:t>Psychosocial stability</a:t>
            </a:r>
            <a:r>
              <a:rPr lang="en-US" sz="2300" i="1" dirty="0">
                <a:solidFill>
                  <a:srgbClr val="C00000"/>
                </a:solidFill>
                <a:effectLst>
                  <a:outerShdw blurRad="38100" dist="38100" dir="2700000" algn="tl">
                    <a:srgbClr val="000000">
                      <a:alpha val="43137"/>
                    </a:srgbClr>
                  </a:outerShdw>
                </a:effectLst>
              </a:rPr>
              <a:t>:</a:t>
            </a:r>
            <a:r>
              <a:rPr lang="en-US" i="1" dirty="0">
                <a:solidFill>
                  <a:srgbClr val="C00000"/>
                </a:solidFill>
              </a:rPr>
              <a:t> </a:t>
            </a:r>
            <a:endParaRPr lang="en-US" sz="1500" i="1" dirty="0">
              <a:solidFill>
                <a:srgbClr val="C00000"/>
              </a:solidFill>
            </a:endParaRPr>
          </a:p>
          <a:p>
            <a:pPr lvl="1">
              <a:buFont typeface="Wingdings" panose="05000000000000000000" pitchFamily="2" charset="2"/>
              <a:buChar char="ü"/>
              <a:defRPr/>
            </a:pPr>
            <a:r>
              <a:rPr lang="en-US" sz="1800" b="1" i="1" dirty="0"/>
              <a:t>Secure housing</a:t>
            </a:r>
            <a:r>
              <a:rPr lang="en-US" sz="1800" dirty="0"/>
              <a:t>— safe and stable housing for reasonable future</a:t>
            </a:r>
          </a:p>
          <a:p>
            <a:pPr lvl="1">
              <a:buFont typeface="Wingdings" panose="05000000000000000000" pitchFamily="2" charset="2"/>
              <a:buChar char="ü"/>
              <a:defRPr/>
            </a:pPr>
            <a:r>
              <a:rPr lang="en-US" sz="1800" b="1" i="1" dirty="0"/>
              <a:t>Reliable attendance</a:t>
            </a:r>
            <a:r>
              <a:rPr lang="en-US" sz="1800" dirty="0"/>
              <a:t>— ability to attend services reliably, not perfection </a:t>
            </a:r>
          </a:p>
          <a:p>
            <a:pPr lvl="1">
              <a:buFont typeface="Wingdings" panose="05000000000000000000" pitchFamily="2" charset="2"/>
              <a:buChar char="ü"/>
              <a:defRPr/>
            </a:pPr>
            <a:r>
              <a:rPr lang="en-US" sz="1800" b="1" i="1" dirty="0"/>
              <a:t>Clinical stability</a:t>
            </a:r>
            <a:r>
              <a:rPr lang="en-US" sz="1800" dirty="0"/>
              <a:t>— no longer experiencing debilitating symptoms that interfere with other services (</a:t>
            </a:r>
            <a:r>
              <a:rPr lang="en-US" sz="1800" i="1" dirty="0"/>
              <a:t>e.g., </a:t>
            </a:r>
            <a:r>
              <a:rPr lang="en-US" sz="1800" dirty="0"/>
              <a:t>withdrawal, craving, anhedonia, executive dysfunction)</a:t>
            </a:r>
          </a:p>
          <a:p>
            <a:pPr lvl="1">
              <a:buFont typeface="Wingdings" panose="05000000000000000000" pitchFamily="2" charset="2"/>
              <a:buChar char="ü"/>
              <a:defRPr/>
            </a:pPr>
            <a:r>
              <a:rPr lang="en-US" sz="1800" b="1" i="1" dirty="0"/>
              <a:t>Therapeutic alliance with staff</a:t>
            </a:r>
            <a:r>
              <a:rPr lang="en-US" sz="1800" dirty="0"/>
              <a:t>—at least one staff member with whom they can share thoughts, feelings, experiences, and acknowledge concerns and ask for help</a:t>
            </a:r>
          </a:p>
          <a:p>
            <a:pPr lvl="1" eaLnBrk="1" hangingPunct="1">
              <a:spcBef>
                <a:spcPts val="1200"/>
              </a:spcBef>
              <a:buFont typeface="Arial" charset="0"/>
              <a:buNone/>
              <a:defRPr/>
            </a:pP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0D4E460D-3BE1-4E5E-6818-7519998B79AD}"/>
              </a:ext>
            </a:extLst>
          </p:cNvPr>
          <p:cNvGrpSpPr>
            <a:grpSpLocks/>
          </p:cNvGrpSpPr>
          <p:nvPr/>
        </p:nvGrpSpPr>
        <p:grpSpPr bwMode="auto">
          <a:xfrm>
            <a:off x="7467600" y="0"/>
            <a:ext cx="16764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C03C9962-8244-CB20-0039-B8B67B0ACBE4}"/>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2295510D-84DF-E00F-8342-84F99CB64F17}"/>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C23CDF2F-C9F0-F1F7-CAEB-9860BD1A3414}"/>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2DE54FAA-C619-4AEA-F081-6E38DD9C871E}"/>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5454BD8B-B592-E647-1521-4C890FA4BB16}"/>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3252" name="Title 1">
            <a:extLst>
              <a:ext uri="{FF2B5EF4-FFF2-40B4-BE49-F238E27FC236}">
                <a16:creationId xmlns:a16="http://schemas.microsoft.com/office/drawing/2014/main" id="{2E7C8A16-EC48-8777-6652-5DE0EEAEB1B8}"/>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33F1229D-153A-B0A5-5712-E6AC692DC26D}"/>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i="1" cap="small" dirty="0">
                <a:solidFill>
                  <a:prstClr val="white"/>
                </a:solidFill>
                <a:effectLst>
                  <a:outerShdw blurRad="38100" dist="38100" dir="2700000" algn="tl">
                    <a:srgbClr val="000000">
                      <a:alpha val="43137"/>
                    </a:srgbClr>
                  </a:outerShdw>
                </a:effectLst>
                <a:cs typeface="Times New Roman" panose="02020603050405020304" pitchFamily="18" charset="0"/>
              </a:rPr>
              <a:t>Psychosocial Stability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2F000-C65C-897A-4808-99B016660217}"/>
              </a:ext>
            </a:extLst>
          </p:cNvPr>
          <p:cNvSpPr>
            <a:spLocks noGrp="1"/>
          </p:cNvSpPr>
          <p:nvPr>
            <p:ph idx="1"/>
          </p:nvPr>
        </p:nvSpPr>
        <p:spPr>
          <a:xfrm>
            <a:off x="104775" y="1143000"/>
            <a:ext cx="7210425" cy="4876800"/>
          </a:xfrm>
        </p:spPr>
        <p:txBody>
          <a:bodyPr/>
          <a:lstStyle/>
          <a:p>
            <a:pPr eaLnBrk="1" hangingPunct="1">
              <a:spcBef>
                <a:spcPts val="600"/>
              </a:spcBef>
              <a:defRPr/>
            </a:pPr>
            <a:r>
              <a:rPr lang="en-US" sz="2300" dirty="0">
                <a:effectLst>
                  <a:outerShdw blurRad="38100" dist="38100" dir="2700000" algn="tl">
                    <a:srgbClr val="000000">
                      <a:alpha val="43137"/>
                    </a:srgbClr>
                  </a:outerShdw>
                </a:effectLst>
              </a:rPr>
              <a:t>The </a:t>
            </a:r>
            <a:r>
              <a:rPr lang="en-US" sz="2300" u="sng" dirty="0">
                <a:effectLst>
                  <a:outerShdw blurRad="38100" dist="38100" dir="2700000" algn="tl">
                    <a:srgbClr val="000000">
                      <a:alpha val="43137"/>
                    </a:srgbClr>
                  </a:outerShdw>
                </a:effectLst>
              </a:rPr>
              <a:t>second</a:t>
            </a:r>
            <a:r>
              <a:rPr lang="en-US" sz="2300" dirty="0">
                <a:effectLst>
                  <a:outerShdw blurRad="38100" dist="38100" dir="2700000" algn="tl">
                    <a:srgbClr val="000000">
                      <a:alpha val="43137"/>
                    </a:srgbClr>
                  </a:outerShdw>
                </a:effectLst>
              </a:rPr>
              <a:t> order of business in the recovery process</a:t>
            </a:r>
          </a:p>
          <a:p>
            <a:pPr eaLnBrk="1" hangingPunct="1">
              <a:spcBef>
                <a:spcPts val="600"/>
              </a:spcBef>
              <a:defRPr/>
            </a:pPr>
            <a:r>
              <a:rPr lang="en-US" sz="2300" dirty="0">
                <a:effectLst>
                  <a:outerShdw blurRad="38100" dist="38100" dir="2700000" algn="tl">
                    <a:srgbClr val="000000">
                      <a:alpha val="43137"/>
                    </a:srgbClr>
                  </a:outerShdw>
                </a:effectLst>
              </a:rPr>
              <a:t>Required for abstinence and problem-solving skills to be proximal </a:t>
            </a:r>
          </a:p>
          <a:p>
            <a:pPr eaLnBrk="1" hangingPunct="1">
              <a:spcBef>
                <a:spcPts val="600"/>
              </a:spcBef>
              <a:defRPr/>
            </a:pPr>
            <a:r>
              <a:rPr lang="en-US" sz="2300" dirty="0">
                <a:effectLst>
                  <a:outerShdw blurRad="38100" dist="38100" dir="2700000" algn="tl">
                    <a:srgbClr val="000000">
                      <a:alpha val="43137"/>
                    </a:srgbClr>
                  </a:outerShdw>
                </a:effectLst>
              </a:rPr>
              <a:t>Required prior to reducing treatment or drug testing for persons with a compulsive substance use disorder</a:t>
            </a:r>
          </a:p>
          <a:p>
            <a:pPr eaLnBrk="1" hangingPunct="1">
              <a:spcBef>
                <a:spcPts val="600"/>
              </a:spcBef>
              <a:defRPr/>
            </a:pPr>
            <a:r>
              <a:rPr lang="en-US" sz="2300" dirty="0">
                <a:effectLst>
                  <a:outerShdw blurRad="38100" dist="38100" dir="2700000" algn="tl">
                    <a:srgbClr val="000000">
                      <a:alpha val="43137"/>
                    </a:srgbClr>
                  </a:outerShdw>
                </a:effectLst>
              </a:rPr>
              <a:t>MAT will often be required and should be unhindered</a:t>
            </a:r>
          </a:p>
          <a:p>
            <a:pPr eaLnBrk="1" hangingPunct="1">
              <a:spcBef>
                <a:spcPts val="600"/>
              </a:spcBef>
              <a:defRPr/>
            </a:pPr>
            <a:r>
              <a:rPr lang="en-US" sz="2300" b="1" i="1" dirty="0">
                <a:solidFill>
                  <a:srgbClr val="C00000"/>
                </a:solidFill>
                <a:effectLst>
                  <a:outerShdw blurRad="38100" dist="38100" dir="2700000" algn="tl">
                    <a:srgbClr val="000000">
                      <a:alpha val="43137"/>
                    </a:srgbClr>
                  </a:outerShdw>
                </a:effectLst>
              </a:rPr>
              <a:t>Early remission</a:t>
            </a:r>
            <a:r>
              <a:rPr lang="en-US" sz="2300" i="1" dirty="0">
                <a:solidFill>
                  <a:srgbClr val="C00000"/>
                </a:solidFill>
                <a:effectLst>
                  <a:outerShdw blurRad="38100" dist="38100" dir="2700000" algn="tl">
                    <a:srgbClr val="000000">
                      <a:alpha val="43137"/>
                    </a:srgbClr>
                  </a:outerShdw>
                </a:effectLst>
              </a:rPr>
              <a:t>:</a:t>
            </a:r>
          </a:p>
          <a:p>
            <a:pPr marL="0" indent="0" eaLnBrk="1" hangingPunct="1">
              <a:spcBef>
                <a:spcPts val="0"/>
              </a:spcBef>
              <a:buFont typeface="Arial" panose="020B0604020202020204" pitchFamily="34" charset="0"/>
              <a:buNone/>
              <a:defRPr/>
            </a:pPr>
            <a:r>
              <a:rPr lang="en-US" sz="2300"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Compulsive substance use disorder:</a:t>
            </a:r>
          </a:p>
          <a:p>
            <a:pPr marL="858838" lvl="2" indent="-396875">
              <a:spcBef>
                <a:spcPts val="600"/>
              </a:spcBef>
              <a:buFont typeface="Wingdings" panose="05000000000000000000" pitchFamily="2" charset="2"/>
              <a:buChar char="ü"/>
              <a:defRPr/>
            </a:pPr>
            <a:r>
              <a:rPr lang="en-US" sz="1800" dirty="0">
                <a:effectLst>
                  <a:outerShdw blurRad="38100" dist="38100" dir="2700000" algn="tl">
                    <a:srgbClr val="000000">
                      <a:alpha val="43137"/>
                    </a:srgbClr>
                  </a:outerShdw>
                </a:effectLst>
              </a:rPr>
              <a:t>≥ 90 days without clinical symptoms (e.g., withdrawal, cravings, anhedonia)</a:t>
            </a:r>
          </a:p>
          <a:p>
            <a:pPr marL="858838" lvl="1" indent="-396875">
              <a:spcBef>
                <a:spcPts val="600"/>
              </a:spcBef>
              <a:buFont typeface="Wingdings" panose="05000000000000000000" pitchFamily="2" charset="2"/>
              <a:buChar char="ü"/>
              <a:defRPr/>
            </a:pPr>
            <a:r>
              <a:rPr lang="en-US" sz="1800" dirty="0">
                <a:effectLst>
                  <a:outerShdw blurRad="38100" dist="38100" dir="2700000" algn="tl">
                    <a:srgbClr val="000000">
                      <a:alpha val="43137"/>
                    </a:srgbClr>
                  </a:outerShdw>
                </a:effectLst>
              </a:rPr>
              <a:t>Up to 180 days for youthful onset, prolonged use, or highly neurotoxic substances (e.g., methamphetamine, fentanyl)</a:t>
            </a:r>
          </a:p>
          <a:p>
            <a:pPr marL="0" lvl="1" indent="0">
              <a:spcBef>
                <a:spcPts val="1200"/>
              </a:spcBef>
              <a:buFont typeface="Arial" panose="020B0604020202020204" pitchFamily="34" charset="0"/>
              <a:buNone/>
              <a:defRPr/>
            </a:pPr>
            <a:r>
              <a:rPr lang="en-US" sz="1800" dirty="0">
                <a:effectLst>
                  <a:outerShdw blurRad="38100" dist="38100" dir="2700000" algn="tl">
                    <a:srgbClr val="000000">
                      <a:alpha val="43137"/>
                    </a:srgbClr>
                  </a:outerShdw>
                </a:effectLst>
              </a:rPr>
              <a:t>     Affective disorder (e.g., bipolar disorder, major depression)</a:t>
            </a:r>
          </a:p>
          <a:p>
            <a:pPr marL="858838" lvl="2" indent="-396875">
              <a:spcBef>
                <a:spcPts val="600"/>
              </a:spcBef>
              <a:buFont typeface="Wingdings" panose="05000000000000000000" pitchFamily="2" charset="2"/>
              <a:buChar char="ü"/>
              <a:defRPr/>
            </a:pPr>
            <a:r>
              <a:rPr lang="en-US" sz="1800" dirty="0">
                <a:effectLst>
                  <a:outerShdw blurRad="38100" dist="38100" dir="2700000" algn="tl">
                    <a:srgbClr val="000000">
                      <a:alpha val="43137"/>
                    </a:srgbClr>
                  </a:outerShdw>
                </a:effectLst>
              </a:rPr>
              <a:t>≥ 60 days without affective symptoms</a:t>
            </a:r>
          </a:p>
          <a:p>
            <a:pPr marL="0" lvl="2" indent="0">
              <a:spcBef>
                <a:spcPts val="1200"/>
              </a:spcBef>
              <a:buFont typeface="Arial" panose="020B0604020202020204" pitchFamily="34" charset="0"/>
              <a:buNone/>
              <a:defRPr/>
            </a:pPr>
            <a:r>
              <a:rPr lang="en-US" sz="1800" dirty="0">
                <a:effectLst>
                  <a:outerShdw blurRad="38100" dist="38100" dir="2700000" algn="tl">
                    <a:srgbClr val="000000">
                      <a:alpha val="43137"/>
                    </a:srgbClr>
                  </a:outerShdw>
                </a:effectLst>
              </a:rPr>
              <a:t>     Clinical judgment required for other participants (e.g., psychosis, PTSD)</a:t>
            </a:r>
          </a:p>
        </p:txBody>
      </p:sp>
      <p:grpSp>
        <p:nvGrpSpPr>
          <p:cNvPr id="2" name="Group 2">
            <a:extLst>
              <a:ext uri="{FF2B5EF4-FFF2-40B4-BE49-F238E27FC236}">
                <a16:creationId xmlns:a16="http://schemas.microsoft.com/office/drawing/2014/main" id="{E9ACCDFA-6451-5247-2E9D-60932D0B0F1B}"/>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A9B61826-AFF8-B99D-A8BC-5D09359CC83A}"/>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95DF932A-51D0-659D-179B-C9939AADAF3E}"/>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0F0F457E-CEEB-6A9F-FA9F-5CBE3860BE8B}"/>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A3D272F8-DECD-5E0C-1E31-FDF3EF65E879}"/>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E8D5EC5B-277F-0F8F-0AAD-C7C075E824D2}"/>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4276" name="Title 1">
            <a:extLst>
              <a:ext uri="{FF2B5EF4-FFF2-40B4-BE49-F238E27FC236}">
                <a16:creationId xmlns:a16="http://schemas.microsoft.com/office/drawing/2014/main" id="{C9701E95-EC63-7F13-A303-1DEB7A565F93}"/>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50FF28EE-B83C-F5ED-BC37-BC7EDE61A1B3}"/>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i="1" cap="small" dirty="0">
                <a:solidFill>
                  <a:prstClr val="white"/>
                </a:solidFill>
                <a:effectLst>
                  <a:outerShdw blurRad="38100" dist="38100" dir="2700000" algn="tl">
                    <a:srgbClr val="000000">
                      <a:alpha val="43137"/>
                    </a:srgbClr>
                  </a:outerShdw>
                </a:effectLst>
                <a:cs typeface="Times New Roman" panose="02020603050405020304" pitchFamily="18" charset="0"/>
              </a:rPr>
              <a:t>Early Remission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69696"/>
                                      </p:to>
                                    </p:animClr>
                                  </p:sub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969696"/>
                                      </p:to>
                                    </p:animClr>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074C100-AF23-A4DD-DBA7-70A5962F23A9}"/>
              </a:ext>
            </a:extLst>
          </p:cNvPr>
          <p:cNvSpPr txBox="1">
            <a:spLocks/>
          </p:cNvSpPr>
          <p:nvPr/>
        </p:nvSpPr>
        <p:spPr bwMode="auto">
          <a:xfrm>
            <a:off x="0" y="1524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300" dirty="0">
                <a:solidFill>
                  <a:prstClr val="white"/>
                </a:solidFill>
                <a:effectLst>
                  <a:outerShdw blurRad="38100" dist="38100" dir="2700000" algn="tl">
                    <a:srgbClr val="000000">
                      <a:alpha val="43137"/>
                    </a:srgbClr>
                  </a:outerShdw>
                </a:effectLst>
                <a:latin typeface="Imprint MT Shadow" panose="04020605060303030202" pitchFamily="82" charset="0"/>
                <a:cs typeface="Arial" charset="0"/>
              </a:rPr>
              <a:t>Brain Development 101</a:t>
            </a:r>
          </a:p>
        </p:txBody>
      </p:sp>
      <p:sp>
        <p:nvSpPr>
          <p:cNvPr id="22" name="Rectangle 21">
            <a:extLst>
              <a:ext uri="{FF2B5EF4-FFF2-40B4-BE49-F238E27FC236}">
                <a16:creationId xmlns:a16="http://schemas.microsoft.com/office/drawing/2014/main" id="{7FE1C1BA-1D0E-C9BA-45D1-FB3E5C7CF374}"/>
              </a:ext>
            </a:extLst>
          </p:cNvPr>
          <p:cNvSpPr/>
          <p:nvPr/>
        </p:nvSpPr>
        <p:spPr>
          <a:xfrm>
            <a:off x="2286000" y="54102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dirty="0">
              <a:solidFill>
                <a:prstClr val="white"/>
              </a:solidFill>
            </a:endParaRPr>
          </a:p>
        </p:txBody>
      </p:sp>
      <p:sp>
        <p:nvSpPr>
          <p:cNvPr id="23" name="Rectangle 22">
            <a:extLst>
              <a:ext uri="{FF2B5EF4-FFF2-40B4-BE49-F238E27FC236}">
                <a16:creationId xmlns:a16="http://schemas.microsoft.com/office/drawing/2014/main" id="{7CC29FCB-C18F-A9F9-2C91-382CA840094C}"/>
              </a:ext>
            </a:extLst>
          </p:cNvPr>
          <p:cNvSpPr/>
          <p:nvPr/>
        </p:nvSpPr>
        <p:spPr>
          <a:xfrm>
            <a:off x="4419600" y="56388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dirty="0">
              <a:solidFill>
                <a:prstClr val="white"/>
              </a:solidFill>
            </a:endParaRPr>
          </a:p>
        </p:txBody>
      </p:sp>
      <p:sp>
        <p:nvSpPr>
          <p:cNvPr id="25" name="Rectangle 7">
            <a:extLst>
              <a:ext uri="{FF2B5EF4-FFF2-40B4-BE49-F238E27FC236}">
                <a16:creationId xmlns:a16="http://schemas.microsoft.com/office/drawing/2014/main" id="{F5FEED02-5B43-3CED-EEB0-09CFDC4D332C}"/>
              </a:ext>
            </a:extLst>
          </p:cNvPr>
          <p:cNvSpPr txBox="1">
            <a:spLocks noChangeArrowheads="1"/>
          </p:cNvSpPr>
          <p:nvPr/>
        </p:nvSpPr>
        <p:spPr bwMode="auto">
          <a:xfrm>
            <a:off x="152400" y="1143000"/>
            <a:ext cx="8991600" cy="48768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1200"/>
              </a:spcBef>
              <a:buClr>
                <a:srgbClr val="C00000"/>
              </a:buClr>
              <a:defRPr/>
            </a:pPr>
            <a:r>
              <a:rPr lang="en-US" altLang="en-US" sz="2200" dirty="0">
                <a:solidFill>
                  <a:prstClr val="black"/>
                </a:solidFill>
                <a:effectLst>
                  <a:outerShdw blurRad="38100" dist="38100" dir="2700000" algn="tl">
                    <a:srgbClr val="000000">
                      <a:alpha val="43137"/>
                    </a:srgbClr>
                  </a:outerShdw>
                </a:effectLst>
                <a:latin typeface="Arial" panose="020B0604020202020204" pitchFamily="34" charset="0"/>
              </a:rPr>
              <a:t>The brain develops from the inside out, and from back to front: </a:t>
            </a:r>
          </a:p>
          <a:p>
            <a:pPr marL="0" indent="0" eaLnBrk="1" hangingPunct="1">
              <a:spcBef>
                <a:spcPts val="1200"/>
              </a:spcBef>
              <a:buClr>
                <a:srgbClr val="C00000"/>
              </a:buClr>
              <a:buFont typeface="Arial" charset="0"/>
              <a:buNone/>
              <a:defRPr/>
            </a:pPr>
            <a:endPar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endParaRPr>
          </a:p>
          <a:p>
            <a:pPr eaLnBrk="1" hangingPunct="1">
              <a:spcBef>
                <a:spcPts val="1200"/>
              </a:spcBef>
              <a:buClr>
                <a:srgbClr val="C00000"/>
              </a:buClr>
              <a:defRPr/>
            </a:pPr>
            <a:endPar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endParaRPr>
          </a:p>
          <a:p>
            <a:pPr eaLnBrk="1" hangingPunct="1">
              <a:spcBef>
                <a:spcPts val="1200"/>
              </a:spcBef>
              <a:buClr>
                <a:srgbClr val="C00000"/>
              </a:buClr>
              <a:defRPr/>
            </a:pPr>
            <a:endPar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endParaRPr>
          </a:p>
          <a:p>
            <a:pPr eaLnBrk="1" hangingPunct="1">
              <a:spcBef>
                <a:spcPts val="3000"/>
              </a:spcBef>
              <a:buClr>
                <a:srgbClr val="C00000"/>
              </a:buClr>
              <a:defRPr/>
            </a:pPr>
            <a:r>
              <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rPr>
              <a:t>Continues through ~ 25 years of age </a:t>
            </a:r>
            <a:r>
              <a:rPr lang="en-US" altLang="en-US" sz="2100" u="sng" dirty="0">
                <a:solidFill>
                  <a:prstClr val="black"/>
                </a:solidFill>
                <a:effectLst>
                  <a:outerShdw blurRad="38100" dist="38100" dir="2700000" algn="tl">
                    <a:srgbClr val="000000">
                      <a:alpha val="43137"/>
                    </a:srgbClr>
                  </a:outerShdw>
                </a:effectLst>
                <a:latin typeface="Arial" panose="020B0604020202020204" pitchFamily="34" charset="0"/>
              </a:rPr>
              <a:t>on average</a:t>
            </a:r>
          </a:p>
          <a:p>
            <a:pPr eaLnBrk="1" hangingPunct="1">
              <a:spcBef>
                <a:spcPts val="1200"/>
              </a:spcBef>
              <a:buClr>
                <a:srgbClr val="C00000"/>
              </a:buClr>
              <a:defRPr/>
            </a:pPr>
            <a:r>
              <a:rPr lang="en-US" altLang="en-US" sz="2100" dirty="0">
                <a:solidFill>
                  <a:srgbClr val="FF0000"/>
                </a:solidFill>
                <a:effectLst>
                  <a:outerShdw blurRad="38100" dist="38100" dir="2700000" algn="tl">
                    <a:srgbClr val="000000">
                      <a:alpha val="43137"/>
                    </a:srgbClr>
                  </a:outerShdw>
                </a:effectLst>
                <a:latin typeface="Arial" panose="020B0604020202020204" pitchFamily="34" charset="0"/>
              </a:rPr>
              <a:t>Critical periods </a:t>
            </a:r>
            <a:r>
              <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rPr>
              <a:t>reflect accelerated development in some regions</a:t>
            </a:r>
          </a:p>
          <a:p>
            <a:pPr lvl="1" eaLnBrk="1" hangingPunct="1">
              <a:spcBef>
                <a:spcPts val="600"/>
              </a:spcBef>
              <a:buClr>
                <a:srgbClr val="C00000"/>
              </a:buClr>
              <a:defRPr/>
            </a:pPr>
            <a:r>
              <a:rPr lang="en-US" altLang="en-US" sz="1800" dirty="0">
                <a:solidFill>
                  <a:prstClr val="black"/>
                </a:solidFill>
                <a:effectLst>
                  <a:outerShdw blurRad="38100" dist="38100" dir="2700000" algn="tl">
                    <a:srgbClr val="000000">
                      <a:alpha val="43137"/>
                    </a:srgbClr>
                  </a:outerShdw>
                </a:effectLst>
                <a:latin typeface="Arial" panose="020B0604020202020204" pitchFamily="34" charset="0"/>
              </a:rPr>
              <a:t>Branching and pruning of connections</a:t>
            </a:r>
          </a:p>
          <a:p>
            <a:pPr lvl="1" eaLnBrk="1" hangingPunct="1">
              <a:spcBef>
                <a:spcPts val="600"/>
              </a:spcBef>
              <a:buClr>
                <a:srgbClr val="C00000"/>
              </a:buClr>
              <a:defRPr/>
            </a:pPr>
            <a:r>
              <a:rPr lang="en-US" altLang="en-US" sz="1800" dirty="0">
                <a:solidFill>
                  <a:prstClr val="black"/>
                </a:solidFill>
                <a:effectLst>
                  <a:outerShdw blurRad="38100" dist="38100" dir="2700000" algn="tl">
                    <a:srgbClr val="000000">
                      <a:alpha val="43137"/>
                    </a:srgbClr>
                  </a:outerShdw>
                </a:effectLst>
                <a:latin typeface="Arial" panose="020B0604020202020204" pitchFamily="34" charset="0"/>
              </a:rPr>
              <a:t>Myelination (insulation) of nerve fiber axons </a:t>
            </a:r>
          </a:p>
          <a:p>
            <a:pPr lvl="1" eaLnBrk="1" hangingPunct="1">
              <a:spcBef>
                <a:spcPts val="600"/>
              </a:spcBef>
              <a:buClr>
                <a:srgbClr val="C00000"/>
              </a:buClr>
              <a:defRPr/>
            </a:pPr>
            <a:r>
              <a:rPr lang="en-US" altLang="en-US" sz="1800" dirty="0">
                <a:solidFill>
                  <a:prstClr val="black"/>
                </a:solidFill>
                <a:effectLst>
                  <a:outerShdw blurRad="38100" dist="38100" dir="2700000" algn="tl">
                    <a:srgbClr val="000000">
                      <a:alpha val="43137"/>
                    </a:srgbClr>
                  </a:outerShdw>
                </a:effectLst>
                <a:latin typeface="Arial" panose="020B0604020202020204" pitchFamily="34" charset="0"/>
              </a:rPr>
              <a:t>White matter connections</a:t>
            </a:r>
          </a:p>
          <a:p>
            <a:pPr eaLnBrk="1" hangingPunct="1">
              <a:spcBef>
                <a:spcPts val="1200"/>
              </a:spcBef>
              <a:buClr>
                <a:srgbClr val="C00000"/>
              </a:buClr>
              <a:defRPr/>
            </a:pPr>
            <a:r>
              <a:rPr lang="en-US" altLang="en-US" sz="1900" dirty="0">
                <a:solidFill>
                  <a:prstClr val="black"/>
                </a:solidFill>
                <a:effectLst>
                  <a:outerShdw blurRad="38100" dist="38100" dir="2700000" algn="tl">
                    <a:srgbClr val="000000">
                      <a:alpha val="43137"/>
                    </a:srgbClr>
                  </a:outerShdw>
                </a:effectLst>
                <a:latin typeface="Arial" panose="020B0604020202020204" pitchFamily="34" charset="0"/>
              </a:rPr>
              <a:t>Behavioral and health risks are greatest during critical periods, especially when different brain regions are unevenly developed</a:t>
            </a:r>
          </a:p>
          <a:p>
            <a:pPr eaLnBrk="1" hangingPunct="1">
              <a:spcBef>
                <a:spcPts val="1200"/>
              </a:spcBef>
              <a:buClr>
                <a:srgbClr val="C00000"/>
              </a:buClr>
              <a:defRPr/>
            </a:pPr>
            <a:r>
              <a:rPr lang="en-US" altLang="en-US" sz="1900" dirty="0">
                <a:solidFill>
                  <a:prstClr val="black"/>
                </a:solidFill>
                <a:effectLst>
                  <a:outerShdw blurRad="38100" dist="38100" dir="2700000" algn="tl">
                    <a:srgbClr val="000000">
                      <a:alpha val="43137"/>
                    </a:srgbClr>
                  </a:outerShdw>
                </a:effectLst>
                <a:latin typeface="Arial" panose="020B0604020202020204" pitchFamily="34" charset="0"/>
              </a:rPr>
              <a:t>Greatest unevenness between motivational impulses and executive control is during adolescence (highest critical risk period)</a:t>
            </a:r>
          </a:p>
        </p:txBody>
      </p:sp>
      <p:cxnSp>
        <p:nvCxnSpPr>
          <p:cNvPr id="5" name="Straight Arrow Connector 4">
            <a:extLst>
              <a:ext uri="{FF2B5EF4-FFF2-40B4-BE49-F238E27FC236}">
                <a16:creationId xmlns:a16="http://schemas.microsoft.com/office/drawing/2014/main" id="{7F49A53D-0414-2806-BB63-EBF7607D4852}"/>
              </a:ext>
            </a:extLst>
          </p:cNvPr>
          <p:cNvCxnSpPr>
            <a:cxnSpLocks/>
          </p:cNvCxnSpPr>
          <p:nvPr/>
        </p:nvCxnSpPr>
        <p:spPr>
          <a:xfrm flipV="1">
            <a:off x="228600" y="2273300"/>
            <a:ext cx="8610600" cy="1270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A403B95-F351-913E-BF01-940E07F71ABF}"/>
              </a:ext>
            </a:extLst>
          </p:cNvPr>
          <p:cNvSpPr txBox="1">
            <a:spLocks noChangeArrowheads="1"/>
          </p:cNvSpPr>
          <p:nvPr/>
        </p:nvSpPr>
        <p:spPr bwMode="auto">
          <a:xfrm>
            <a:off x="152400" y="1676400"/>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Autonomic</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(e.g., breathing)</a:t>
            </a:r>
          </a:p>
        </p:txBody>
      </p:sp>
      <p:sp>
        <p:nvSpPr>
          <p:cNvPr id="17" name="TextBox 16">
            <a:extLst>
              <a:ext uri="{FF2B5EF4-FFF2-40B4-BE49-F238E27FC236}">
                <a16:creationId xmlns:a16="http://schemas.microsoft.com/office/drawing/2014/main" id="{92276764-E4E0-42EE-32D6-052F1740E866}"/>
              </a:ext>
            </a:extLst>
          </p:cNvPr>
          <p:cNvSpPr txBox="1">
            <a:spLocks noChangeArrowheads="1"/>
          </p:cNvSpPr>
          <p:nvPr/>
        </p:nvSpPr>
        <p:spPr bwMode="auto">
          <a:xfrm>
            <a:off x="1295400" y="2295525"/>
            <a:ext cx="1365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Sensory</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(e.g., sight,</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touch, sound)</a:t>
            </a:r>
          </a:p>
        </p:txBody>
      </p:sp>
      <p:sp>
        <p:nvSpPr>
          <p:cNvPr id="18" name="TextBox 17">
            <a:extLst>
              <a:ext uri="{FF2B5EF4-FFF2-40B4-BE49-F238E27FC236}">
                <a16:creationId xmlns:a16="http://schemas.microsoft.com/office/drawing/2014/main" id="{064F2787-01D8-99BE-C539-E0427B7D9958}"/>
              </a:ext>
            </a:extLst>
          </p:cNvPr>
          <p:cNvSpPr txBox="1">
            <a:spLocks noChangeArrowheads="1"/>
          </p:cNvSpPr>
          <p:nvPr/>
        </p:nvSpPr>
        <p:spPr bwMode="auto">
          <a:xfrm>
            <a:off x="2870200" y="2362200"/>
            <a:ext cx="116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Learning &amp; </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memory</a:t>
            </a:r>
          </a:p>
        </p:txBody>
      </p:sp>
      <p:sp>
        <p:nvSpPr>
          <p:cNvPr id="19" name="TextBox 18">
            <a:extLst>
              <a:ext uri="{FF2B5EF4-FFF2-40B4-BE49-F238E27FC236}">
                <a16:creationId xmlns:a16="http://schemas.microsoft.com/office/drawing/2014/main" id="{651B37A0-3476-998B-8E1E-04F9A6C60C45}"/>
              </a:ext>
            </a:extLst>
          </p:cNvPr>
          <p:cNvSpPr txBox="1">
            <a:spLocks noChangeArrowheads="1"/>
          </p:cNvSpPr>
          <p:nvPr/>
        </p:nvSpPr>
        <p:spPr bwMode="auto">
          <a:xfrm>
            <a:off x="2286000" y="1752600"/>
            <a:ext cx="83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Motoric</a:t>
            </a:r>
          </a:p>
        </p:txBody>
      </p:sp>
      <p:sp>
        <p:nvSpPr>
          <p:cNvPr id="20" name="TextBox 19">
            <a:extLst>
              <a:ext uri="{FF2B5EF4-FFF2-40B4-BE49-F238E27FC236}">
                <a16:creationId xmlns:a16="http://schemas.microsoft.com/office/drawing/2014/main" id="{096ABF33-029A-8062-5830-A204DC7B2664}"/>
              </a:ext>
            </a:extLst>
          </p:cNvPr>
          <p:cNvSpPr txBox="1">
            <a:spLocks noChangeArrowheads="1"/>
          </p:cNvSpPr>
          <p:nvPr/>
        </p:nvSpPr>
        <p:spPr bwMode="auto">
          <a:xfrm>
            <a:off x="3756025" y="1676400"/>
            <a:ext cx="1349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Sensorimotor</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integration</a:t>
            </a:r>
          </a:p>
        </p:txBody>
      </p:sp>
      <p:sp>
        <p:nvSpPr>
          <p:cNvPr id="21" name="TextBox 20">
            <a:extLst>
              <a:ext uri="{FF2B5EF4-FFF2-40B4-BE49-F238E27FC236}">
                <a16:creationId xmlns:a16="http://schemas.microsoft.com/office/drawing/2014/main" id="{30BC6BE2-CDA7-4E72-055B-2D25C6079312}"/>
              </a:ext>
            </a:extLst>
          </p:cNvPr>
          <p:cNvSpPr txBox="1">
            <a:spLocks noChangeArrowheads="1"/>
          </p:cNvSpPr>
          <p:nvPr/>
        </p:nvSpPr>
        <p:spPr bwMode="auto">
          <a:xfrm>
            <a:off x="5072063" y="2322513"/>
            <a:ext cx="23955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Motivational </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Processes:</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goal seeking;</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risk taking; independence</a:t>
            </a:r>
          </a:p>
        </p:txBody>
      </p:sp>
      <p:sp>
        <p:nvSpPr>
          <p:cNvPr id="26" name="TextBox 25">
            <a:extLst>
              <a:ext uri="{FF2B5EF4-FFF2-40B4-BE49-F238E27FC236}">
                <a16:creationId xmlns:a16="http://schemas.microsoft.com/office/drawing/2014/main" id="{A9BC2E0C-7410-6ACB-EE77-CD4101AF4D2A}"/>
              </a:ext>
            </a:extLst>
          </p:cNvPr>
          <p:cNvSpPr txBox="1">
            <a:spLocks noChangeArrowheads="1"/>
          </p:cNvSpPr>
          <p:nvPr/>
        </p:nvSpPr>
        <p:spPr bwMode="auto">
          <a:xfrm>
            <a:off x="7280275" y="2362200"/>
            <a:ext cx="1177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Abstraction</a:t>
            </a:r>
          </a:p>
        </p:txBody>
      </p:sp>
      <p:sp>
        <p:nvSpPr>
          <p:cNvPr id="27" name="TextBox 26">
            <a:extLst>
              <a:ext uri="{FF2B5EF4-FFF2-40B4-BE49-F238E27FC236}">
                <a16:creationId xmlns:a16="http://schemas.microsoft.com/office/drawing/2014/main" id="{21D5FD32-1BA2-CBA6-2D71-F1DB597ECBB1}"/>
              </a:ext>
            </a:extLst>
          </p:cNvPr>
          <p:cNvSpPr txBox="1">
            <a:spLocks noChangeArrowheads="1"/>
          </p:cNvSpPr>
          <p:nvPr/>
        </p:nvSpPr>
        <p:spPr bwMode="auto">
          <a:xfrm>
            <a:off x="6248400" y="1676400"/>
            <a:ext cx="1069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Executive </a:t>
            </a:r>
          </a:p>
          <a:p>
            <a:pPr eaLnBrk="1" hangingPunct="1">
              <a:spcBef>
                <a:spcPct val="0"/>
              </a:spcBef>
              <a:buFontTx/>
              <a:buNone/>
            </a:pPr>
            <a:r>
              <a:rPr lang="en-US" altLang="en-US" sz="1400">
                <a:solidFill>
                  <a:srgbClr val="C00000"/>
                </a:solidFill>
                <a:latin typeface="Arial" panose="020B0604020202020204" pitchFamily="34" charset="0"/>
                <a:cs typeface="Arial" panose="020B0604020202020204" pitchFamily="34" charset="0"/>
              </a:rPr>
              <a:t>control</a:t>
            </a:r>
          </a:p>
        </p:txBody>
      </p:sp>
      <p:sp>
        <p:nvSpPr>
          <p:cNvPr id="2" name="Oval 1">
            <a:extLst>
              <a:ext uri="{FF2B5EF4-FFF2-40B4-BE49-F238E27FC236}">
                <a16:creationId xmlns:a16="http://schemas.microsoft.com/office/drawing/2014/main" id="{56B6EEA2-72A6-B35E-D9F9-320DCB8DDD6D}"/>
              </a:ext>
            </a:extLst>
          </p:cNvPr>
          <p:cNvSpPr/>
          <p:nvPr/>
        </p:nvSpPr>
        <p:spPr>
          <a:xfrm>
            <a:off x="4953000" y="1435100"/>
            <a:ext cx="2590800" cy="2235200"/>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Arrow Connector 3">
            <a:extLst>
              <a:ext uri="{FF2B5EF4-FFF2-40B4-BE49-F238E27FC236}">
                <a16:creationId xmlns:a16="http://schemas.microsoft.com/office/drawing/2014/main" id="{0B0EF8F7-1D6F-2DE6-4B25-1E846FF11554}"/>
              </a:ext>
            </a:extLst>
          </p:cNvPr>
          <p:cNvCxnSpPr>
            <a:cxnSpLocks/>
            <a:stCxn id="25" idx="2"/>
          </p:cNvCxnSpPr>
          <p:nvPr/>
        </p:nvCxnSpPr>
        <p:spPr>
          <a:xfrm flipV="1">
            <a:off x="4648200" y="3330575"/>
            <a:ext cx="1066800" cy="2689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4" end="4"/>
                                            </p:txEl>
                                          </p:spTgt>
                                        </p:tgtEl>
                                        <p:attrNameLst>
                                          <p:attrName>ppt_c</p:attrName>
                                        </p:attrNameLst>
                                      </p:cBhvr>
                                      <p:to>
                                        <a:srgbClr val="969696"/>
                                      </p:to>
                                    </p:animClr>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5" end="5"/>
                                            </p:txEl>
                                          </p:spTgt>
                                        </p:tgtEl>
                                        <p:attrNameLst>
                                          <p:attrName>ppt_c</p:attrName>
                                        </p:attrNameLst>
                                      </p:cBhvr>
                                      <p:to>
                                        <a:srgbClr val="969696"/>
                                      </p:to>
                                    </p:animClr>
                                  </p:subTnLst>
                                </p:cTn>
                              </p:par>
                              <p:par>
                                <p:cTn id="51" presetID="1" presetClass="entr" presetSubtype="0" fill="hold" grpId="0" nodeType="withEffect">
                                  <p:stCondLst>
                                    <p:cond delay="0"/>
                                  </p:stCondLst>
                                  <p:childTnLst>
                                    <p:set>
                                      <p:cBhvr>
                                        <p:cTn id="52" dur="1" fill="hold">
                                          <p:stCondLst>
                                            <p:cond delay="0"/>
                                          </p:stCondLst>
                                        </p:cTn>
                                        <p:tgtEl>
                                          <p:spTgt spid="2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6" end="6"/>
                                            </p:txEl>
                                          </p:spTgt>
                                        </p:tgtEl>
                                        <p:attrNameLst>
                                          <p:attrName>ppt_c</p:attrName>
                                        </p:attrNameLst>
                                      </p:cBhvr>
                                      <p:to>
                                        <a:srgbClr val="969696"/>
                                      </p:to>
                                    </p:animClr>
                                  </p:subTnLst>
                                </p:cTn>
                              </p:par>
                              <p:par>
                                <p:cTn id="53" presetID="1" presetClass="entr" presetSubtype="0" fill="hold" grpId="0" nodeType="withEffect">
                                  <p:stCondLst>
                                    <p:cond delay="0"/>
                                  </p:stCondLst>
                                  <p:childTnLst>
                                    <p:set>
                                      <p:cBhvr>
                                        <p:cTn id="54" dur="1" fill="hold">
                                          <p:stCondLst>
                                            <p:cond delay="0"/>
                                          </p:stCondLst>
                                        </p:cTn>
                                        <p:tgtEl>
                                          <p:spTgt spid="2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7" end="7"/>
                                            </p:txEl>
                                          </p:spTgt>
                                        </p:tgtEl>
                                        <p:attrNameLst>
                                          <p:attrName>ppt_c</p:attrName>
                                        </p:attrNameLst>
                                      </p:cBhvr>
                                      <p:to>
                                        <a:srgbClr val="969696"/>
                                      </p:to>
                                    </p:animClr>
                                  </p:subTnLst>
                                </p:cTn>
                              </p:par>
                              <p:par>
                                <p:cTn id="55" presetID="1" presetClass="entr" presetSubtype="0" fill="hold" grpId="0" nodeType="withEffect">
                                  <p:stCondLst>
                                    <p:cond delay="0"/>
                                  </p:stCondLst>
                                  <p:childTnLst>
                                    <p:set>
                                      <p:cBhvr>
                                        <p:cTn id="56" dur="1" fill="hold">
                                          <p:stCondLst>
                                            <p:cond delay="0"/>
                                          </p:stCondLst>
                                        </p:cTn>
                                        <p:tgtEl>
                                          <p:spTgt spid="25">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8" end="8"/>
                                            </p:txEl>
                                          </p:spTgt>
                                        </p:tgtEl>
                                        <p:attrNameLst>
                                          <p:attrName>ppt_c</p:attrName>
                                        </p:attrNameLst>
                                      </p:cBhvr>
                                      <p:to>
                                        <a:srgbClr val="969696"/>
                                      </p:to>
                                    </p:animClr>
                                  </p:sub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9" end="9"/>
                                            </p:txEl>
                                          </p:spTgt>
                                        </p:tgtEl>
                                        <p:attrNameLst>
                                          <p:attrName>ppt_c</p:attrName>
                                        </p:attrNameLst>
                                      </p:cBhvr>
                                      <p:to>
                                        <a:srgbClr val="969696"/>
                                      </p:to>
                                    </p:animClr>
                                  </p:sub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10" end="10"/>
                                            </p:txEl>
                                          </p:spTgt>
                                        </p:tgtEl>
                                        <p:attrNameLst>
                                          <p:attrName>ppt_c</p:attrName>
                                        </p:attrNameLst>
                                      </p:cBhvr>
                                      <p:to>
                                        <a:srgbClr val="969696"/>
                                      </p:to>
                                    </p:animClr>
                                  </p:subTnLst>
                                </p:cTn>
                              </p:par>
                              <p:par>
                                <p:cTn id="65" presetID="1"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12" grpId="0"/>
      <p:bldP spid="17" grpId="0"/>
      <p:bldP spid="18" grpId="0"/>
      <p:bldP spid="19" grpId="0"/>
      <p:bldP spid="20" grpId="0"/>
      <p:bldP spid="21" grpId="0"/>
      <p:bldP spid="26" grpId="0"/>
      <p:bldP spid="27"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DE1C7-F755-9C88-1476-958D6B08C7A6}"/>
              </a:ext>
            </a:extLst>
          </p:cNvPr>
          <p:cNvSpPr>
            <a:spLocks noGrp="1"/>
          </p:cNvSpPr>
          <p:nvPr>
            <p:ph idx="1"/>
          </p:nvPr>
        </p:nvSpPr>
        <p:spPr>
          <a:xfrm>
            <a:off x="104775" y="1295400"/>
            <a:ext cx="7210425" cy="4876800"/>
          </a:xfrm>
        </p:spPr>
        <p:txBody>
          <a:bodyPr/>
          <a:lstStyle/>
          <a:p>
            <a:pPr marL="460375" lvl="1" indent="-460375">
              <a:buFont typeface="Wingdings" panose="05000000000000000000" pitchFamily="2" charset="2"/>
              <a:buChar char="Ø"/>
              <a:defRPr/>
            </a:pPr>
            <a:r>
              <a:rPr lang="en-US" sz="2300" dirty="0">
                <a:effectLst>
                  <a:outerShdw blurRad="38100" dist="38100" dir="2700000" algn="tl">
                    <a:srgbClr val="000000">
                      <a:alpha val="43137"/>
                    </a:srgbClr>
                  </a:outerShdw>
                </a:effectLst>
              </a:rPr>
              <a:t>The </a:t>
            </a:r>
            <a:r>
              <a:rPr lang="en-US" sz="2300" u="sng" dirty="0">
                <a:effectLst>
                  <a:outerShdw blurRad="38100" dist="38100" dir="2700000" algn="tl">
                    <a:srgbClr val="000000">
                      <a:alpha val="43137"/>
                    </a:srgbClr>
                  </a:outerShdw>
                </a:effectLst>
              </a:rPr>
              <a:t>third</a:t>
            </a:r>
            <a:r>
              <a:rPr lang="en-US" sz="2300" dirty="0">
                <a:effectLst>
                  <a:outerShdw blurRad="38100" dist="38100" dir="2700000" algn="tl">
                    <a:srgbClr val="000000">
                      <a:alpha val="43137"/>
                    </a:srgbClr>
                  </a:outerShdw>
                </a:effectLst>
              </a:rPr>
              <a:t> order of business in the recovery process</a:t>
            </a:r>
          </a:p>
          <a:p>
            <a:pPr marL="460375" lvl="1" indent="-460375">
              <a:spcBef>
                <a:spcPts val="1200"/>
              </a:spcBef>
              <a:buFont typeface="Wingdings" panose="05000000000000000000" pitchFamily="2" charset="2"/>
              <a:buChar char="Ø"/>
              <a:defRPr/>
            </a:pPr>
            <a:r>
              <a:rPr lang="en-US" sz="2300" dirty="0">
                <a:effectLst>
                  <a:outerShdw blurRad="38100" dist="38100" dir="2700000" algn="tl">
                    <a:srgbClr val="000000">
                      <a:alpha val="43137"/>
                    </a:srgbClr>
                  </a:outerShdw>
                </a:effectLst>
              </a:rPr>
              <a:t>When abstinence and problem-solving skills are managed and adaptive life skills are proximal</a:t>
            </a:r>
            <a:endParaRPr lang="en-US" sz="2300" u="sng" dirty="0">
              <a:effectLst>
                <a:outerShdw blurRad="38100" dist="38100" dir="2700000" algn="tl">
                  <a:srgbClr val="000000">
                    <a:alpha val="43137"/>
                  </a:srgbClr>
                </a:outerShdw>
              </a:effectLst>
            </a:endParaRPr>
          </a:p>
          <a:p>
            <a:pPr marL="342900" lvl="1" indent="-342900">
              <a:buFont typeface="Wingdings" panose="05000000000000000000" pitchFamily="2" charset="2"/>
              <a:buChar char="Ø"/>
              <a:defRPr/>
            </a:pPr>
            <a:r>
              <a:rPr lang="en-US" sz="2300" dirty="0">
                <a:effectLst>
                  <a:outerShdw blurRad="38100" dist="38100" dir="2700000" algn="tl">
                    <a:srgbClr val="000000">
                      <a:alpha val="43137"/>
                    </a:srgbClr>
                  </a:outerShdw>
                </a:effectLst>
              </a:rPr>
              <a:t>  </a:t>
            </a:r>
            <a:r>
              <a:rPr lang="en-US" sz="2200" dirty="0">
                <a:effectLst>
                  <a:outerShdw blurRad="38100" dist="38100" dir="2700000" algn="tl">
                    <a:srgbClr val="000000">
                      <a:alpha val="43137"/>
                    </a:srgbClr>
                  </a:outerShdw>
                </a:effectLst>
              </a:rPr>
              <a:t>Compulsive substance use disorder:</a:t>
            </a:r>
          </a:p>
          <a:p>
            <a:pPr marL="804863" lvl="2" indent="-342900">
              <a:spcBef>
                <a:spcPts val="0"/>
              </a:spcBef>
              <a:buFont typeface="Wingdings" panose="05000000000000000000" pitchFamily="2" charset="2"/>
              <a:buChar char="ü"/>
              <a:defRPr/>
            </a:pPr>
            <a:r>
              <a:rPr lang="en-US" sz="2200" dirty="0">
                <a:effectLst>
                  <a:outerShdw blurRad="38100" dist="38100" dir="2700000" algn="tl">
                    <a:srgbClr val="000000">
                      <a:alpha val="43137"/>
                    </a:srgbClr>
                  </a:outerShdw>
                </a:effectLst>
              </a:rPr>
              <a:t>≥ 12 months without symptoms, + sustainable abstinence (~ 90 days)</a:t>
            </a:r>
          </a:p>
          <a:p>
            <a:pPr marL="461963" lvl="2" indent="-461963">
              <a:spcBef>
                <a:spcPts val="1200"/>
              </a:spcBef>
              <a:buFont typeface="Wingdings" panose="05000000000000000000" pitchFamily="2" charset="2"/>
              <a:buChar char="Ø"/>
              <a:defRPr/>
            </a:pPr>
            <a:r>
              <a:rPr lang="en-US" sz="2200" dirty="0">
                <a:effectLst>
                  <a:outerShdw blurRad="38100" dist="38100" dir="2700000" algn="tl">
                    <a:srgbClr val="000000">
                      <a:alpha val="43137"/>
                    </a:srgbClr>
                  </a:outerShdw>
                </a:effectLst>
              </a:rPr>
              <a:t>Continue intermittent</a:t>
            </a:r>
            <a:r>
              <a:rPr lang="en-US" sz="2200" dirty="0">
                <a:effectLst>
                  <a:outerShdw blurRad="38100" dist="38100" dir="2700000" algn="tl">
                    <a:srgbClr val="000000">
                      <a:alpha val="43137"/>
                    </a:srgbClr>
                  </a:outerShdw>
                </a:effectLst>
                <a:cs typeface="Arial" panose="020B0604020202020204" pitchFamily="34" charset="0"/>
              </a:rPr>
              <a:t> </a:t>
            </a:r>
            <a:r>
              <a:rPr lang="en-US" sz="2200" dirty="0">
                <a:effectLst>
                  <a:outerShdw blurRad="38100" dist="38100" dir="2700000" algn="tl">
                    <a:srgbClr val="000000">
                      <a:alpha val="43137"/>
                    </a:srgbClr>
                  </a:outerShdw>
                </a:effectLst>
              </a:rPr>
              <a:t>incentives (especially praise) for maintenance at least until sustained remission is achieved</a:t>
            </a:r>
          </a:p>
          <a:p>
            <a:pPr marL="461963" lvl="2" indent="-461963">
              <a:spcBef>
                <a:spcPts val="1800"/>
              </a:spcBef>
              <a:buFont typeface="Wingdings" panose="05000000000000000000" pitchFamily="2" charset="2"/>
              <a:buChar char="Ø"/>
              <a:defRPr/>
            </a:pPr>
            <a:r>
              <a:rPr lang="en-US" sz="2200" i="1" dirty="0">
                <a:solidFill>
                  <a:schemeClr val="accent1"/>
                </a:solidFill>
                <a:effectLst>
                  <a:outerShdw blurRad="38100" dist="38100" dir="2700000" algn="tl">
                    <a:srgbClr val="000000">
                      <a:alpha val="43137"/>
                    </a:srgbClr>
                  </a:outerShdw>
                </a:effectLst>
                <a:highlight>
                  <a:srgbClr val="FFFF00"/>
                </a:highlight>
              </a:rPr>
              <a:t>Recovery management</a:t>
            </a:r>
            <a:r>
              <a:rPr lang="en-US" sz="2200" dirty="0">
                <a:effectLst>
                  <a:outerShdw blurRad="38100" dist="38100" dir="2700000" algn="tl">
                    <a:srgbClr val="000000">
                      <a:alpha val="43137"/>
                    </a:srgbClr>
                  </a:outerShdw>
                </a:effectLst>
              </a:rPr>
              <a:t> (the </a:t>
            </a:r>
            <a:r>
              <a:rPr lang="en-US" sz="2200" u="sng" dirty="0">
                <a:effectLst>
                  <a:outerShdw blurRad="38100" dist="38100" dir="2700000" algn="tl">
                    <a:srgbClr val="000000">
                      <a:alpha val="43137"/>
                    </a:srgbClr>
                  </a:outerShdw>
                </a:effectLst>
              </a:rPr>
              <a:t>fourth</a:t>
            </a:r>
            <a:r>
              <a:rPr lang="en-US" sz="2200" dirty="0">
                <a:effectLst>
                  <a:outerShdw blurRad="38100" dist="38100" dir="2700000" algn="tl">
                    <a:srgbClr val="000000">
                      <a:alpha val="43137"/>
                    </a:srgbClr>
                  </a:outerShdw>
                </a:effectLst>
              </a:rPr>
              <a:t> order of business)</a:t>
            </a:r>
            <a:r>
              <a:rPr lang="en-US" sz="2200" dirty="0">
                <a:effectLst>
                  <a:outerShdw blurRad="38100" dist="38100" dir="2700000" algn="tl">
                    <a:srgbClr val="000000">
                      <a:alpha val="43137"/>
                    </a:srgbClr>
                  </a:outerShdw>
                </a:effectLst>
                <a:cs typeface="Arial" panose="020B0604020202020204" pitchFamily="34" charset="0"/>
              </a:rPr>
              <a:t>— when adaptive life skills are managed and recovery is achievable (</a:t>
            </a:r>
            <a:r>
              <a:rPr lang="en-US" sz="2200" dirty="0">
                <a:effectLst>
                  <a:outerShdw blurRad="38100" dist="38100" dir="2700000" algn="tl">
                    <a:srgbClr val="000000">
                      <a:alpha val="43137"/>
                    </a:srgbClr>
                  </a:outerShdw>
                </a:effectLst>
              </a:rPr>
              <a:t>indefinite alteration of a person’s self-identity, values, and lifestyle, with continuous engagement in prosocial activities and recovery community)</a:t>
            </a:r>
          </a:p>
          <a:p>
            <a:pPr marL="0" lvl="2" indent="0">
              <a:spcBef>
                <a:spcPts val="600"/>
              </a:spcBef>
              <a:buFont typeface="Arial" panose="020B0604020202020204" pitchFamily="34" charset="0"/>
              <a:buNone/>
              <a:defRPr/>
            </a:pPr>
            <a:endParaRPr lang="en-US" sz="18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CE395634-84FE-1AD2-BE8E-2C8261994374}"/>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D635A943-4F1D-74F4-8194-49EE8833A38C}"/>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034259AE-87D2-842C-9CC2-E12E95DB23AD}"/>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1B1121B9-326D-EF12-4B2E-029FAAA37F50}"/>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FC7CE47D-88CE-91FC-CCD4-68AE3BAA3947}"/>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89B5AC99-03F0-6A85-32F6-BC1B5EC206E6}"/>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5300" name="Title 1">
            <a:extLst>
              <a:ext uri="{FF2B5EF4-FFF2-40B4-BE49-F238E27FC236}">
                <a16:creationId xmlns:a16="http://schemas.microsoft.com/office/drawing/2014/main" id="{2449211F-F06D-8978-B184-73E7DA423822}"/>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73B206B0-E983-0BFB-1D8A-59F5A7B651FB}"/>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i="1" cap="small" dirty="0">
                <a:solidFill>
                  <a:prstClr val="white"/>
                </a:solidFill>
                <a:effectLst>
                  <a:outerShdw blurRad="38100" dist="38100" dir="2700000" algn="tl">
                    <a:srgbClr val="000000">
                      <a:alpha val="43137"/>
                    </a:srgbClr>
                  </a:outerShdw>
                </a:effectLst>
                <a:cs typeface="Times New Roman" panose="02020603050405020304" pitchFamily="18" charset="0"/>
              </a:rPr>
              <a:t>Sustained Remission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B19170-6669-9D93-FCAB-8370F19AF139}"/>
              </a:ext>
            </a:extLst>
          </p:cNvPr>
          <p:cNvSpPr>
            <a:spLocks noGrp="1"/>
          </p:cNvSpPr>
          <p:nvPr>
            <p:ph idx="1"/>
          </p:nvPr>
        </p:nvSpPr>
        <p:spPr>
          <a:xfrm>
            <a:off x="76200" y="1219200"/>
            <a:ext cx="7210425" cy="4876800"/>
          </a:xfrm>
        </p:spPr>
        <p:txBody>
          <a:bodyPr/>
          <a:lstStyle/>
          <a:p>
            <a:pPr eaLnBrk="1" hangingPunct="1">
              <a:spcBef>
                <a:spcPts val="1200"/>
              </a:spcBef>
              <a:defRPr/>
            </a:pPr>
            <a:r>
              <a:rPr lang="en-US" sz="2300" dirty="0">
                <a:effectLst>
                  <a:outerShdw blurRad="38100" dist="38100" dir="2700000" algn="tl">
                    <a:srgbClr val="000000">
                      <a:alpha val="43137"/>
                    </a:srgbClr>
                  </a:outerShdw>
                </a:effectLst>
              </a:rPr>
              <a:t>Service adjustments, not sanctions, for distal infractions</a:t>
            </a:r>
          </a:p>
          <a:p>
            <a:pPr eaLnBrk="1" hangingPunct="1">
              <a:spcBef>
                <a:spcPts val="1200"/>
              </a:spcBef>
              <a:defRPr/>
            </a:pPr>
            <a:r>
              <a:rPr lang="en-US" sz="2300" dirty="0">
                <a:effectLst>
                  <a:outerShdw blurRad="38100" dist="38100" dir="2700000" algn="tl">
                    <a:srgbClr val="000000">
                      <a:alpha val="43137"/>
                    </a:srgbClr>
                  </a:outerShdw>
                </a:effectLst>
              </a:rPr>
              <a:t>Predicated on recommendations from treatment professionals and supervision officers</a:t>
            </a:r>
          </a:p>
          <a:p>
            <a:pPr eaLnBrk="1" hangingPunct="1">
              <a:spcBef>
                <a:spcPts val="1200"/>
              </a:spcBef>
              <a:defRPr/>
            </a:pPr>
            <a:r>
              <a:rPr lang="en-US" sz="2300" dirty="0">
                <a:effectLst>
                  <a:outerShdw blurRad="38100" dist="38100" dir="2700000" algn="tl">
                    <a:srgbClr val="000000">
                      <a:alpha val="43137"/>
                    </a:srgbClr>
                  </a:outerShdw>
                </a:effectLst>
              </a:rPr>
              <a:t>Supervision reductions only after </a:t>
            </a:r>
            <a:r>
              <a:rPr lang="en-US" sz="2300" b="1" dirty="0">
                <a:solidFill>
                  <a:srgbClr val="C00000"/>
                </a:solidFill>
                <a:effectLst>
                  <a:outerShdw blurRad="38100" dist="38100" dir="2700000" algn="tl">
                    <a:srgbClr val="000000">
                      <a:alpha val="43137"/>
                    </a:srgbClr>
                  </a:outerShdw>
                </a:effectLst>
              </a:rPr>
              <a:t>psychosocial stability</a:t>
            </a:r>
            <a:r>
              <a:rPr lang="en-US" sz="2300" dirty="0"/>
              <a:t> </a:t>
            </a:r>
          </a:p>
          <a:p>
            <a:pPr eaLnBrk="1" hangingPunct="1">
              <a:spcBef>
                <a:spcPts val="1200"/>
              </a:spcBef>
              <a:defRPr/>
            </a:pPr>
            <a:r>
              <a:rPr lang="en-US" sz="2300" dirty="0">
                <a:effectLst>
                  <a:outerShdw blurRad="38100" dist="38100" dir="2700000" algn="tl">
                    <a:srgbClr val="000000">
                      <a:alpha val="43137"/>
                    </a:srgbClr>
                  </a:outerShdw>
                </a:effectLst>
              </a:rPr>
              <a:t>Treatment reductions only after </a:t>
            </a:r>
            <a:r>
              <a:rPr lang="en-US" sz="2300" b="1" dirty="0">
                <a:solidFill>
                  <a:srgbClr val="C00000"/>
                </a:solidFill>
                <a:effectLst>
                  <a:outerShdw blurRad="38100" dist="38100" dir="2700000" algn="tl">
                    <a:srgbClr val="000000">
                      <a:alpha val="43137"/>
                    </a:srgbClr>
                  </a:outerShdw>
                </a:effectLst>
              </a:rPr>
              <a:t>early remission</a:t>
            </a:r>
          </a:p>
          <a:p>
            <a:pPr eaLnBrk="1" hangingPunct="1">
              <a:spcBef>
                <a:spcPts val="1200"/>
              </a:spcBef>
              <a:defRPr/>
            </a:pPr>
            <a:r>
              <a:rPr lang="en-US" sz="2300" dirty="0">
                <a:effectLst>
                  <a:outerShdw blurRad="38100" dist="38100" dir="2700000" algn="tl">
                    <a:srgbClr val="000000">
                      <a:alpha val="43137"/>
                    </a:srgbClr>
                  </a:outerShdw>
                </a:effectLst>
              </a:rPr>
              <a:t>If compliant with treatment but not responding, then the problem is with the treatment, not the person </a:t>
            </a:r>
            <a:r>
              <a:rPr lang="en-US" sz="23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300" dirty="0">
                <a:effectLst>
                  <a:outerShdw blurRad="38100" dist="38100" dir="2700000" algn="tl">
                    <a:srgbClr val="000000">
                      <a:alpha val="43137"/>
                    </a:srgbClr>
                  </a:outerShdw>
                </a:effectLst>
              </a:rPr>
              <a:t> adjust the treatment</a:t>
            </a:r>
          </a:p>
          <a:p>
            <a:pPr eaLnBrk="1" hangingPunct="1">
              <a:spcBef>
                <a:spcPts val="1200"/>
              </a:spcBef>
              <a:defRPr/>
            </a:pPr>
            <a:r>
              <a:rPr lang="en-US" sz="2300" dirty="0">
                <a:effectLst>
                  <a:outerShdw blurRad="38100" dist="38100" dir="2700000" algn="tl">
                    <a:srgbClr val="000000">
                      <a:alpha val="43137"/>
                    </a:srgbClr>
                  </a:outerShdw>
                </a:effectLst>
              </a:rPr>
              <a:t>If needed treatment is unavailable, then no sanctions or harsher disposition </a:t>
            </a:r>
            <a:r>
              <a:rPr lang="en-US" sz="23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00" dirty="0">
                <a:effectLst>
                  <a:outerShdw blurRad="38100" dist="38100" dir="2700000" algn="tl">
                    <a:srgbClr val="000000">
                      <a:alpha val="43137"/>
                    </a:srgbClr>
                  </a:outerShdw>
                </a:effectLst>
              </a:rPr>
              <a:t>clarify permissible responses</a:t>
            </a:r>
          </a:p>
          <a:p>
            <a:pPr eaLnBrk="1" hangingPunct="1">
              <a:spcBef>
                <a:spcPts val="1200"/>
              </a:spcBef>
              <a:defRPr/>
            </a:pPr>
            <a:r>
              <a:rPr lang="en-US" sz="2300" dirty="0">
                <a:effectLst>
                  <a:outerShdw blurRad="38100" dist="38100" dir="2700000" algn="tl">
                    <a:srgbClr val="000000">
                      <a:alpha val="43137"/>
                    </a:srgbClr>
                  </a:outerShdw>
                </a:effectLst>
              </a:rPr>
              <a:t>Learning assignments are service adjustments, not sanctions </a:t>
            </a:r>
            <a:r>
              <a:rPr lang="en-US" sz="1800" dirty="0">
                <a:effectLst>
                  <a:outerShdw blurRad="38100" dist="38100" dir="2700000" algn="tl">
                    <a:srgbClr val="000000">
                      <a:alpha val="43137"/>
                    </a:srgbClr>
                  </a:outerShdw>
                </a:effectLst>
              </a:rPr>
              <a:t>(</a:t>
            </a:r>
            <a:r>
              <a:rPr lang="en-US" sz="1800" i="1" dirty="0">
                <a:effectLst>
                  <a:outerShdw blurRad="38100" dist="38100" dir="2700000" algn="tl">
                    <a:srgbClr val="000000">
                      <a:alpha val="43137"/>
                    </a:srgbClr>
                  </a:outerShdw>
                </a:effectLst>
              </a:rPr>
              <a:t>e.g.</a:t>
            </a:r>
            <a:r>
              <a:rPr lang="en-US" sz="1800" dirty="0">
                <a:effectLst>
                  <a:outerShdw blurRad="38100" dist="38100" dir="2700000" algn="tl">
                    <a:srgbClr val="000000">
                      <a:alpha val="43137"/>
                    </a:srgbClr>
                  </a:outerShdw>
                </a:effectLst>
              </a:rPr>
              <a:t>, activity log, CBT exercise, journaling, life skills assignment, useful community service)</a:t>
            </a:r>
          </a:p>
          <a:p>
            <a:pPr lvl="1" eaLnBrk="1" hangingPunct="1">
              <a:spcBef>
                <a:spcPts val="1200"/>
              </a:spcBef>
              <a:buFont typeface="Arial" charset="0"/>
              <a:buNone/>
              <a:defRPr/>
            </a:pP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ED68E6B9-0ED8-4520-E156-1B9FECF3B226}"/>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863FE649-99F6-41DC-E627-BF835ACD6BE7}"/>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B4776CFF-6768-3578-27C9-C6FDDE0283DB}"/>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547FFA20-DDD5-9C80-DC2B-F530D6D02C56}"/>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5082952A-9F29-053A-4BE6-07E6B2C6C4CA}"/>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4E5B70EE-5879-C2B1-3F15-2D0A679E8F36}"/>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6324" name="Title 1">
            <a:extLst>
              <a:ext uri="{FF2B5EF4-FFF2-40B4-BE49-F238E27FC236}">
                <a16:creationId xmlns:a16="http://schemas.microsoft.com/office/drawing/2014/main" id="{89D02F39-D424-1222-4E4E-A2992A79520F}"/>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CCB88D80-ECF9-14ED-8855-A54DC2A0664D}"/>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Service Adjustments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0C5FB-3D7E-B5FF-4CC0-BA16029E3B74}"/>
              </a:ext>
            </a:extLst>
          </p:cNvPr>
          <p:cNvSpPr>
            <a:spLocks noGrp="1"/>
          </p:cNvSpPr>
          <p:nvPr>
            <p:ph idx="1"/>
          </p:nvPr>
        </p:nvSpPr>
        <p:spPr>
          <a:xfrm>
            <a:off x="152400" y="1143000"/>
            <a:ext cx="7467600" cy="4876800"/>
          </a:xfrm>
        </p:spPr>
        <p:txBody>
          <a:bodyPr/>
          <a:lstStyle/>
          <a:p>
            <a:pPr eaLnBrk="1" hangingPunct="1">
              <a:spcBef>
                <a:spcPts val="1200"/>
              </a:spcBef>
              <a:defRPr/>
            </a:pPr>
            <a:r>
              <a:rPr lang="en-US" sz="2300" dirty="0">
                <a:effectLst>
                  <a:outerShdw blurRad="38100" dist="38100" dir="2700000" algn="tl">
                    <a:srgbClr val="000000">
                      <a:alpha val="43137"/>
                    </a:srgbClr>
                  </a:outerShdw>
                </a:effectLst>
              </a:rPr>
              <a:t>Most important for reinforcement-starved persons (i.e., high-risk and high-need persons)</a:t>
            </a:r>
          </a:p>
          <a:p>
            <a:pPr eaLnBrk="1" hangingPunct="1">
              <a:spcBef>
                <a:spcPts val="600"/>
              </a:spcBef>
              <a:defRPr/>
            </a:pPr>
            <a:r>
              <a:rPr lang="en-US" sz="2300" dirty="0">
                <a:effectLst>
                  <a:outerShdw blurRad="38100" dist="38100" dir="2700000" algn="tl">
                    <a:srgbClr val="000000">
                      <a:alpha val="43137"/>
                    </a:srgbClr>
                  </a:outerShdw>
                </a:effectLst>
              </a:rPr>
              <a:t>Activities that compete with undesired behaviors and naturally incentivize recovery (increase dopamine for non-salient activities)</a:t>
            </a:r>
          </a:p>
          <a:p>
            <a:pPr eaLnBrk="1" hangingPunct="1">
              <a:spcBef>
                <a:spcPts val="600"/>
              </a:spcBef>
              <a:defRPr/>
            </a:pPr>
            <a:r>
              <a:rPr lang="en-US" sz="2300" dirty="0">
                <a:effectLst>
                  <a:outerShdw blurRad="38100" dist="38100" dir="2700000" algn="tl">
                    <a:srgbClr val="000000">
                      <a:alpha val="43137"/>
                    </a:srgbClr>
                  </a:outerShdw>
                </a:effectLst>
              </a:rPr>
              <a:t>Certainty and celerity are critical, magnitude is not</a:t>
            </a:r>
          </a:p>
          <a:p>
            <a:pPr eaLnBrk="1" hangingPunct="1">
              <a:spcBef>
                <a:spcPts val="600"/>
              </a:spcBef>
              <a:defRPr/>
            </a:pPr>
            <a:r>
              <a:rPr lang="en-US" sz="2300" dirty="0">
                <a:effectLst>
                  <a:outerShdw blurRad="38100" dist="38100" dir="2700000" algn="tl">
                    <a:srgbClr val="000000">
                      <a:alpha val="43137"/>
                    </a:srgbClr>
                  </a:outerShdw>
                </a:effectLst>
              </a:rPr>
              <a:t>Verbal praise for </a:t>
            </a:r>
            <a:r>
              <a:rPr lang="en-US" sz="2300" i="1" u="sng" dirty="0">
                <a:effectLst>
                  <a:outerShdw blurRad="38100" dist="38100" dir="2700000" algn="tl">
                    <a:srgbClr val="000000">
                      <a:alpha val="43137"/>
                    </a:srgbClr>
                  </a:outerShdw>
                </a:effectLst>
              </a:rPr>
              <a:t>all</a:t>
            </a:r>
            <a:r>
              <a:rPr lang="en-US" sz="2300" dirty="0">
                <a:effectLst>
                  <a:outerShdw blurRad="38100" dist="38100" dir="2700000" algn="tl">
                    <a:srgbClr val="000000">
                      <a:alpha val="43137"/>
                    </a:srgbClr>
                  </a:outerShdw>
                </a:effectLst>
              </a:rPr>
              <a:t> appointments in first phase (4:1 ratio), then thin for maintenance thereafter </a:t>
            </a:r>
          </a:p>
          <a:p>
            <a:pPr lvl="1" eaLnBrk="1" hangingPunct="1">
              <a:spcBef>
                <a:spcPts val="0"/>
              </a:spcBef>
              <a:defRPr/>
            </a:pPr>
            <a:r>
              <a:rPr lang="en-US" sz="2000" dirty="0">
                <a:effectLst>
                  <a:outerShdw blurRad="38100" dist="38100" dir="2700000" algn="tl">
                    <a:srgbClr val="000000">
                      <a:alpha val="43137"/>
                    </a:srgbClr>
                  </a:outerShdw>
                </a:effectLst>
              </a:rPr>
              <a:t>Also, public recognition, symbolic tokens, point systems, tangible prizes, fishbowl drawing</a:t>
            </a:r>
          </a:p>
          <a:p>
            <a:pPr eaLnBrk="1" hangingPunct="1">
              <a:spcBef>
                <a:spcPts val="600"/>
              </a:spcBef>
              <a:defRPr/>
            </a:pPr>
            <a:r>
              <a:rPr lang="en-US" sz="2300" dirty="0">
                <a:effectLst>
                  <a:outerShdw blurRad="38100" dist="38100" dir="2700000" algn="tl">
                    <a:srgbClr val="000000">
                      <a:alpha val="43137"/>
                    </a:srgbClr>
                  </a:outerShdw>
                </a:effectLst>
              </a:rPr>
              <a:t>Praise maintenance of abstinence for at least one year</a:t>
            </a:r>
          </a:p>
          <a:p>
            <a:pPr eaLnBrk="1" hangingPunct="1">
              <a:spcBef>
                <a:spcPts val="600"/>
              </a:spcBef>
              <a:defRPr/>
            </a:pPr>
            <a:r>
              <a:rPr lang="en-US" sz="2300" dirty="0">
                <a:effectLst>
                  <a:outerShdw blurRad="38100" dist="38100" dir="2700000" algn="tl">
                    <a:srgbClr val="000000">
                      <a:alpha val="43137"/>
                    </a:srgbClr>
                  </a:outerShdw>
                </a:effectLst>
              </a:rPr>
              <a:t>Positive reinforcement &gt; negative reinforcement until </a:t>
            </a:r>
            <a:r>
              <a:rPr lang="en-US" sz="2300" b="1" dirty="0">
                <a:solidFill>
                  <a:srgbClr val="C00000"/>
                </a:solidFill>
                <a:effectLst>
                  <a:outerShdw blurRad="38100" dist="38100" dir="2700000" algn="tl">
                    <a:srgbClr val="000000">
                      <a:alpha val="43137"/>
                    </a:srgbClr>
                  </a:outerShdw>
                </a:effectLst>
              </a:rPr>
              <a:t>psychosocial stability</a:t>
            </a:r>
          </a:p>
          <a:p>
            <a:pPr lvl="1" eaLnBrk="1" hangingPunct="1">
              <a:spcBef>
                <a:spcPts val="0"/>
              </a:spcBef>
              <a:defRPr/>
            </a:pPr>
            <a:r>
              <a:rPr lang="en-US" sz="1900" dirty="0">
                <a:effectLst>
                  <a:outerShdw blurRad="38100" dist="38100" dir="2700000" algn="tl">
                    <a:srgbClr val="000000">
                      <a:alpha val="43137"/>
                    </a:srgbClr>
                  </a:outerShdw>
                </a:effectLst>
              </a:rPr>
              <a:t>Begin by reducing financial conditions, curfews, home detention, travel restrictions (which often do not improve outcomes)</a:t>
            </a:r>
          </a:p>
        </p:txBody>
      </p:sp>
      <p:grpSp>
        <p:nvGrpSpPr>
          <p:cNvPr id="2" name="Group 2">
            <a:extLst>
              <a:ext uri="{FF2B5EF4-FFF2-40B4-BE49-F238E27FC236}">
                <a16:creationId xmlns:a16="http://schemas.microsoft.com/office/drawing/2014/main" id="{710BB44E-4748-0F3D-7417-519D6445C47B}"/>
              </a:ext>
            </a:extLst>
          </p:cNvPr>
          <p:cNvGrpSpPr>
            <a:grpSpLocks/>
          </p:cNvGrpSpPr>
          <p:nvPr/>
        </p:nvGrpSpPr>
        <p:grpSpPr bwMode="auto">
          <a:xfrm>
            <a:off x="7620000" y="0"/>
            <a:ext cx="15240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00BF0B5B-1B7B-57A1-54E4-738565C50145}"/>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FBEACBE5-D636-39C1-D210-B082D69DEACF}"/>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5FEA39B3-4DB8-7A61-85D2-C0FBE9F394E1}"/>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AF598845-4CD0-66BD-AE3F-05937FAEF9EA}"/>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505C2F5C-2056-00DD-C218-EBEB4C3CD1D0}"/>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7348" name="Title 1">
            <a:extLst>
              <a:ext uri="{FF2B5EF4-FFF2-40B4-BE49-F238E27FC236}">
                <a16:creationId xmlns:a16="http://schemas.microsoft.com/office/drawing/2014/main" id="{DDB086C8-2AD6-071F-7D66-F531F19FBDD2}"/>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CFBD3B97-7E29-31F6-B3F9-2D46FDFFEBB9}"/>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Incentives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FDACE-B933-1598-9255-C102BAC605FD}"/>
              </a:ext>
            </a:extLst>
          </p:cNvPr>
          <p:cNvSpPr>
            <a:spLocks noGrp="1"/>
          </p:cNvSpPr>
          <p:nvPr>
            <p:ph idx="1"/>
          </p:nvPr>
        </p:nvSpPr>
        <p:spPr>
          <a:xfrm>
            <a:off x="76200" y="1371600"/>
            <a:ext cx="7210425" cy="4876800"/>
          </a:xfrm>
        </p:spPr>
        <p:txBody>
          <a:bodyPr/>
          <a:lstStyle/>
          <a:p>
            <a:pPr eaLnBrk="1" hangingPunct="1">
              <a:spcBef>
                <a:spcPts val="1200"/>
              </a:spcBef>
              <a:defRPr/>
            </a:pPr>
            <a:r>
              <a:rPr lang="en-US" sz="2300" dirty="0">
                <a:effectLst>
                  <a:outerShdw blurRad="38100" dist="38100" dir="2700000" algn="tl">
                    <a:srgbClr val="000000">
                      <a:alpha val="43137"/>
                    </a:srgbClr>
                  </a:outerShdw>
                </a:effectLst>
              </a:rPr>
              <a:t>Technical challenges and side effects if applied to distal infractions include but are not limited to:</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Learned helplessness</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Ratio burden</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Ceiling effects</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Transitory effects</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Goldilocks effect</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Doesn’t teach what </a:t>
            </a:r>
            <a:r>
              <a:rPr lang="en-US" sz="1900" u="sng" dirty="0">
                <a:solidFill>
                  <a:srgbClr val="FF0000"/>
                </a:solidFill>
                <a:effectLst>
                  <a:outerShdw blurRad="38100" dist="38100" dir="2700000" algn="tl">
                    <a:srgbClr val="000000">
                      <a:alpha val="43137"/>
                    </a:srgbClr>
                  </a:outerShdw>
                </a:effectLst>
              </a:rPr>
              <a:t>to</a:t>
            </a:r>
            <a:r>
              <a:rPr lang="en-US" sz="1900" dirty="0">
                <a:solidFill>
                  <a:srgbClr val="FF0000"/>
                </a:solidFill>
                <a:effectLst>
                  <a:outerShdw blurRad="38100" dist="38100" dir="2700000" algn="tl">
                    <a:srgbClr val="000000">
                      <a:alpha val="43137"/>
                    </a:srgbClr>
                  </a:outerShdw>
                </a:effectLst>
              </a:rPr>
              <a:t> do</a:t>
            </a:r>
          </a:p>
          <a:p>
            <a:pPr eaLnBrk="1" hangingPunct="1">
              <a:spcBef>
                <a:spcPts val="1200"/>
              </a:spcBef>
              <a:defRPr/>
            </a:pPr>
            <a:r>
              <a:rPr lang="en-US" sz="2300" dirty="0">
                <a:effectLst>
                  <a:outerShdw blurRad="38100" dist="38100" dir="2700000" algn="tl">
                    <a:srgbClr val="000000">
                      <a:alpha val="43137"/>
                    </a:srgbClr>
                  </a:outerShdw>
                </a:effectLst>
              </a:rPr>
              <a:t>Side effects of response-cost sanctions include:</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Demoralization</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Perfectionism (</a:t>
            </a:r>
            <a:r>
              <a:rPr lang="en-US" sz="1900" i="1" dirty="0">
                <a:solidFill>
                  <a:srgbClr val="FF0000"/>
                </a:solidFill>
                <a:effectLst>
                  <a:outerShdw blurRad="38100" dist="38100" dir="2700000" algn="tl">
                    <a:srgbClr val="000000">
                      <a:alpha val="43137"/>
                    </a:srgbClr>
                  </a:outerShdw>
                </a:effectLst>
              </a:rPr>
              <a:t>e.g., </a:t>
            </a:r>
            <a:r>
              <a:rPr lang="en-US" sz="1900" dirty="0">
                <a:solidFill>
                  <a:srgbClr val="FF0000"/>
                </a:solidFill>
                <a:effectLst>
                  <a:outerShdw blurRad="38100" dist="38100" dir="2700000" algn="tl">
                    <a:srgbClr val="000000">
                      <a:alpha val="43137"/>
                    </a:srgbClr>
                  </a:outerShdw>
                </a:effectLst>
              </a:rPr>
              <a:t>“clean time”)</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Abstinence violation effect (A.V.E.)</a:t>
            </a:r>
          </a:p>
          <a:p>
            <a:pPr lvl="1" eaLnBrk="1" hangingPunct="1">
              <a:spcBef>
                <a:spcPts val="600"/>
              </a:spcBef>
              <a:defRPr/>
            </a:pPr>
            <a:r>
              <a:rPr lang="en-US" sz="1900" dirty="0">
                <a:solidFill>
                  <a:srgbClr val="FF0000"/>
                </a:solidFill>
                <a:effectLst>
                  <a:outerShdw blurRad="38100" dist="38100" dir="2700000" algn="tl">
                    <a:srgbClr val="000000">
                      <a:alpha val="43137"/>
                    </a:srgbClr>
                  </a:outerShdw>
                </a:effectLst>
              </a:rPr>
              <a:t>Snow balling (</a:t>
            </a:r>
            <a:r>
              <a:rPr lang="en-US" sz="1900" i="1" dirty="0">
                <a:solidFill>
                  <a:srgbClr val="FF0000"/>
                </a:solidFill>
                <a:effectLst>
                  <a:outerShdw blurRad="38100" dist="38100" dir="2700000" algn="tl">
                    <a:srgbClr val="000000">
                      <a:alpha val="43137"/>
                    </a:srgbClr>
                  </a:outerShdw>
                </a:effectLst>
              </a:rPr>
              <a:t>e.g., </a:t>
            </a:r>
            <a:r>
              <a:rPr lang="en-US" sz="1900" dirty="0">
                <a:solidFill>
                  <a:srgbClr val="FF0000"/>
                </a:solidFill>
                <a:effectLst>
                  <a:outerShdw blurRad="38100" dist="38100" dir="2700000" algn="tl">
                    <a:srgbClr val="000000">
                      <a:alpha val="43137"/>
                    </a:srgbClr>
                  </a:outerShdw>
                </a:effectLst>
              </a:rPr>
              <a:t>fines, learning assignments)</a:t>
            </a:r>
          </a:p>
          <a:p>
            <a:pPr lvl="1" eaLnBrk="1" hangingPunct="1">
              <a:spcBef>
                <a:spcPts val="1200"/>
              </a:spcBef>
              <a:defRPr/>
            </a:pPr>
            <a:endParaRPr lang="en-US" sz="1900" dirty="0">
              <a:effectLst>
                <a:outerShdw blurRad="38100" dist="38100" dir="2700000" algn="tl">
                  <a:srgbClr val="000000">
                    <a:alpha val="43137"/>
                  </a:srgbClr>
                </a:outerShdw>
              </a:effectLst>
            </a:endParaRPr>
          </a:p>
          <a:p>
            <a:pPr lvl="1" eaLnBrk="1" hangingPunct="1">
              <a:spcBef>
                <a:spcPts val="1200"/>
              </a:spcBef>
              <a:buFont typeface="Arial" charset="0"/>
              <a:buNone/>
              <a:defRPr/>
            </a:pP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3B30BD4F-A1C7-629A-2E31-F27CF32202BC}"/>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E70DEE94-7242-7BCC-FE78-D06CB0474FA0}"/>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583C3848-8095-242D-6F14-A01E26EFD0E7}"/>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47475167-B9EB-D8CF-B04A-1171F5E8F0E2}"/>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FFCEE290-BD4F-7442-2EC4-DCD28BE9A650}"/>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5B5BEA18-F808-0466-3AFF-997BEC82C7EF}"/>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8372" name="Title 1">
            <a:extLst>
              <a:ext uri="{FF2B5EF4-FFF2-40B4-BE49-F238E27FC236}">
                <a16:creationId xmlns:a16="http://schemas.microsoft.com/office/drawing/2014/main" id="{07AF7C66-9948-5189-2C76-65D889D490FB}"/>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7216E349-AB8C-1DC2-0A05-896FA2CEC6D5}"/>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Sanctions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69696"/>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969696"/>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969696"/>
                                      </p:to>
                                    </p:animClr>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2E4117-C47D-0B4D-8430-B7997C9E21E7}"/>
              </a:ext>
            </a:extLst>
          </p:cNvPr>
          <p:cNvSpPr>
            <a:spLocks noGrp="1"/>
          </p:cNvSpPr>
          <p:nvPr>
            <p:ph idx="1"/>
          </p:nvPr>
        </p:nvSpPr>
        <p:spPr>
          <a:xfrm>
            <a:off x="152400" y="1371600"/>
            <a:ext cx="7210425" cy="4876800"/>
          </a:xfrm>
        </p:spPr>
        <p:txBody>
          <a:bodyPr/>
          <a:lstStyle/>
          <a:p>
            <a:pPr eaLnBrk="1" hangingPunct="1">
              <a:spcBef>
                <a:spcPts val="1200"/>
              </a:spcBef>
              <a:defRPr/>
            </a:pPr>
            <a:r>
              <a:rPr lang="en-US" sz="2300" dirty="0">
                <a:effectLst>
                  <a:outerShdw blurRad="38100" dist="38100" dir="2700000" algn="tl">
                    <a:srgbClr val="000000">
                      <a:alpha val="43137"/>
                    </a:srgbClr>
                  </a:outerShdw>
                </a:effectLst>
              </a:rPr>
              <a:t>Jail has </a:t>
            </a:r>
            <a:r>
              <a:rPr lang="en-US" sz="2300" u="sng" dirty="0">
                <a:effectLst>
                  <a:outerShdw blurRad="38100" dist="38100" dir="2700000" algn="tl">
                    <a:srgbClr val="000000">
                      <a:alpha val="43137"/>
                    </a:srgbClr>
                  </a:outerShdw>
                </a:effectLst>
              </a:rPr>
              <a:t>many</a:t>
            </a:r>
            <a:r>
              <a:rPr lang="en-US" sz="2300" dirty="0">
                <a:effectLst>
                  <a:outerShdw blurRad="38100" dist="38100" dir="2700000" algn="tl">
                    <a:srgbClr val="000000">
                      <a:alpha val="43137"/>
                    </a:srgbClr>
                  </a:outerShdw>
                </a:effectLst>
              </a:rPr>
              <a:t> negative side effects, especially for high-need persons</a:t>
            </a:r>
          </a:p>
          <a:p>
            <a:pPr eaLnBrk="1" hangingPunct="1">
              <a:spcBef>
                <a:spcPts val="600"/>
              </a:spcBef>
              <a:defRPr/>
            </a:pPr>
            <a:r>
              <a:rPr lang="en-US" sz="2300" dirty="0">
                <a:effectLst>
                  <a:outerShdw blurRad="38100" dist="38100" dir="2700000" algn="tl">
                    <a:srgbClr val="000000">
                      <a:alpha val="43137"/>
                    </a:srgbClr>
                  </a:outerShdw>
                </a:effectLst>
              </a:rPr>
              <a:t>Not in first 30 - 60 days or first phase</a:t>
            </a:r>
            <a:endParaRPr lang="en-US" sz="1800" dirty="0">
              <a:effectLst>
                <a:outerShdw blurRad="38100" dist="38100" dir="2700000" algn="tl">
                  <a:srgbClr val="000000">
                    <a:alpha val="43137"/>
                  </a:srgbClr>
                </a:outerShdw>
              </a:effectLst>
            </a:endParaRPr>
          </a:p>
          <a:p>
            <a:pPr eaLnBrk="1" hangingPunct="1">
              <a:spcBef>
                <a:spcPts val="600"/>
              </a:spcBef>
              <a:defRPr/>
            </a:pPr>
            <a:r>
              <a:rPr lang="en-US" sz="2300" dirty="0">
                <a:effectLst>
                  <a:outerShdw blurRad="38100" dist="38100" dir="2700000" algn="tl">
                    <a:srgbClr val="000000">
                      <a:alpha val="43137"/>
                    </a:srgbClr>
                  </a:outerShdw>
                </a:effectLst>
              </a:rPr>
              <a:t>After ~ 4 - 5 lower-magnitude sanctions have been unsuccessful for repeated proximal infractions</a:t>
            </a:r>
          </a:p>
          <a:p>
            <a:pPr eaLnBrk="1" hangingPunct="1">
              <a:spcBef>
                <a:spcPts val="600"/>
              </a:spcBef>
              <a:defRPr/>
            </a:pPr>
            <a:r>
              <a:rPr lang="en-US" sz="2300" dirty="0">
                <a:effectLst>
                  <a:outerShdw blurRad="38100" dist="38100" dir="2700000" algn="tl">
                    <a:srgbClr val="000000">
                      <a:alpha val="43137"/>
                    </a:srgbClr>
                  </a:outerShdw>
                </a:effectLst>
              </a:rPr>
              <a:t>No more than 3 to 7 days</a:t>
            </a:r>
          </a:p>
          <a:p>
            <a:pPr eaLnBrk="1" hangingPunct="1">
              <a:spcBef>
                <a:spcPts val="600"/>
              </a:spcBef>
              <a:defRPr/>
            </a:pPr>
            <a:r>
              <a:rPr lang="en-US" sz="2300" u="sng" dirty="0">
                <a:effectLst>
                  <a:outerShdw blurRad="38100" dist="38100" dir="2700000" algn="tl">
                    <a:srgbClr val="000000">
                      <a:alpha val="43137"/>
                    </a:srgbClr>
                  </a:outerShdw>
                </a:effectLst>
              </a:rPr>
              <a:t>Not</a:t>
            </a:r>
            <a:r>
              <a:rPr lang="en-US" sz="2300" dirty="0">
                <a:effectLst>
                  <a:outerShdw blurRad="38100" dist="38100" dir="2700000" algn="tl">
                    <a:srgbClr val="000000">
                      <a:alpha val="43137"/>
                    </a:srgbClr>
                  </a:outerShdw>
                </a:effectLst>
              </a:rPr>
              <a:t> for distal infractions</a:t>
            </a:r>
          </a:p>
          <a:p>
            <a:pPr eaLnBrk="1" hangingPunct="1">
              <a:spcBef>
                <a:spcPts val="600"/>
              </a:spcBef>
              <a:defRPr/>
            </a:pPr>
            <a:r>
              <a:rPr lang="en-US" sz="2300" u="sng" dirty="0">
                <a:effectLst>
                  <a:outerShdw blurRad="38100" dist="38100" dir="2700000" algn="tl">
                    <a:srgbClr val="000000">
                      <a:alpha val="43137"/>
                    </a:srgbClr>
                  </a:outerShdw>
                </a:effectLst>
              </a:rPr>
              <a:t>Not</a:t>
            </a:r>
            <a:r>
              <a:rPr lang="en-US" sz="2300" dirty="0">
                <a:effectLst>
                  <a:outerShdw blurRad="38100" dist="38100" dir="2700000" algn="tl">
                    <a:srgbClr val="000000">
                      <a:alpha val="43137"/>
                    </a:srgbClr>
                  </a:outerShdw>
                </a:effectLst>
              </a:rPr>
              <a:t> for treatment</a:t>
            </a:r>
          </a:p>
          <a:p>
            <a:pPr eaLnBrk="1" hangingPunct="1">
              <a:spcBef>
                <a:spcPts val="600"/>
              </a:spcBef>
              <a:defRPr/>
            </a:pPr>
            <a:r>
              <a:rPr lang="en-US" sz="2300" u="sng" dirty="0">
                <a:effectLst>
                  <a:outerShdw blurRad="38100" dist="38100" dir="2700000" algn="tl">
                    <a:srgbClr val="000000">
                      <a:alpha val="43137"/>
                    </a:srgbClr>
                  </a:outerShdw>
                </a:effectLst>
              </a:rPr>
              <a:t>Not</a:t>
            </a:r>
            <a:r>
              <a:rPr lang="en-US" sz="2300" dirty="0">
                <a:effectLst>
                  <a:outerShdw blurRad="38100" dist="38100" dir="2700000" algn="tl">
                    <a:srgbClr val="000000">
                      <a:alpha val="43137"/>
                    </a:srgbClr>
                  </a:outerShdw>
                </a:effectLst>
              </a:rPr>
              <a:t> to deter drug overdose or for preventive detention</a:t>
            </a:r>
          </a:p>
          <a:p>
            <a:pPr eaLnBrk="1" hangingPunct="1">
              <a:spcBef>
                <a:spcPts val="1200"/>
              </a:spcBef>
              <a:defRPr/>
            </a:pPr>
            <a:r>
              <a:rPr lang="en-US" sz="1900" dirty="0">
                <a:solidFill>
                  <a:srgbClr val="FF0000"/>
                </a:solidFill>
                <a:effectLst>
                  <a:outerShdw blurRad="38100" dist="38100" dir="2700000" algn="tl">
                    <a:srgbClr val="000000">
                      <a:alpha val="43137"/>
                    </a:srgbClr>
                  </a:outerShdw>
                </a:effectLst>
              </a:rPr>
              <a:t>Possible exception:</a:t>
            </a:r>
            <a:r>
              <a:rPr lang="en-US" sz="1900" dirty="0">
                <a:effectLst>
                  <a:outerShdw blurRad="38100" dist="38100" dir="2700000" algn="tl">
                    <a:srgbClr val="000000">
                      <a:alpha val="43137"/>
                    </a:srgbClr>
                  </a:outerShdw>
                </a:effectLst>
              </a:rPr>
              <a:t> Clear and convincing evidence that restrictive consequence is necessary to prevent serious and imminent harm to the participant or public safety and no less restrictive alternative is available or reasonably likely to be adequate</a:t>
            </a:r>
          </a:p>
          <a:p>
            <a:pPr eaLnBrk="1" hangingPunct="1">
              <a:spcBef>
                <a:spcPts val="600"/>
              </a:spcBef>
              <a:defRPr/>
            </a:pPr>
            <a:endParaRPr lang="en-US" sz="2300" dirty="0">
              <a:effectLst>
                <a:outerShdw blurRad="38100" dist="38100" dir="2700000" algn="tl">
                  <a:srgbClr val="000000">
                    <a:alpha val="43137"/>
                  </a:srgbClr>
                </a:outerShdw>
              </a:effectLst>
            </a:endParaRPr>
          </a:p>
          <a:p>
            <a:pPr eaLnBrk="1" hangingPunct="1">
              <a:spcBef>
                <a:spcPts val="600"/>
              </a:spcBef>
              <a:defRPr/>
            </a:pP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FED3369A-42D0-1087-2726-0E79457B134E}"/>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026574E9-8FC3-19E3-FE40-B24170097762}"/>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AF6CA5DA-760B-C2B8-A7D0-1A0DC276FA29}"/>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35B2C393-0FE2-6433-8431-7096603152E2}"/>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B3D56C98-3980-A579-12E0-675CA084B1B3}"/>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B01DB5D9-7F48-FE86-B1EE-E59DA7CBC890}"/>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59396" name="Title 1">
            <a:extLst>
              <a:ext uri="{FF2B5EF4-FFF2-40B4-BE49-F238E27FC236}">
                <a16:creationId xmlns:a16="http://schemas.microsoft.com/office/drawing/2014/main" id="{6ADC6A86-C984-3179-5EF8-69C1E073F873}"/>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5000DF59-70B2-EC55-57CC-BB0B1C15E595}"/>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Jail Sanctions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A2543-B87F-C418-0D20-0721642326CE}"/>
              </a:ext>
            </a:extLst>
          </p:cNvPr>
          <p:cNvSpPr>
            <a:spLocks noGrp="1"/>
          </p:cNvSpPr>
          <p:nvPr>
            <p:ph idx="1"/>
          </p:nvPr>
        </p:nvSpPr>
        <p:spPr>
          <a:xfrm>
            <a:off x="152400" y="1295400"/>
            <a:ext cx="7210425" cy="4876800"/>
          </a:xfrm>
        </p:spPr>
        <p:txBody>
          <a:bodyPr/>
          <a:lstStyle/>
          <a:p>
            <a:pPr eaLnBrk="1" hangingPunct="1">
              <a:spcBef>
                <a:spcPts val="1200"/>
              </a:spcBef>
              <a:defRPr/>
            </a:pPr>
            <a:r>
              <a:rPr lang="en-US" sz="2300" dirty="0">
                <a:effectLst>
                  <a:outerShdw blurRad="38100" dist="38100" dir="2700000" algn="tl">
                    <a:srgbClr val="000000">
                      <a:alpha val="43137"/>
                    </a:srgbClr>
                  </a:outerShdw>
                </a:effectLst>
              </a:rPr>
              <a:t>Weak sanctions for proximal infractions lead to habituation, which worsens outcomes </a:t>
            </a:r>
          </a:p>
          <a:p>
            <a:pPr eaLnBrk="1" hangingPunct="1">
              <a:spcBef>
                <a:spcPts val="600"/>
              </a:spcBef>
              <a:defRPr/>
            </a:pPr>
            <a:r>
              <a:rPr lang="en-US" sz="2300" dirty="0">
                <a:effectLst>
                  <a:outerShdw blurRad="38100" dist="38100" dir="2700000" algn="tl">
                    <a:srgbClr val="000000">
                      <a:alpha val="43137"/>
                    </a:srgbClr>
                  </a:outerShdw>
                </a:effectLst>
              </a:rPr>
              <a:t>Higher-magnitude sanctions most effective </a:t>
            </a:r>
            <a:r>
              <a:rPr lang="en-US" sz="1600" dirty="0">
                <a:effectLst>
                  <a:outerShdw blurRad="38100" dist="38100" dir="2700000" algn="tl">
                    <a:srgbClr val="000000">
                      <a:alpha val="43137"/>
                    </a:srgbClr>
                  </a:outerShdw>
                </a:effectLst>
              </a:rPr>
              <a:t>(</a:t>
            </a:r>
            <a:r>
              <a:rPr lang="en-US" sz="1600" i="1" dirty="0">
                <a:effectLst>
                  <a:outerShdw blurRad="38100" dist="38100" dir="2700000" algn="tl">
                    <a:srgbClr val="000000">
                      <a:alpha val="43137"/>
                    </a:srgbClr>
                  </a:outerShdw>
                </a:effectLst>
              </a:rPr>
              <a:t>e.g., </a:t>
            </a:r>
            <a:r>
              <a:rPr lang="en-US" sz="1600" dirty="0" err="1">
                <a:effectLst>
                  <a:outerShdw blurRad="38100" dist="38100" dir="2700000" algn="tl">
                    <a:srgbClr val="000000">
                      <a:alpha val="43137"/>
                    </a:srgbClr>
                  </a:outerShdw>
                </a:effectLst>
              </a:rPr>
              <a:t>Azrin</a:t>
            </a:r>
            <a:r>
              <a:rPr lang="en-US" sz="1600" dirty="0">
                <a:effectLst>
                  <a:outerShdw blurRad="38100" dist="38100" dir="2700000" algn="tl">
                    <a:srgbClr val="000000">
                      <a:alpha val="43137"/>
                    </a:srgbClr>
                  </a:outerShdw>
                </a:effectLst>
              </a:rPr>
              <a:t> &amp; Holz, 1966; Martin &amp; Pear, 2019; Skinner 1953; Van Houten, 1983)</a:t>
            </a:r>
          </a:p>
          <a:p>
            <a:pPr lvl="1" eaLnBrk="1" hangingPunct="1">
              <a:spcBef>
                <a:spcPts val="600"/>
              </a:spcBef>
              <a:defRPr/>
            </a:pPr>
            <a:r>
              <a:rPr lang="en-US" sz="1900" dirty="0">
                <a:effectLst>
                  <a:outerShdw blurRad="38100" dist="38100" dir="2700000" algn="tl">
                    <a:srgbClr val="000000">
                      <a:alpha val="43137"/>
                    </a:srgbClr>
                  </a:outerShdw>
                </a:effectLst>
              </a:rPr>
              <a:t>Jail sanctions for high-risk (</a:t>
            </a:r>
            <a:r>
              <a:rPr lang="en-US" sz="1900" u="sng" dirty="0">
                <a:effectLst>
                  <a:outerShdw blurRad="38100" dist="38100" dir="2700000" algn="tl">
                    <a:srgbClr val="000000">
                      <a:alpha val="43137"/>
                    </a:srgbClr>
                  </a:outerShdw>
                </a:effectLst>
              </a:rPr>
              <a:t>but not high-need</a:t>
            </a:r>
            <a:r>
              <a:rPr lang="en-US" sz="1900" dirty="0">
                <a:effectLst>
                  <a:outerShdw blurRad="38100" dist="38100" dir="2700000" algn="tl">
                    <a:srgbClr val="000000">
                      <a:alpha val="43137"/>
                    </a:srgbClr>
                  </a:outerShdw>
                </a:effectLst>
              </a:rPr>
              <a:t>) persons </a:t>
            </a:r>
            <a:r>
              <a:rPr lang="en-US" sz="1400" dirty="0">
                <a:effectLst>
                  <a:outerShdw blurRad="38100" dist="38100" dir="2700000" algn="tl">
                    <a:srgbClr val="000000">
                      <a:alpha val="43137"/>
                    </a:srgbClr>
                  </a:outerShdw>
                </a:effectLst>
              </a:rPr>
              <a:t>(</a:t>
            </a:r>
            <a:r>
              <a:rPr lang="en-US" sz="1400" i="1" dirty="0">
                <a:effectLst>
                  <a:outerShdw blurRad="38100" dist="38100" dir="2700000" algn="tl">
                    <a:srgbClr val="000000">
                      <a:alpha val="43137"/>
                    </a:srgbClr>
                  </a:outerShdw>
                </a:effectLst>
              </a:rPr>
              <a:t>e.g., </a:t>
            </a:r>
            <a:r>
              <a:rPr lang="en-US" sz="1400" dirty="0">
                <a:effectLst>
                  <a:outerShdw blurRad="38100" dist="38100" dir="2700000" algn="tl">
                    <a:srgbClr val="000000">
                      <a:alpha val="43137"/>
                    </a:srgbClr>
                  </a:outerShdw>
                </a:effectLst>
              </a:rPr>
              <a:t>Hawken &amp; Kleiman, 2009; Kilmer et al., 2012; Nicosia et al., 2023)</a:t>
            </a:r>
          </a:p>
          <a:p>
            <a:pPr eaLnBrk="1" hangingPunct="1">
              <a:spcBef>
                <a:spcPts val="600"/>
              </a:spcBef>
              <a:defRPr/>
            </a:pPr>
            <a:r>
              <a:rPr lang="en-US" sz="2300" dirty="0">
                <a:effectLst>
                  <a:outerShdw blurRad="38100" dist="38100" dir="2700000" algn="tl">
                    <a:srgbClr val="000000">
                      <a:alpha val="43137"/>
                    </a:srgbClr>
                  </a:outerShdw>
                </a:effectLst>
              </a:rPr>
              <a:t>Verbal warnings (first ~ 1 or 2) – no shaming or fear!</a:t>
            </a:r>
          </a:p>
          <a:p>
            <a:pPr eaLnBrk="1" hangingPunct="1">
              <a:spcBef>
                <a:spcPts val="600"/>
              </a:spcBef>
              <a:defRPr/>
            </a:pPr>
            <a:r>
              <a:rPr lang="en-US" sz="2300" dirty="0">
                <a:effectLst>
                  <a:outerShdw blurRad="38100" dist="38100" dir="2700000" algn="tl">
                    <a:srgbClr val="000000">
                      <a:alpha val="43137"/>
                    </a:srgbClr>
                  </a:outerShdw>
                </a:effectLst>
              </a:rPr>
              <a:t>Moderate magnitude sanctions (next ~ 1 - 2)</a:t>
            </a:r>
          </a:p>
          <a:p>
            <a:pPr lvl="1" eaLnBrk="1" hangingPunct="1">
              <a:spcBef>
                <a:spcPts val="200"/>
              </a:spcBef>
              <a:defRPr/>
            </a:pPr>
            <a:r>
              <a:rPr lang="en-US" sz="1700" i="1" dirty="0">
                <a:effectLst>
                  <a:outerShdw blurRad="38100" dist="38100" dir="2700000" algn="tl">
                    <a:srgbClr val="000000">
                      <a:alpha val="43137"/>
                    </a:srgbClr>
                  </a:outerShdw>
                </a:effectLst>
              </a:rPr>
              <a:t>e.g.,</a:t>
            </a:r>
            <a:r>
              <a:rPr lang="en-US" sz="1700" dirty="0">
                <a:effectLst>
                  <a:outerShdw blurRad="38100" dist="38100" dir="2700000" algn="tl">
                    <a:srgbClr val="000000">
                      <a:alpha val="43137"/>
                    </a:srgbClr>
                  </a:outerShdw>
                </a:effectLst>
              </a:rPr>
              <a:t> increased supervision, day reporting, court observation, curfew, travel or association restrictions</a:t>
            </a:r>
          </a:p>
          <a:p>
            <a:pPr eaLnBrk="1" hangingPunct="1">
              <a:spcBef>
                <a:spcPts val="600"/>
              </a:spcBef>
              <a:defRPr/>
            </a:pPr>
            <a:r>
              <a:rPr lang="en-US" sz="2300" dirty="0">
                <a:effectLst>
                  <a:outerShdw blurRad="38100" dist="38100" dir="2700000" algn="tl">
                    <a:srgbClr val="000000">
                      <a:alpha val="43137"/>
                    </a:srgbClr>
                  </a:outerShdw>
                </a:effectLst>
              </a:rPr>
              <a:t>Higher magnitude sanctions </a:t>
            </a:r>
          </a:p>
          <a:p>
            <a:pPr lvl="1" eaLnBrk="1" hangingPunct="1">
              <a:spcBef>
                <a:spcPts val="200"/>
              </a:spcBef>
              <a:defRPr/>
            </a:pPr>
            <a:r>
              <a:rPr lang="en-US" sz="1700" i="1" dirty="0">
                <a:effectLst>
                  <a:outerShdw blurRad="38100" dist="38100" dir="2700000" algn="tl">
                    <a:srgbClr val="000000">
                      <a:alpha val="43137"/>
                    </a:srgbClr>
                  </a:outerShdw>
                </a:effectLst>
              </a:rPr>
              <a:t>e.g.,</a:t>
            </a:r>
            <a:r>
              <a:rPr lang="en-US" sz="1700" dirty="0">
                <a:effectLst>
                  <a:outerShdw blurRad="38100" dist="38100" dir="2700000" algn="tl">
                    <a:srgbClr val="000000">
                      <a:alpha val="43137"/>
                    </a:srgbClr>
                  </a:outerShdw>
                </a:effectLst>
              </a:rPr>
              <a:t> home detention, team roundtable, jail detention (&lt; 3-7 days, with least disruption possible)</a:t>
            </a:r>
            <a:endParaRPr lang="en-US" sz="1700" i="1" dirty="0">
              <a:effectLst>
                <a:outerShdw blurRad="38100" dist="38100" dir="2700000" algn="tl">
                  <a:srgbClr val="000000">
                    <a:alpha val="43137"/>
                  </a:srgbClr>
                </a:outerShdw>
              </a:effectLst>
            </a:endParaRPr>
          </a:p>
          <a:p>
            <a:pPr eaLnBrk="1" hangingPunct="1">
              <a:spcBef>
                <a:spcPts val="600"/>
              </a:spcBef>
              <a:defRPr/>
            </a:pPr>
            <a:r>
              <a:rPr lang="en-US" sz="1800" dirty="0">
                <a:solidFill>
                  <a:srgbClr val="FF0000"/>
                </a:solidFill>
                <a:effectLst>
                  <a:outerShdw blurRad="38100" dist="38100" dir="2700000" algn="tl">
                    <a:srgbClr val="000000">
                      <a:alpha val="43137"/>
                    </a:srgbClr>
                  </a:outerShdw>
                </a:effectLst>
              </a:rPr>
              <a:t>Possible exception:</a:t>
            </a:r>
            <a:r>
              <a:rPr lang="en-US" sz="1800" dirty="0">
                <a:effectLst>
                  <a:outerShdw blurRad="38100" dist="38100" dir="2700000" algn="tl">
                    <a:srgbClr val="000000">
                      <a:alpha val="43137"/>
                    </a:srgbClr>
                  </a:outerShdw>
                </a:effectLst>
              </a:rPr>
              <a:t> Clear and convincing evidence that restrictive consequence is necessary to prevent serious and imminent harm to participant or public safety and no less restrictive alternative is available</a:t>
            </a: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3CEBFFAD-B1D3-49B5-4BC5-E9E57601176F}"/>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680BB3E3-11A1-888C-3448-50C7C76C6ED8}"/>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B0FADD5A-EACA-FF4C-0309-3EDC68109DFA}"/>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E208FF21-8A20-5BA8-D9DA-6A0E282BACD9}"/>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CFF72A12-4E4D-1518-B8A7-56351F78C4CC}"/>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F92CB88D-D476-587E-C208-CD47144D5E1B}"/>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0420" name="Title 1">
            <a:extLst>
              <a:ext uri="{FF2B5EF4-FFF2-40B4-BE49-F238E27FC236}">
                <a16:creationId xmlns:a16="http://schemas.microsoft.com/office/drawing/2014/main" id="{618443B1-50E7-C2DB-8D87-3362CEB652AB}"/>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0B7BE93B-FA7C-8FCD-61EF-E34104568D30}"/>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Proximal Infractions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3E2447-A80B-D87E-569C-9448E104E997}"/>
              </a:ext>
            </a:extLst>
          </p:cNvPr>
          <p:cNvSpPr>
            <a:spLocks noGrp="1"/>
          </p:cNvSpPr>
          <p:nvPr>
            <p:ph idx="1"/>
          </p:nvPr>
        </p:nvSpPr>
        <p:spPr>
          <a:xfrm>
            <a:off x="152400" y="1371600"/>
            <a:ext cx="7210425" cy="4876800"/>
          </a:xfrm>
        </p:spPr>
        <p:txBody>
          <a:bodyPr/>
          <a:lstStyle/>
          <a:p>
            <a:pPr eaLnBrk="1" hangingPunct="1">
              <a:spcBef>
                <a:spcPts val="1200"/>
              </a:spcBef>
              <a:defRPr/>
            </a:pPr>
            <a:r>
              <a:rPr lang="en-US" sz="2300" dirty="0">
                <a:effectLst>
                  <a:outerShdw blurRad="38100" dist="38100" dir="2700000" algn="tl">
                    <a:srgbClr val="000000">
                      <a:alpha val="43137"/>
                    </a:srgbClr>
                  </a:outerShdw>
                </a:effectLst>
              </a:rPr>
              <a:t>Service adjustments until proximal</a:t>
            </a:r>
          </a:p>
          <a:p>
            <a:pPr eaLnBrk="1" hangingPunct="1">
              <a:spcBef>
                <a:spcPts val="1200"/>
              </a:spcBef>
              <a:defRPr/>
            </a:pPr>
            <a:r>
              <a:rPr lang="en-US" sz="2300" dirty="0">
                <a:effectLst>
                  <a:outerShdw blurRad="38100" dist="38100" dir="2700000" algn="tl">
                    <a:srgbClr val="000000">
                      <a:alpha val="43137"/>
                    </a:srgbClr>
                  </a:outerShdw>
                </a:effectLst>
              </a:rPr>
              <a:t>Treatment and/or supervision professionals determine when distal goals have become proximal</a:t>
            </a:r>
            <a:endParaRPr lang="en-US" sz="1800" dirty="0">
              <a:effectLst>
                <a:outerShdw blurRad="38100" dist="38100" dir="2700000" algn="tl">
                  <a:srgbClr val="000000">
                    <a:alpha val="43137"/>
                  </a:srgbClr>
                </a:outerShdw>
              </a:effectLst>
            </a:endParaRPr>
          </a:p>
          <a:p>
            <a:pPr eaLnBrk="1" hangingPunct="1">
              <a:spcBef>
                <a:spcPts val="600"/>
              </a:spcBef>
              <a:defRPr/>
            </a:pPr>
            <a:r>
              <a:rPr lang="en-US" sz="2300" dirty="0">
                <a:effectLst>
                  <a:outerShdw blurRad="38100" dist="38100" dir="2700000" algn="tl">
                    <a:srgbClr val="000000">
                      <a:alpha val="43137"/>
                    </a:srgbClr>
                  </a:outerShdw>
                </a:effectLst>
              </a:rPr>
              <a:t>Abstinence becomes proximal after </a:t>
            </a:r>
            <a:r>
              <a:rPr lang="en-US" sz="2300" b="1" i="1" dirty="0">
                <a:solidFill>
                  <a:srgbClr val="C00000"/>
                </a:solidFill>
                <a:effectLst>
                  <a:outerShdw blurRad="38100" dist="38100" dir="2700000" algn="tl">
                    <a:srgbClr val="000000">
                      <a:alpha val="43137"/>
                    </a:srgbClr>
                  </a:outerShdw>
                </a:effectLst>
              </a:rPr>
              <a:t>early remission</a:t>
            </a:r>
            <a:r>
              <a:rPr lang="en-US" sz="2300" b="1" dirty="0">
                <a:solidFill>
                  <a:srgbClr val="C00000"/>
                </a:solidFill>
                <a:effectLst>
                  <a:outerShdw blurRad="38100" dist="38100" dir="2700000" algn="tl">
                    <a:srgbClr val="000000">
                      <a:alpha val="43137"/>
                    </a:srgbClr>
                  </a:outerShdw>
                </a:effectLst>
              </a:rPr>
              <a:t>:</a:t>
            </a:r>
            <a:r>
              <a:rPr lang="en-US" sz="2300" b="1" dirty="0">
                <a:effectLst>
                  <a:outerShdw blurRad="38100" dist="38100" dir="2700000" algn="tl">
                    <a:srgbClr val="000000">
                      <a:alpha val="43137"/>
                    </a:srgbClr>
                  </a:outerShdw>
                </a:effectLst>
              </a:rPr>
              <a:t> </a:t>
            </a:r>
          </a:p>
          <a:p>
            <a:pPr lvl="1" eaLnBrk="1" hangingPunct="1">
              <a:spcBef>
                <a:spcPts val="600"/>
              </a:spcBef>
              <a:defRPr/>
            </a:pPr>
            <a:r>
              <a:rPr lang="en-US" sz="1900" dirty="0">
                <a:effectLst>
                  <a:outerShdw blurRad="38100" dist="38100" dir="2700000" algn="tl">
                    <a:srgbClr val="000000">
                      <a:alpha val="43137"/>
                    </a:srgbClr>
                  </a:outerShdw>
                </a:effectLst>
              </a:rPr>
              <a:t>No debilitating symptoms (withdrawal, cravings, anhedonia, executive dysfunction, mental health or cognitive symptoms)</a:t>
            </a:r>
          </a:p>
          <a:p>
            <a:pPr lvl="1" eaLnBrk="1" hangingPunct="1">
              <a:spcBef>
                <a:spcPts val="600"/>
              </a:spcBef>
              <a:defRPr/>
            </a:pPr>
            <a:r>
              <a:rPr lang="en-US" sz="1900" dirty="0">
                <a:effectLst>
                  <a:outerShdw blurRad="38100" dist="38100" dir="2700000" algn="tl">
                    <a:srgbClr val="000000">
                      <a:alpha val="43137"/>
                    </a:srgbClr>
                  </a:outerShdw>
                </a:effectLst>
              </a:rPr>
              <a:t>Broad guideline: 3 to 6 months</a:t>
            </a:r>
          </a:p>
          <a:p>
            <a:pPr lvl="1" eaLnBrk="1" hangingPunct="1">
              <a:spcBef>
                <a:spcPts val="600"/>
              </a:spcBef>
              <a:defRPr/>
            </a:pPr>
            <a:r>
              <a:rPr lang="en-US" sz="1900" dirty="0">
                <a:effectLst>
                  <a:outerShdw blurRad="38100" dist="38100" dir="2700000" algn="tl">
                    <a:srgbClr val="000000">
                      <a:alpha val="43137"/>
                    </a:srgbClr>
                  </a:outerShdw>
                </a:effectLst>
              </a:rPr>
              <a:t>Periodic reevaluation for reemergence of symptoms, stressors, or associated cue reactions</a:t>
            </a:r>
          </a:p>
          <a:p>
            <a:pPr lvl="1" eaLnBrk="1" hangingPunct="1">
              <a:spcBef>
                <a:spcPts val="600"/>
              </a:spcBef>
              <a:defRPr/>
            </a:pPr>
            <a:r>
              <a:rPr lang="en-US" sz="1900" dirty="0">
                <a:effectLst>
                  <a:outerShdw blurRad="38100" dist="38100" dir="2700000" algn="tl">
                    <a:srgbClr val="000000">
                      <a:alpha val="43137"/>
                    </a:srgbClr>
                  </a:outerShdw>
                </a:effectLst>
              </a:rPr>
              <a:t>MAT will often be required and should be unhindered!</a:t>
            </a:r>
          </a:p>
          <a:p>
            <a:pPr eaLnBrk="1" hangingPunct="1">
              <a:spcBef>
                <a:spcPts val="1200"/>
              </a:spcBef>
              <a:defRPr/>
            </a:pPr>
            <a:r>
              <a:rPr lang="en-US" sz="1900" dirty="0">
                <a:solidFill>
                  <a:srgbClr val="FF0000"/>
                </a:solidFill>
                <a:effectLst>
                  <a:outerShdw blurRad="38100" dist="38100" dir="2700000" algn="tl">
                    <a:srgbClr val="000000">
                      <a:alpha val="43137"/>
                    </a:srgbClr>
                  </a:outerShdw>
                </a:effectLst>
              </a:rPr>
              <a:t>Possible exception:</a:t>
            </a:r>
            <a:r>
              <a:rPr lang="en-US" sz="1900" dirty="0">
                <a:effectLst>
                  <a:outerShdw blurRad="38100" dist="38100" dir="2700000" algn="tl">
                    <a:srgbClr val="000000">
                      <a:alpha val="43137"/>
                    </a:srgbClr>
                  </a:outerShdw>
                </a:effectLst>
              </a:rPr>
              <a:t> Clear and convincing evidence that restrictive consequence is necessary to prevent serious and imminent harm to participant or public safety and no less restrictive alternative is available or reasonably likely to be adequate</a:t>
            </a:r>
          </a:p>
          <a:p>
            <a:pPr lvl="1" eaLnBrk="1" hangingPunct="1">
              <a:spcBef>
                <a:spcPts val="1200"/>
              </a:spcBef>
              <a:buFont typeface="Arial" charset="0"/>
              <a:buNone/>
              <a:defRPr/>
            </a:pPr>
            <a:endParaRPr lang="en-US" sz="23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4A8F639A-1D65-FEE5-05BC-98A715DD830C}"/>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597B3285-F13D-7C53-84B9-37DC06887F68}"/>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5F63CCA9-298F-7A94-0CCB-AF45DC52BBCB}"/>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CFD78D66-9FE3-E824-338D-513513D00FD5}"/>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A8834643-529C-7E2D-2170-26D82DD28681}"/>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93ED3C93-D455-27A9-B2F6-53C67A7F1375}"/>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1444" name="Title 1">
            <a:extLst>
              <a:ext uri="{FF2B5EF4-FFF2-40B4-BE49-F238E27FC236}">
                <a16:creationId xmlns:a16="http://schemas.microsoft.com/office/drawing/2014/main" id="{2807EB10-A1DB-246C-F978-6F3164636EDF}"/>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6BF0677D-0C48-88EC-3AAE-53E7523E128D}"/>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Distal Infractions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44E04C-59E8-05C2-175B-E141A50F5978}"/>
              </a:ext>
            </a:extLst>
          </p:cNvPr>
          <p:cNvSpPr>
            <a:spLocks noGrp="1"/>
          </p:cNvSpPr>
          <p:nvPr>
            <p:ph idx="1"/>
          </p:nvPr>
        </p:nvSpPr>
        <p:spPr>
          <a:xfrm>
            <a:off x="76200" y="1295400"/>
            <a:ext cx="7286625" cy="4876800"/>
          </a:xfrm>
        </p:spPr>
        <p:txBody>
          <a:bodyPr/>
          <a:lstStyle/>
          <a:p>
            <a:pPr eaLnBrk="1" hangingPunct="1">
              <a:spcBef>
                <a:spcPts val="1200"/>
              </a:spcBef>
              <a:defRPr/>
            </a:pPr>
            <a:r>
              <a:rPr lang="en-US" sz="2300" dirty="0">
                <a:effectLst>
                  <a:outerShdw blurRad="38100" dist="38100" dir="2700000" algn="tl">
                    <a:srgbClr val="000000">
                      <a:alpha val="43137"/>
                    </a:srgbClr>
                  </a:outerShdw>
                </a:effectLst>
              </a:rPr>
              <a:t>Terms like </a:t>
            </a:r>
            <a:r>
              <a:rPr lang="en-US" sz="2300" i="1" dirty="0">
                <a:effectLst>
                  <a:outerShdw blurRad="38100" dist="38100" dir="2700000" algn="tl">
                    <a:srgbClr val="000000">
                      <a:alpha val="43137"/>
                    </a:srgbClr>
                  </a:outerShdw>
                </a:effectLst>
              </a:rPr>
              <a:t>relapse</a:t>
            </a:r>
            <a:r>
              <a:rPr lang="en-US" sz="2300" dirty="0">
                <a:effectLst>
                  <a:outerShdw blurRad="38100" dist="38100" dir="2700000" algn="tl">
                    <a:srgbClr val="000000">
                      <a:alpha val="43137"/>
                    </a:srgbClr>
                  </a:outerShdw>
                </a:effectLst>
              </a:rPr>
              <a:t>, </a:t>
            </a:r>
            <a:r>
              <a:rPr lang="en-US" sz="2300" i="1" dirty="0">
                <a:effectLst>
                  <a:outerShdw blurRad="38100" dist="38100" dir="2700000" algn="tl">
                    <a:srgbClr val="000000">
                      <a:alpha val="43137"/>
                    </a:srgbClr>
                  </a:outerShdw>
                </a:effectLst>
              </a:rPr>
              <a:t>setback</a:t>
            </a:r>
            <a:r>
              <a:rPr lang="en-US" sz="2300" dirty="0">
                <a:effectLst>
                  <a:outerShdw blurRad="38100" dist="38100" dir="2700000" algn="tl">
                    <a:srgbClr val="000000">
                      <a:alpha val="43137"/>
                    </a:srgbClr>
                  </a:outerShdw>
                </a:effectLst>
              </a:rPr>
              <a:t>, or </a:t>
            </a:r>
            <a:r>
              <a:rPr lang="en-US" sz="2300" i="1" dirty="0">
                <a:effectLst>
                  <a:outerShdw blurRad="38100" dist="38100" dir="2700000" algn="tl">
                    <a:srgbClr val="000000">
                      <a:alpha val="43137"/>
                    </a:srgbClr>
                  </a:outerShdw>
                </a:effectLst>
              </a:rPr>
              <a:t>regression</a:t>
            </a:r>
            <a:r>
              <a:rPr lang="en-US" sz="2300" dirty="0">
                <a:effectLst>
                  <a:outerShdw blurRad="38100" dist="38100" dir="2700000" algn="tl">
                    <a:srgbClr val="000000">
                      <a:alpha val="43137"/>
                    </a:srgbClr>
                  </a:outerShdw>
                </a:effectLst>
              </a:rPr>
              <a:t> apply only to managed goal infractions</a:t>
            </a:r>
          </a:p>
          <a:p>
            <a:pPr eaLnBrk="1" hangingPunct="1">
              <a:spcBef>
                <a:spcPts val="1200"/>
              </a:spcBef>
              <a:defRPr/>
            </a:pPr>
            <a:r>
              <a:rPr lang="en-US" sz="2300" dirty="0">
                <a:effectLst>
                  <a:outerShdw blurRad="38100" dist="38100" dir="2700000" algn="tl">
                    <a:srgbClr val="000000">
                      <a:alpha val="43137"/>
                    </a:srgbClr>
                  </a:outerShdw>
                </a:effectLst>
              </a:rPr>
              <a:t>Should be taken seriously but do not overreact </a:t>
            </a:r>
          </a:p>
          <a:p>
            <a:pPr eaLnBrk="1" hangingPunct="1">
              <a:spcBef>
                <a:spcPts val="1200"/>
              </a:spcBef>
              <a:defRPr/>
            </a:pPr>
            <a:r>
              <a:rPr lang="en-US" sz="2300" dirty="0">
                <a:effectLst>
                  <a:outerShdw blurRad="38100" dist="38100" dir="2700000" algn="tl">
                    <a:srgbClr val="000000">
                      <a:alpha val="43137"/>
                    </a:srgbClr>
                  </a:outerShdw>
                </a:effectLst>
              </a:rPr>
              <a:t>Often occur when services are reduced, after a phase advancement, or when approaching discharge</a:t>
            </a:r>
          </a:p>
          <a:p>
            <a:pPr eaLnBrk="1" hangingPunct="1">
              <a:spcBef>
                <a:spcPts val="1200"/>
              </a:spcBef>
              <a:defRPr/>
            </a:pPr>
            <a:r>
              <a:rPr lang="en-US" sz="2300" dirty="0">
                <a:effectLst>
                  <a:outerShdw blurRad="38100" dist="38100" dir="2700000" algn="tl">
                    <a:srgbClr val="000000">
                      <a:alpha val="43137"/>
                    </a:srgbClr>
                  </a:outerShdw>
                </a:effectLst>
              </a:rPr>
              <a:t>Determine </a:t>
            </a:r>
            <a:r>
              <a:rPr lang="en-US" sz="2300" u="sng" dirty="0">
                <a:effectLst>
                  <a:outerShdw blurRad="38100" dist="38100" dir="2700000" algn="tl">
                    <a:srgbClr val="000000">
                      <a:alpha val="43137"/>
                    </a:srgbClr>
                  </a:outerShdw>
                </a:effectLst>
              </a:rPr>
              <a:t>reason(s)</a:t>
            </a:r>
            <a:r>
              <a:rPr lang="en-US" sz="2300" dirty="0">
                <a:effectLst>
                  <a:outerShdw blurRad="38100" dist="38100" dir="2700000" algn="tl">
                    <a:srgbClr val="000000">
                      <a:alpha val="43137"/>
                    </a:srgbClr>
                  </a:outerShdw>
                </a:effectLst>
              </a:rPr>
              <a:t> for the infraction before response:</a:t>
            </a:r>
          </a:p>
          <a:p>
            <a:pPr lvl="1" eaLnBrk="1" hangingPunct="1">
              <a:spcBef>
                <a:spcPts val="600"/>
              </a:spcBef>
              <a:defRPr/>
            </a:pPr>
            <a:r>
              <a:rPr lang="en-US" sz="1900" b="1" dirty="0">
                <a:solidFill>
                  <a:srgbClr val="C00000"/>
                </a:solidFill>
                <a:effectLst>
                  <a:outerShdw blurRad="38100" dist="38100" dir="2700000" algn="tl">
                    <a:srgbClr val="000000">
                      <a:alpha val="43137"/>
                    </a:srgbClr>
                  </a:outerShdw>
                </a:effectLst>
              </a:rPr>
              <a:t>Insufficient preparation </a:t>
            </a:r>
            <a:r>
              <a:rPr lang="en-US" sz="1900" dirty="0">
                <a:effectLst>
                  <a:outerShdw blurRad="38100" dist="38100" dir="2700000" algn="tl">
                    <a:srgbClr val="000000">
                      <a:alpha val="43137"/>
                    </a:srgbClr>
                  </a:outerShdw>
                </a:effectLst>
              </a:rPr>
              <a:t>– service adjustment; withhold sanctions; no demotion</a:t>
            </a:r>
          </a:p>
          <a:p>
            <a:pPr lvl="1" eaLnBrk="1" hangingPunct="1">
              <a:spcBef>
                <a:spcPts val="600"/>
              </a:spcBef>
              <a:defRPr/>
            </a:pPr>
            <a:r>
              <a:rPr lang="en-US" sz="1900" b="1" dirty="0">
                <a:solidFill>
                  <a:srgbClr val="C00000"/>
                </a:solidFill>
                <a:effectLst>
                  <a:outerShdw blurRad="38100" dist="38100" dir="2700000" algn="tl">
                    <a:srgbClr val="000000">
                      <a:alpha val="43137"/>
                    </a:srgbClr>
                  </a:outerShdw>
                </a:effectLst>
              </a:rPr>
              <a:t>“Pink cloud” </a:t>
            </a:r>
            <a:r>
              <a:rPr lang="en-US" sz="1900" dirty="0">
                <a:effectLst>
                  <a:outerShdw blurRad="38100" dist="38100" dir="2700000" algn="tl">
                    <a:srgbClr val="000000">
                      <a:alpha val="43137"/>
                    </a:srgbClr>
                  </a:outerShdw>
                </a:effectLst>
              </a:rPr>
              <a:t>– counseling advice, learning assignment</a:t>
            </a:r>
          </a:p>
          <a:p>
            <a:pPr lvl="1" eaLnBrk="1" hangingPunct="1">
              <a:spcBef>
                <a:spcPts val="600"/>
              </a:spcBef>
              <a:defRPr/>
            </a:pPr>
            <a:r>
              <a:rPr lang="en-US" sz="1900" b="1" dirty="0">
                <a:solidFill>
                  <a:srgbClr val="C00000"/>
                </a:solidFill>
                <a:effectLst>
                  <a:outerShdw blurRad="38100" dist="38100" dir="2700000" algn="tl">
                    <a:srgbClr val="000000">
                      <a:alpha val="43137"/>
                    </a:srgbClr>
                  </a:outerShdw>
                </a:effectLst>
              </a:rPr>
              <a:t>Symptom recurrence </a:t>
            </a:r>
            <a:r>
              <a:rPr lang="en-US" sz="1900" dirty="0">
                <a:effectLst>
                  <a:outerShdw blurRad="38100" dist="38100" dir="2700000" algn="tl">
                    <a:srgbClr val="000000">
                      <a:alpha val="43137"/>
                    </a:srgbClr>
                  </a:outerShdw>
                </a:effectLst>
              </a:rPr>
              <a:t>– service adjustment; withhold sanctions; no demotion</a:t>
            </a:r>
          </a:p>
          <a:p>
            <a:pPr lvl="1" eaLnBrk="1" hangingPunct="1">
              <a:spcBef>
                <a:spcPts val="600"/>
              </a:spcBef>
              <a:defRPr/>
            </a:pPr>
            <a:r>
              <a:rPr lang="en-US" sz="1900" b="1" dirty="0">
                <a:solidFill>
                  <a:srgbClr val="C00000"/>
                </a:solidFill>
                <a:effectLst>
                  <a:outerShdw blurRad="38100" dist="38100" dir="2700000" algn="tl">
                    <a:srgbClr val="000000">
                      <a:alpha val="43137"/>
                    </a:srgbClr>
                  </a:outerShdw>
                </a:effectLst>
              </a:rPr>
              <a:t>Testing the limits </a:t>
            </a:r>
            <a:r>
              <a:rPr lang="en-US" sz="1900" dirty="0">
                <a:effectLst>
                  <a:outerShdw blurRad="38100" dist="38100" dir="2700000" algn="tl">
                    <a:srgbClr val="000000">
                      <a:alpha val="43137"/>
                    </a:srgbClr>
                  </a:outerShdw>
                </a:effectLst>
              </a:rPr>
              <a:t>– warning and moderate sanction, followed by higher-magnitude sanctions; withhold advancement or completion until back on course</a:t>
            </a:r>
          </a:p>
        </p:txBody>
      </p:sp>
      <p:grpSp>
        <p:nvGrpSpPr>
          <p:cNvPr id="2" name="Group 2">
            <a:extLst>
              <a:ext uri="{FF2B5EF4-FFF2-40B4-BE49-F238E27FC236}">
                <a16:creationId xmlns:a16="http://schemas.microsoft.com/office/drawing/2014/main" id="{40E2F0C1-301E-67AF-D786-B91695E9E1E1}"/>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F49538F1-AF6D-1C73-B77F-828632C280B4}"/>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A4F0150E-6618-F326-237C-0D393F877548}"/>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BBD1A0E9-EB9E-C732-F438-E05C9212CF2A}"/>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3F034210-4570-76B5-EFF3-80F5B1313F4F}"/>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76B6734C-FC67-B92F-9690-605EC21AB815}"/>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2468" name="Title 1">
            <a:extLst>
              <a:ext uri="{FF2B5EF4-FFF2-40B4-BE49-F238E27FC236}">
                <a16:creationId xmlns:a16="http://schemas.microsoft.com/office/drawing/2014/main" id="{C08AC105-97A8-BAD9-97DC-4AB62BB1EB56}"/>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FB079DB2-D491-CB83-F0A3-F9D4153343DC}"/>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300" cap="small" dirty="0">
                <a:solidFill>
                  <a:prstClr val="white"/>
                </a:solidFill>
                <a:effectLst>
                  <a:outerShdw blurRad="38100" dist="38100" dir="2700000" algn="tl">
                    <a:srgbClr val="000000">
                      <a:alpha val="43137"/>
                    </a:srgbClr>
                  </a:outerShdw>
                </a:effectLst>
                <a:cs typeface="Times New Roman" panose="02020603050405020304" pitchFamily="18" charset="0"/>
              </a:rPr>
              <a:t>Managed Goal Infractions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2" name="Text Box 4">
            <a:extLst>
              <a:ext uri="{FF2B5EF4-FFF2-40B4-BE49-F238E27FC236}">
                <a16:creationId xmlns:a16="http://schemas.microsoft.com/office/drawing/2014/main" id="{BCB12469-66D7-5F4A-1EFD-E2464C66C7E8}"/>
              </a:ext>
            </a:extLst>
          </p:cNvPr>
          <p:cNvSpPr txBox="1">
            <a:spLocks noChangeArrowheads="1"/>
          </p:cNvSpPr>
          <p:nvPr/>
        </p:nvSpPr>
        <p:spPr bwMode="auto">
          <a:xfrm>
            <a:off x="8158163" y="95250"/>
            <a:ext cx="184150" cy="579438"/>
          </a:xfrm>
          <a:prstGeom prst="rect">
            <a:avLst/>
          </a:prstGeom>
          <a:noFill/>
          <a:ln w="12700" cap="sq">
            <a:noFill/>
            <a:miter lim="800000"/>
            <a:headEnd type="none" w="sm" len="sm"/>
            <a:tailEnd type="none" w="sm" len="sm"/>
          </a:ln>
          <a:effectLst/>
        </p:spPr>
        <p:txBody>
          <a:bodyPr wrap="none">
            <a:spAutoFit/>
          </a:bodyPr>
          <a:lstStyle/>
          <a:p>
            <a:pPr>
              <a:defRPr/>
            </a:pPr>
            <a:endParaRPr lang="en-US" sz="3200" dirty="0">
              <a:solidFill>
                <a:srgbClr val="000000"/>
              </a:solidFill>
              <a:effectLst>
                <a:outerShdw blurRad="38100" dist="38100" dir="2700000" algn="tl">
                  <a:srgbClr val="FFFFFF"/>
                </a:outerShdw>
              </a:effectLst>
            </a:endParaRPr>
          </a:p>
        </p:txBody>
      </p:sp>
      <p:sp>
        <p:nvSpPr>
          <p:cNvPr id="432134" name="Text Box 6">
            <a:extLst>
              <a:ext uri="{FF2B5EF4-FFF2-40B4-BE49-F238E27FC236}">
                <a16:creationId xmlns:a16="http://schemas.microsoft.com/office/drawing/2014/main" id="{5E59F309-46DA-F079-AF08-D159C099BFD5}"/>
              </a:ext>
            </a:extLst>
          </p:cNvPr>
          <p:cNvSpPr txBox="1">
            <a:spLocks noChangeArrowheads="1"/>
          </p:cNvSpPr>
          <p:nvPr/>
        </p:nvSpPr>
        <p:spPr bwMode="auto">
          <a:xfrm>
            <a:off x="8061325" y="19050"/>
            <a:ext cx="184150" cy="579438"/>
          </a:xfrm>
          <a:prstGeom prst="rect">
            <a:avLst/>
          </a:prstGeom>
          <a:noFill/>
          <a:ln w="12700" cap="sq">
            <a:noFill/>
            <a:miter lim="800000"/>
            <a:headEnd type="none" w="sm" len="sm"/>
            <a:tailEnd type="none" w="sm" len="sm"/>
          </a:ln>
          <a:effectLst/>
        </p:spPr>
        <p:txBody>
          <a:bodyPr wrap="none">
            <a:spAutoFit/>
          </a:bodyPr>
          <a:lstStyle/>
          <a:p>
            <a:pPr>
              <a:defRPr/>
            </a:pPr>
            <a:endParaRPr lang="en-US" sz="3200" dirty="0">
              <a:solidFill>
                <a:srgbClr val="000000"/>
              </a:solidFill>
              <a:effectLst>
                <a:outerShdw blurRad="38100" dist="38100" dir="2700000" algn="tl">
                  <a:srgbClr val="FFFFFF"/>
                </a:outerShdw>
              </a:effectLst>
            </a:endParaRPr>
          </a:p>
        </p:txBody>
      </p:sp>
      <p:sp>
        <p:nvSpPr>
          <p:cNvPr id="432135" name="Rectangle 7">
            <a:extLst>
              <a:ext uri="{FF2B5EF4-FFF2-40B4-BE49-F238E27FC236}">
                <a16:creationId xmlns:a16="http://schemas.microsoft.com/office/drawing/2014/main" id="{D9B4F64A-841F-B548-36CA-02896D6235A4}"/>
              </a:ext>
            </a:extLst>
          </p:cNvPr>
          <p:cNvSpPr>
            <a:spLocks noChangeArrowheads="1"/>
          </p:cNvSpPr>
          <p:nvPr/>
        </p:nvSpPr>
        <p:spPr bwMode="auto">
          <a:xfrm>
            <a:off x="-304800" y="1143000"/>
            <a:ext cx="9296400" cy="4495800"/>
          </a:xfrm>
          <a:prstGeom prst="rect">
            <a:avLst/>
          </a:prstGeom>
          <a:noFill/>
          <a:ln w="9525">
            <a:noFill/>
            <a:miter lim="800000"/>
            <a:headEnd/>
            <a:tailEnd/>
          </a:ln>
          <a:effectLst/>
        </p:spPr>
        <p:txBody>
          <a:bodyPr lIns="92075" tIns="46038" rIns="92075" bIns="46038"/>
          <a:lstStyle/>
          <a:p>
            <a:pPr marL="971550" lvl="1" indent="-514350">
              <a:spcBef>
                <a:spcPts val="1800"/>
              </a:spcBef>
              <a:buClr>
                <a:srgbClr val="FF0000"/>
              </a:buClr>
              <a:buFont typeface="+mj-lt"/>
              <a:buAutoNum type="arabicPeriod"/>
              <a:defRPr/>
            </a:pPr>
            <a:r>
              <a:rPr lang="en-US" sz="2400" b="0" dirty="0">
                <a:solidFill>
                  <a:srgbClr val="FF0000"/>
                </a:solidFill>
                <a:effectLst>
                  <a:outerShdw blurRad="38100" dist="38100" dir="2700000" algn="tl">
                    <a:srgbClr val="000000">
                      <a:alpha val="43137"/>
                    </a:srgbClr>
                  </a:outerShdw>
                </a:effectLst>
                <a:latin typeface="+mj-lt"/>
              </a:rPr>
              <a:t>Responsivity needs </a:t>
            </a:r>
            <a:r>
              <a:rPr lang="en-US" sz="2400" b="0" dirty="0">
                <a:effectLst>
                  <a:outerShdw blurRad="38100" dist="38100" dir="2700000" algn="tl">
                    <a:srgbClr val="000000">
                      <a:alpha val="43137"/>
                    </a:srgbClr>
                  </a:outerShdw>
                </a:effectLst>
                <a:latin typeface="+mj-lt"/>
              </a:rPr>
              <a:t>— interfere with rehabilitation </a:t>
            </a:r>
            <a:r>
              <a:rPr lang="en-US" sz="2000" b="0" dirty="0">
                <a:effectLst>
                  <a:outerShdw blurRad="38100" dist="38100" dir="2700000" algn="tl">
                    <a:srgbClr val="000000">
                      <a:alpha val="43137"/>
                    </a:srgbClr>
                  </a:outerShdw>
                </a:effectLst>
                <a:latin typeface="+mj-lt"/>
              </a:rPr>
              <a:t>(e.g., mental health symptoms, homelessness, withdrawal)</a:t>
            </a:r>
          </a:p>
          <a:p>
            <a:pPr marL="1314450" lvl="2" indent="-284163">
              <a:spcBef>
                <a:spcPts val="0"/>
              </a:spcBef>
              <a:buClr>
                <a:schemeClr val="accent1"/>
              </a:buClr>
              <a:buFont typeface="Arial" panose="020B0604020202020204" pitchFamily="34" charset="0"/>
              <a:buChar char="̶"/>
              <a:defRPr/>
            </a:pPr>
            <a:r>
              <a:rPr lang="en-US" b="0" dirty="0">
                <a:solidFill>
                  <a:schemeClr val="accent1"/>
                </a:solidFill>
                <a:effectLst>
                  <a:outerShdw blurRad="38100" dist="38100" dir="2700000" algn="tl">
                    <a:srgbClr val="000000">
                      <a:alpha val="43137"/>
                    </a:srgbClr>
                  </a:outerShdw>
                </a:effectLst>
                <a:latin typeface="+mj-lt"/>
              </a:rPr>
              <a:t>Managed when have achieved psychosocial stability</a:t>
            </a:r>
          </a:p>
          <a:p>
            <a:pPr marL="971550" lvl="1" indent="-514350">
              <a:spcBef>
                <a:spcPts val="600"/>
              </a:spcBef>
              <a:buClr>
                <a:srgbClr val="FF0000"/>
              </a:buClr>
              <a:buFont typeface="+mj-lt"/>
              <a:buAutoNum type="arabicPeriod"/>
              <a:defRPr/>
            </a:pPr>
            <a:r>
              <a:rPr lang="en-US" sz="2400" b="0" dirty="0">
                <a:solidFill>
                  <a:srgbClr val="FF0000"/>
                </a:solidFill>
                <a:effectLst>
                  <a:outerShdw blurRad="38100" dist="38100" dir="2700000" algn="tl">
                    <a:srgbClr val="000000">
                      <a:alpha val="43137"/>
                    </a:srgbClr>
                  </a:outerShdw>
                </a:effectLst>
                <a:latin typeface="+mj-lt"/>
              </a:rPr>
              <a:t>Criminogenic needs </a:t>
            </a:r>
            <a:r>
              <a:rPr lang="en-US" sz="2400" b="0" dirty="0">
                <a:effectLst>
                  <a:outerShdw blurRad="38100" dist="38100" dir="2700000" algn="tl">
                    <a:srgbClr val="000000">
                      <a:alpha val="43137"/>
                    </a:srgbClr>
                  </a:outerShdw>
                </a:effectLst>
                <a:latin typeface="+mj-lt"/>
              </a:rPr>
              <a:t>— cause or exacerbate crime </a:t>
            </a:r>
            <a:r>
              <a:rPr lang="en-US" sz="2000" b="0" dirty="0">
                <a:effectLst>
                  <a:outerShdw blurRad="38100" dist="38100" dir="2700000" algn="tl">
                    <a:srgbClr val="000000">
                      <a:alpha val="43137"/>
                    </a:srgbClr>
                  </a:outerShdw>
                </a:effectLst>
                <a:latin typeface="+mj-lt"/>
              </a:rPr>
              <a:t>(e.g., addiction, antisocial peers, antisocial attitudes)</a:t>
            </a:r>
          </a:p>
          <a:p>
            <a:pPr marL="1314450" lvl="2" indent="-230188">
              <a:spcBef>
                <a:spcPts val="0"/>
              </a:spcBef>
              <a:buClr>
                <a:schemeClr val="accent1"/>
              </a:buClr>
              <a:buFont typeface="Arial" panose="020B0604020202020204" pitchFamily="34" charset="0"/>
              <a:buChar char="̶"/>
              <a:defRPr/>
            </a:pPr>
            <a:r>
              <a:rPr lang="en-US" b="0" dirty="0">
                <a:solidFill>
                  <a:schemeClr val="accent1"/>
                </a:solidFill>
                <a:effectLst>
                  <a:outerShdw blurRad="38100" dist="38100" dir="2700000" algn="tl">
                    <a:srgbClr val="000000">
                      <a:alpha val="43137"/>
                    </a:srgbClr>
                  </a:outerShdw>
                </a:effectLst>
                <a:latin typeface="+mj-lt"/>
              </a:rPr>
              <a:t>Managed when achieved early remission, completed CBT problem-solving curriculum (e.g., MRT, T4C), and practicing the skills</a:t>
            </a:r>
          </a:p>
          <a:p>
            <a:pPr marL="971550" lvl="1" indent="-514350">
              <a:spcBef>
                <a:spcPts val="600"/>
              </a:spcBef>
              <a:buFont typeface="+mj-lt"/>
              <a:buAutoNum type="arabicPeriod"/>
              <a:defRPr/>
            </a:pPr>
            <a:r>
              <a:rPr lang="en-US" sz="2400" b="0" dirty="0">
                <a:solidFill>
                  <a:srgbClr val="FF0000"/>
                </a:solidFill>
                <a:effectLst>
                  <a:outerShdw blurRad="38100" dist="38100" dir="2700000" algn="tl">
                    <a:srgbClr val="000000">
                      <a:alpha val="43137"/>
                    </a:srgbClr>
                  </a:outerShdw>
                </a:effectLst>
                <a:latin typeface="+mj-lt"/>
              </a:rPr>
              <a:t>Maintenance needs </a:t>
            </a:r>
            <a:r>
              <a:rPr lang="en-US" sz="2400" b="0" dirty="0">
                <a:effectLst>
                  <a:outerShdw blurRad="38100" dist="38100" dir="2700000" algn="tl">
                    <a:srgbClr val="000000">
                      <a:alpha val="43137"/>
                    </a:srgbClr>
                  </a:outerShdw>
                </a:effectLst>
                <a:latin typeface="+mj-lt"/>
              </a:rPr>
              <a:t>— degrade rehabilitation gains </a:t>
            </a:r>
            <a:r>
              <a:rPr lang="en-US" sz="2000" b="0" dirty="0">
                <a:effectLst>
                  <a:outerShdw blurRad="38100" dist="38100" dir="2700000" algn="tl">
                    <a:srgbClr val="000000">
                      <a:alpha val="43137"/>
                    </a:srgbClr>
                  </a:outerShdw>
                </a:effectLst>
                <a:latin typeface="+mj-lt"/>
              </a:rPr>
              <a:t>(e.g., illiteracy, deficient job or household management skills)</a:t>
            </a:r>
          </a:p>
          <a:p>
            <a:pPr marL="1314450" lvl="2" indent="-284163">
              <a:spcBef>
                <a:spcPts val="0"/>
              </a:spcBef>
              <a:buClr>
                <a:schemeClr val="accent1"/>
              </a:buClr>
              <a:buFont typeface="Arial" panose="020B0604020202020204" pitchFamily="34" charset="0"/>
              <a:buChar char="̶"/>
              <a:defRPr/>
            </a:pPr>
            <a:r>
              <a:rPr lang="en-US" b="0" dirty="0">
                <a:solidFill>
                  <a:schemeClr val="accent1"/>
                </a:solidFill>
                <a:effectLst>
                  <a:outerShdw blurRad="38100" dist="38100" dir="2700000" algn="tl">
                    <a:srgbClr val="000000">
                      <a:alpha val="43137"/>
                    </a:srgbClr>
                  </a:outerShdw>
                </a:effectLst>
                <a:latin typeface="+mj-lt"/>
              </a:rPr>
              <a:t>Managed when completed adaptive skills training (e.g., parenting, household management, vocational training, remedial education)</a:t>
            </a:r>
          </a:p>
          <a:p>
            <a:pPr marL="971550" lvl="1" indent="-514350">
              <a:spcBef>
                <a:spcPts val="600"/>
              </a:spcBef>
              <a:buFont typeface="+mj-lt"/>
              <a:buAutoNum type="arabicPeriod"/>
              <a:defRPr/>
            </a:pPr>
            <a:r>
              <a:rPr lang="en-US" sz="2400" b="0" dirty="0">
                <a:solidFill>
                  <a:srgbClr val="FF0000"/>
                </a:solidFill>
                <a:effectLst>
                  <a:outerShdw blurRad="38100" dist="38100" dir="2700000" algn="tl">
                    <a:srgbClr val="000000">
                      <a:alpha val="43137"/>
                    </a:srgbClr>
                  </a:outerShdw>
                </a:effectLst>
                <a:latin typeface="+mj-lt"/>
              </a:rPr>
              <a:t>Recovery management and restorative justice needs </a:t>
            </a:r>
            <a:r>
              <a:rPr lang="en-US" sz="2400" b="0" dirty="0">
                <a:effectLst>
                  <a:outerShdw blurRad="38100" dist="38100" dir="2700000" algn="tl">
                    <a:srgbClr val="000000">
                      <a:alpha val="43137"/>
                    </a:srgbClr>
                  </a:outerShdw>
                </a:effectLst>
                <a:latin typeface="+mj-lt"/>
              </a:rPr>
              <a:t>— aid in  community reintegration and recovery maintenance </a:t>
            </a:r>
            <a:r>
              <a:rPr lang="en-US" sz="2000" b="0" dirty="0">
                <a:effectLst>
                  <a:outerShdw blurRad="38100" dist="38100" dir="2700000" algn="tl">
                    <a:srgbClr val="000000">
                      <a:alpha val="43137"/>
                    </a:srgbClr>
                  </a:outerShdw>
                </a:effectLst>
                <a:latin typeface="+mj-lt"/>
              </a:rPr>
              <a:t>(e.g., peer specialists, support groups, victim restitution, community service)</a:t>
            </a:r>
          </a:p>
          <a:p>
            <a:pPr marL="1314450" lvl="3" indent="-346075">
              <a:spcBef>
                <a:spcPts val="0"/>
              </a:spcBef>
              <a:buClr>
                <a:schemeClr val="accent1"/>
              </a:buClr>
              <a:buFont typeface="Arial" panose="020B0604020202020204" pitchFamily="34" charset="0"/>
              <a:buChar char="̶"/>
              <a:defRPr/>
            </a:pPr>
            <a:r>
              <a:rPr lang="en-US" b="0" dirty="0">
                <a:solidFill>
                  <a:schemeClr val="accent1"/>
                </a:solidFill>
                <a:effectLst>
                  <a:outerShdw blurRad="38100" dist="38100" dir="2700000" algn="tl">
                    <a:srgbClr val="000000">
                      <a:alpha val="43137"/>
                    </a:srgbClr>
                  </a:outerShdw>
                </a:effectLst>
                <a:latin typeface="+mj-lt"/>
              </a:rPr>
              <a:t>Managed when completed achievable restorative justice requirement and engaged in recovery community or activities</a:t>
            </a:r>
            <a:endParaRPr lang="en-US" sz="3000" b="0" dirty="0">
              <a:solidFill>
                <a:schemeClr val="accent1"/>
              </a:solidFill>
              <a:effectLst>
                <a:outerShdw blurRad="38100" dist="38100" dir="2700000" algn="tl">
                  <a:srgbClr val="000000">
                    <a:alpha val="43137"/>
                  </a:srgbClr>
                </a:outerShdw>
              </a:effectLst>
              <a:latin typeface="+mj-lt"/>
            </a:endParaRPr>
          </a:p>
        </p:txBody>
      </p:sp>
      <p:sp>
        <p:nvSpPr>
          <p:cNvPr id="2" name="Title 1">
            <a:extLst>
              <a:ext uri="{FF2B5EF4-FFF2-40B4-BE49-F238E27FC236}">
                <a16:creationId xmlns:a16="http://schemas.microsoft.com/office/drawing/2014/main" id="{3427052E-C743-6934-AFBD-8CF92E823D83}"/>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300" cap="small" dirty="0">
                <a:solidFill>
                  <a:prstClr val="white"/>
                </a:solidFill>
                <a:effectLst>
                  <a:outerShdw blurRad="38100" dist="38100" dir="2700000" algn="tl">
                    <a:srgbClr val="000000">
                      <a:alpha val="43137"/>
                    </a:srgbClr>
                  </a:outerShdw>
                </a:effectLst>
                <a:cs typeface="Times New Roman" panose="02020603050405020304" pitchFamily="18" charset="0"/>
              </a:rPr>
              <a:t>Behavioral Case Planning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21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21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213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21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213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21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3213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21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2186A3-3B1A-ECA1-E849-01982DC46214}"/>
              </a:ext>
            </a:extLst>
          </p:cNvPr>
          <p:cNvSpPr>
            <a:spLocks noGrp="1"/>
          </p:cNvSpPr>
          <p:nvPr>
            <p:ph idx="1"/>
          </p:nvPr>
        </p:nvSpPr>
        <p:spPr>
          <a:xfrm>
            <a:off x="152400" y="1143000"/>
            <a:ext cx="7210425" cy="4876800"/>
          </a:xfrm>
        </p:spPr>
        <p:txBody>
          <a:bodyPr/>
          <a:lstStyle/>
          <a:p>
            <a:pPr eaLnBrk="1" hangingPunct="1">
              <a:spcBef>
                <a:spcPts val="1200"/>
              </a:spcBef>
              <a:defRPr/>
            </a:pPr>
            <a:r>
              <a:rPr lang="en-US" sz="2500" dirty="0">
                <a:effectLst>
                  <a:outerShdw blurRad="38100" dist="38100" dir="2700000" algn="tl">
                    <a:srgbClr val="000000">
                      <a:alpha val="43137"/>
                    </a:srgbClr>
                  </a:outerShdw>
                </a:effectLst>
              </a:rPr>
              <a:t>Managed previously proximal goals, and some distal goals have now become proximal (</a:t>
            </a:r>
            <a:r>
              <a:rPr lang="en-US" sz="2500" u="sng" dirty="0">
                <a:effectLst>
                  <a:outerShdw blurRad="38100" dist="38100" dir="2700000" algn="tl">
                    <a:srgbClr val="000000">
                      <a:alpha val="43137"/>
                    </a:srgbClr>
                  </a:outerShdw>
                </a:effectLst>
              </a:rPr>
              <a:t>not time</a:t>
            </a:r>
            <a:r>
              <a:rPr lang="en-US" sz="2500" dirty="0">
                <a:effectLst>
                  <a:outerShdw blurRad="38100" dist="38100" dir="2700000" algn="tl">
                    <a:srgbClr val="000000">
                      <a:alpha val="43137"/>
                    </a:srgbClr>
                  </a:outerShdw>
                </a:effectLst>
              </a:rPr>
              <a:t>!)</a:t>
            </a:r>
          </a:p>
          <a:p>
            <a:pPr marL="860425" indent="-457200" eaLnBrk="1" hangingPunct="1">
              <a:spcBef>
                <a:spcPts val="600"/>
              </a:spcBef>
              <a:buFont typeface="+mj-lt"/>
              <a:buAutoNum type="arabicPeriod"/>
              <a:defRPr/>
            </a:pPr>
            <a:r>
              <a:rPr lang="en-US" sz="2500" dirty="0">
                <a:solidFill>
                  <a:srgbClr val="C00000"/>
                </a:solidFill>
                <a:effectLst>
                  <a:outerShdw blurRad="38100" dist="38100" dir="2700000" algn="tl">
                    <a:srgbClr val="000000">
                      <a:alpha val="43137"/>
                    </a:srgbClr>
                  </a:outerShdw>
                </a:effectLst>
              </a:rPr>
              <a:t>Psychosocial stability &amp; prosocial routine (advance when responsivity needs managed)</a:t>
            </a:r>
          </a:p>
          <a:p>
            <a:pPr marL="860425" indent="-457200" eaLnBrk="1" hangingPunct="1">
              <a:spcBef>
                <a:spcPts val="600"/>
              </a:spcBef>
              <a:buFont typeface="+mj-lt"/>
              <a:buAutoNum type="arabicPeriod"/>
              <a:defRPr/>
            </a:pPr>
            <a:r>
              <a:rPr lang="en-US" sz="2500" dirty="0">
                <a:solidFill>
                  <a:srgbClr val="C00000"/>
                </a:solidFill>
                <a:effectLst>
                  <a:outerShdw blurRad="38100" dist="38100" dir="2700000" algn="tl">
                    <a:srgbClr val="000000">
                      <a:alpha val="43137"/>
                    </a:srgbClr>
                  </a:outerShdw>
                </a:effectLst>
              </a:rPr>
              <a:t>Early remission &amp; problem-solving skills (advance when criminogenic needs managed)</a:t>
            </a:r>
          </a:p>
          <a:p>
            <a:pPr marL="860425" indent="-457200" eaLnBrk="1" hangingPunct="1">
              <a:spcBef>
                <a:spcPts val="600"/>
              </a:spcBef>
              <a:buFont typeface="+mj-lt"/>
              <a:buAutoNum type="arabicPeriod"/>
              <a:defRPr/>
            </a:pPr>
            <a:r>
              <a:rPr lang="en-US" sz="2500" dirty="0">
                <a:solidFill>
                  <a:srgbClr val="C00000"/>
                </a:solidFill>
                <a:effectLst>
                  <a:outerShdw blurRad="38100" dist="38100" dir="2700000" algn="tl">
                    <a:srgbClr val="000000">
                      <a:alpha val="43137"/>
                    </a:srgbClr>
                  </a:outerShdw>
                </a:effectLst>
              </a:rPr>
              <a:t>Sustained remission &amp; adaptive life skills (advance when maintenance needs managed)</a:t>
            </a:r>
          </a:p>
          <a:p>
            <a:pPr marL="860425" indent="-457200" eaLnBrk="1" hangingPunct="1">
              <a:spcBef>
                <a:spcPts val="600"/>
              </a:spcBef>
              <a:buFont typeface="+mj-lt"/>
              <a:buAutoNum type="arabicPeriod"/>
              <a:defRPr/>
            </a:pPr>
            <a:r>
              <a:rPr lang="en-US" sz="2500" dirty="0">
                <a:solidFill>
                  <a:srgbClr val="C00000"/>
                </a:solidFill>
                <a:effectLst>
                  <a:outerShdw blurRad="38100" dist="38100" dir="2700000" algn="tl">
                    <a:srgbClr val="000000">
                      <a:alpha val="43137"/>
                    </a:srgbClr>
                  </a:outerShdw>
                </a:effectLst>
              </a:rPr>
              <a:t>Recovery management (advance when restorative justice and recovery management needs managed)</a:t>
            </a:r>
          </a:p>
          <a:p>
            <a:pPr eaLnBrk="1" hangingPunct="1">
              <a:spcBef>
                <a:spcPts val="600"/>
              </a:spcBef>
              <a:defRPr/>
            </a:pPr>
            <a:r>
              <a:rPr lang="en-US" sz="2500" dirty="0">
                <a:effectLst>
                  <a:outerShdw blurRad="38100" dist="38100" dir="2700000" algn="tl">
                    <a:srgbClr val="000000">
                      <a:alpha val="43137"/>
                    </a:srgbClr>
                  </a:outerShdw>
                </a:effectLst>
              </a:rPr>
              <a:t>Copiously praise and celebrate in group setting</a:t>
            </a:r>
          </a:p>
          <a:p>
            <a:pPr eaLnBrk="1" hangingPunct="1">
              <a:spcBef>
                <a:spcPts val="600"/>
              </a:spcBef>
              <a:defRPr/>
            </a:pPr>
            <a:r>
              <a:rPr lang="en-US" sz="2500" dirty="0">
                <a:effectLst>
                  <a:outerShdw blurRad="38100" dist="38100" dir="2700000" algn="tl">
                    <a:srgbClr val="000000">
                      <a:alpha val="43137"/>
                    </a:srgbClr>
                  </a:outerShdw>
                </a:effectLst>
              </a:rPr>
              <a:t>Low risk and/or need will not require all phases</a:t>
            </a:r>
          </a:p>
        </p:txBody>
      </p:sp>
      <p:grpSp>
        <p:nvGrpSpPr>
          <p:cNvPr id="2" name="Group 2">
            <a:extLst>
              <a:ext uri="{FF2B5EF4-FFF2-40B4-BE49-F238E27FC236}">
                <a16:creationId xmlns:a16="http://schemas.microsoft.com/office/drawing/2014/main" id="{63853A41-F959-B984-11BC-EC6C7542D253}"/>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70093BD8-91AD-20A5-E448-0CEA37F2AF36}"/>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79EFE2CC-7F12-7A96-A1CD-8E97BADCAA0E}"/>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05B61DD9-501D-0FB1-E588-920C1C618491}"/>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98B90C19-26C1-F74E-E34D-62FAE2945614}"/>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3038C79D-3EB6-76C9-3338-7B0B5A167DCA}"/>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5540" name="Title 1">
            <a:extLst>
              <a:ext uri="{FF2B5EF4-FFF2-40B4-BE49-F238E27FC236}">
                <a16:creationId xmlns:a16="http://schemas.microsoft.com/office/drawing/2014/main" id="{7CA03BEB-2017-E432-7530-C39F5A13E052}"/>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E3A24B7F-55D3-F383-CF6D-48DC578FAB28}"/>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Phase Advancement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1C556A7-EB1F-1797-39C8-0B03A7C77046}"/>
              </a:ext>
            </a:extLst>
          </p:cNvPr>
          <p:cNvSpPr txBox="1">
            <a:spLocks/>
          </p:cNvSpPr>
          <p:nvPr/>
        </p:nvSpPr>
        <p:spPr bwMode="auto">
          <a:xfrm>
            <a:off x="0" y="1524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300" dirty="0">
                <a:solidFill>
                  <a:prstClr val="white"/>
                </a:solidFill>
                <a:effectLst>
                  <a:outerShdw blurRad="38100" dist="38100" dir="2700000" algn="tl">
                    <a:srgbClr val="000000">
                      <a:alpha val="43137"/>
                    </a:srgbClr>
                  </a:outerShdw>
                </a:effectLst>
                <a:latin typeface="Imprint MT Shadow" panose="04020605060303030202" pitchFamily="82" charset="0"/>
                <a:cs typeface="Arial" charset="0"/>
              </a:rPr>
              <a:t>Adolescent Vulnerability </a:t>
            </a:r>
          </a:p>
        </p:txBody>
      </p:sp>
      <p:sp>
        <p:nvSpPr>
          <p:cNvPr id="22" name="Rectangle 21">
            <a:extLst>
              <a:ext uri="{FF2B5EF4-FFF2-40B4-BE49-F238E27FC236}">
                <a16:creationId xmlns:a16="http://schemas.microsoft.com/office/drawing/2014/main" id="{1331257E-70C1-DE1E-D137-A292F7FBBF11}"/>
              </a:ext>
            </a:extLst>
          </p:cNvPr>
          <p:cNvSpPr/>
          <p:nvPr/>
        </p:nvSpPr>
        <p:spPr>
          <a:xfrm>
            <a:off x="2286000" y="54102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dirty="0">
              <a:solidFill>
                <a:prstClr val="white"/>
              </a:solidFill>
            </a:endParaRPr>
          </a:p>
        </p:txBody>
      </p:sp>
      <p:sp>
        <p:nvSpPr>
          <p:cNvPr id="23" name="Rectangle 22">
            <a:extLst>
              <a:ext uri="{FF2B5EF4-FFF2-40B4-BE49-F238E27FC236}">
                <a16:creationId xmlns:a16="http://schemas.microsoft.com/office/drawing/2014/main" id="{17A549EB-8D52-5869-9C1E-C0BE32E6BE9E}"/>
              </a:ext>
            </a:extLst>
          </p:cNvPr>
          <p:cNvSpPr/>
          <p:nvPr/>
        </p:nvSpPr>
        <p:spPr>
          <a:xfrm>
            <a:off x="4419600" y="56388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dirty="0">
              <a:solidFill>
                <a:prstClr val="white"/>
              </a:solidFill>
            </a:endParaRPr>
          </a:p>
        </p:txBody>
      </p:sp>
      <p:sp>
        <p:nvSpPr>
          <p:cNvPr id="25" name="Rectangle 7">
            <a:extLst>
              <a:ext uri="{FF2B5EF4-FFF2-40B4-BE49-F238E27FC236}">
                <a16:creationId xmlns:a16="http://schemas.microsoft.com/office/drawing/2014/main" id="{9CCD0BF8-5535-CDF4-9EAE-39B719AB29CA}"/>
              </a:ext>
            </a:extLst>
          </p:cNvPr>
          <p:cNvSpPr txBox="1">
            <a:spLocks noChangeArrowheads="1"/>
          </p:cNvSpPr>
          <p:nvPr/>
        </p:nvSpPr>
        <p:spPr bwMode="auto">
          <a:xfrm>
            <a:off x="152400" y="1219200"/>
            <a:ext cx="8839200" cy="48768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1800"/>
              </a:spcBef>
              <a:buClr>
                <a:srgbClr val="C00000"/>
              </a:buClr>
              <a:defRPr/>
            </a:pPr>
            <a:r>
              <a:rPr lang="en-US" altLang="en-US" sz="2000" dirty="0">
                <a:solidFill>
                  <a:prstClr val="black"/>
                </a:solidFill>
                <a:effectLst>
                  <a:outerShdw blurRad="38100" dist="38100" dir="2700000" algn="tl">
                    <a:srgbClr val="000000">
                      <a:alpha val="43137"/>
                    </a:srgbClr>
                  </a:outerShdw>
                </a:effectLst>
                <a:latin typeface="Arial" panose="020B0604020202020204" pitchFamily="34" charset="0"/>
              </a:rPr>
              <a:t>Limbic region developed faster and greater than frontal region (motivational processes &gt; executive reasoning)</a:t>
            </a:r>
          </a:p>
          <a:p>
            <a:pPr eaLnBrk="1" hangingPunct="1">
              <a:spcBef>
                <a:spcPts val="1800"/>
              </a:spcBef>
              <a:buClr>
                <a:srgbClr val="C00000"/>
              </a:buClr>
              <a:defRPr/>
            </a:pPr>
            <a:r>
              <a:rPr lang="en-US" altLang="en-US" sz="2000" dirty="0">
                <a:solidFill>
                  <a:prstClr val="black"/>
                </a:solidFill>
                <a:effectLst>
                  <a:outerShdw blurRad="38100" dist="38100" dir="2700000" algn="tl">
                    <a:srgbClr val="000000">
                      <a:alpha val="43137"/>
                    </a:srgbClr>
                  </a:outerShdw>
                </a:effectLst>
                <a:latin typeface="Arial" panose="020B0604020202020204" pitchFamily="34" charset="0"/>
              </a:rPr>
              <a:t>Risk taking, experimentation, independence, mate seeking 	</a:t>
            </a:r>
          </a:p>
          <a:p>
            <a:pPr marL="0" indent="0" eaLnBrk="1" hangingPunct="1">
              <a:spcBef>
                <a:spcPts val="0"/>
              </a:spcBef>
              <a:buClr>
                <a:srgbClr val="C00000"/>
              </a:buClr>
              <a:buFont typeface="Arial" charset="0"/>
              <a:buNone/>
              <a:defRPr/>
            </a:pPr>
            <a:r>
              <a:rPr lang="en-US" altLang="en-US" sz="2000" dirty="0">
                <a:solidFill>
                  <a:prstClr val="black"/>
                </a:solidFill>
                <a:effectLst>
                  <a:outerShdw blurRad="38100" dist="38100" dir="2700000" algn="tl">
                    <a:srgbClr val="000000">
                      <a:alpha val="43137"/>
                    </a:srgbClr>
                  </a:outerShdw>
                </a:effectLst>
                <a:latin typeface="Arial" panose="020B0604020202020204" pitchFamily="34" charset="0"/>
              </a:rPr>
              <a:t>     (&gt; judgment, insight, and forethought)</a:t>
            </a:r>
          </a:p>
          <a:p>
            <a:pPr eaLnBrk="1" hangingPunct="1">
              <a:spcBef>
                <a:spcPts val="1800"/>
              </a:spcBef>
              <a:buClr>
                <a:srgbClr val="C00000"/>
              </a:buClr>
              <a:defRPr/>
            </a:pPr>
            <a:r>
              <a:rPr lang="en-US" altLang="en-US" sz="2000" u="sng" dirty="0">
                <a:solidFill>
                  <a:srgbClr val="FF0000"/>
                </a:solidFill>
                <a:effectLst>
                  <a:outerShdw blurRad="38100" dist="38100" dir="2700000" algn="tl">
                    <a:srgbClr val="000000">
                      <a:alpha val="43137"/>
                    </a:srgbClr>
                  </a:outerShdw>
                </a:effectLst>
                <a:latin typeface="Arial" panose="020B0604020202020204" pitchFamily="34" charset="0"/>
              </a:rPr>
              <a:t>UPSHOT #1</a:t>
            </a:r>
            <a:r>
              <a:rPr lang="en-US" altLang="en-US" sz="2000" dirty="0">
                <a:solidFill>
                  <a:srgbClr val="FF0000"/>
                </a:solidFill>
                <a:effectLst>
                  <a:outerShdw blurRad="38100" dist="38100" dir="2700000" algn="tl">
                    <a:srgbClr val="000000">
                      <a:alpha val="43137"/>
                    </a:srgbClr>
                  </a:outerShdw>
                </a:effectLst>
                <a:latin typeface="Arial" panose="020B0604020202020204" pitchFamily="34" charset="0"/>
              </a:rPr>
              <a:t>: Addiction is often an adolescent-onset disorder</a:t>
            </a:r>
          </a:p>
          <a:p>
            <a:pPr eaLnBrk="1" hangingPunct="1">
              <a:spcBef>
                <a:spcPts val="3000"/>
              </a:spcBef>
              <a:buClr>
                <a:srgbClr val="C00000"/>
              </a:buClr>
              <a:defRPr/>
            </a:pPr>
            <a:r>
              <a:rPr lang="en-US" altLang="en-US" sz="2000" dirty="0">
                <a:solidFill>
                  <a:prstClr val="black"/>
                </a:solidFill>
                <a:effectLst>
                  <a:outerShdw blurRad="38100" dist="38100" dir="2700000" algn="tl">
                    <a:srgbClr val="000000">
                      <a:alpha val="43137"/>
                    </a:srgbClr>
                  </a:outerShdw>
                </a:effectLst>
                <a:latin typeface="Arial" panose="020B0604020202020204" pitchFamily="34" charset="0"/>
              </a:rPr>
              <a:t>Sensitivity of limbic region leads to rapid tolerance</a:t>
            </a:r>
          </a:p>
          <a:p>
            <a:pPr eaLnBrk="1" hangingPunct="1">
              <a:spcBef>
                <a:spcPts val="1800"/>
              </a:spcBef>
              <a:buClr>
                <a:srgbClr val="C00000"/>
              </a:buClr>
              <a:defRPr/>
            </a:pPr>
            <a:r>
              <a:rPr lang="en-US" altLang="en-US" sz="2000" dirty="0">
                <a:solidFill>
                  <a:prstClr val="black"/>
                </a:solidFill>
                <a:effectLst>
                  <a:outerShdw blurRad="38100" dist="38100" dir="2700000" algn="tl">
                    <a:srgbClr val="000000">
                      <a:alpha val="43137"/>
                    </a:srgbClr>
                  </a:outerShdw>
                </a:effectLst>
                <a:latin typeface="Arial" panose="020B0604020202020204" pitchFamily="34" charset="0"/>
              </a:rPr>
              <a:t>Neurotoxicity from drugs and trauma causes more diffuse, chronic, and pervasive impairments during critical periods</a:t>
            </a:r>
          </a:p>
          <a:p>
            <a:pPr eaLnBrk="1" hangingPunct="1">
              <a:spcBef>
                <a:spcPts val="1800"/>
              </a:spcBef>
              <a:buClr>
                <a:srgbClr val="C00000"/>
              </a:buClr>
              <a:defRPr/>
            </a:pPr>
            <a:r>
              <a:rPr lang="en-US" altLang="en-US" sz="2000" dirty="0">
                <a:solidFill>
                  <a:prstClr val="black"/>
                </a:solidFill>
                <a:effectLst>
                  <a:outerShdw blurRad="38100" dist="38100" dir="2700000" algn="tl">
                    <a:srgbClr val="000000">
                      <a:alpha val="43137"/>
                    </a:srgbClr>
                  </a:outerShdw>
                </a:effectLst>
                <a:latin typeface="Arial" panose="020B0604020202020204" pitchFamily="34" charset="0"/>
              </a:rPr>
              <a:t>Psychosocial stressors (e.g., peer rejection, school problems, trauma, divorce) release cortisol, exacerbating neurotoxic effects</a:t>
            </a:r>
          </a:p>
          <a:p>
            <a:pPr eaLnBrk="1" hangingPunct="1">
              <a:spcBef>
                <a:spcPts val="1800"/>
              </a:spcBef>
              <a:buClr>
                <a:srgbClr val="C00000"/>
              </a:buClr>
              <a:defRPr/>
            </a:pPr>
            <a:r>
              <a:rPr lang="en-US" altLang="en-US" sz="2000" u="sng" dirty="0">
                <a:solidFill>
                  <a:srgbClr val="FF0000"/>
                </a:solidFill>
                <a:effectLst>
                  <a:outerShdw blurRad="38100" dist="38100" dir="2700000" algn="tl">
                    <a:srgbClr val="000000">
                      <a:alpha val="43137"/>
                    </a:srgbClr>
                  </a:outerShdw>
                </a:effectLst>
                <a:latin typeface="Arial" panose="020B0604020202020204" pitchFamily="34" charset="0"/>
              </a:rPr>
              <a:t>UPSHOT #2</a:t>
            </a:r>
            <a:r>
              <a:rPr lang="en-US" altLang="en-US" sz="2000" dirty="0">
                <a:solidFill>
                  <a:srgbClr val="FF0000"/>
                </a:solidFill>
                <a:effectLst>
                  <a:outerShdw blurRad="38100" dist="38100" dir="2700000" algn="tl">
                    <a:srgbClr val="000000">
                      <a:alpha val="43137"/>
                    </a:srgbClr>
                  </a:outerShdw>
                </a:effectLst>
                <a:latin typeface="Arial" panose="020B0604020202020204" pitchFamily="34" charset="0"/>
              </a:rPr>
              <a:t>: The pernicious effects of substance use, stress, and trauma on the brain are far more serious and enduring for adolescents</a:t>
            </a:r>
          </a:p>
          <a:p>
            <a:pPr eaLnBrk="1" hangingPunct="1">
              <a:spcBef>
                <a:spcPts val="1800"/>
              </a:spcBef>
              <a:buClr>
                <a:srgbClr val="C00000"/>
              </a:buClr>
              <a:defRPr/>
            </a:pPr>
            <a:endParaRPr lang="en-US" altLang="en-US" sz="2000" dirty="0">
              <a:solidFill>
                <a:prstClr val="black"/>
              </a:solidFill>
              <a:effectLst>
                <a:outerShdw blurRad="38100" dist="38100" dir="2700000" algn="tl">
                  <a:srgbClr val="000000">
                    <a:alpha val="43137"/>
                  </a:srgbClr>
                </a:outerShdw>
              </a:effectLst>
              <a:latin typeface="Arial" panose="020B0604020202020204" pitchFamily="34" charset="0"/>
            </a:endParaRPr>
          </a:p>
          <a:p>
            <a:pPr eaLnBrk="1" hangingPunct="1">
              <a:spcBef>
                <a:spcPts val="1800"/>
              </a:spcBef>
              <a:buClr>
                <a:srgbClr val="C00000"/>
              </a:buClr>
              <a:defRPr/>
            </a:pPr>
            <a:endParaRPr lang="en-US" altLang="en-US" sz="2000" u="sng" dirty="0">
              <a:solidFill>
                <a:prstClr val="black"/>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0" end="0"/>
                                            </p:txEl>
                                          </p:spTgt>
                                        </p:tgtEl>
                                        <p:attrNameLst>
                                          <p:attrName>ppt_c</p:attrName>
                                        </p:attrNameLst>
                                      </p:cBhvr>
                                      <p:to>
                                        <a:srgbClr val="777777"/>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1" end="1"/>
                                            </p:txEl>
                                          </p:spTgt>
                                        </p:tgtEl>
                                        <p:attrNameLst>
                                          <p:attrName>ppt_c</p:attrName>
                                        </p:attrNameLst>
                                      </p:cBhvr>
                                      <p:to>
                                        <a:srgbClr val="777777"/>
                                      </p:to>
                                    </p:animClr>
                                  </p:subTnLst>
                                </p:cTn>
                              </p:par>
                              <p:par>
                                <p:cTn id="11" presetID="1" presetClass="entr" presetSubtype="0" fill="hold" grpId="0" nodeType="with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2" end="2"/>
                                            </p:txEl>
                                          </p:spTgt>
                                        </p:tgtEl>
                                        <p:attrNameLst>
                                          <p:attrName>ppt_c</p:attrName>
                                        </p:attrNameLst>
                                      </p:cBhvr>
                                      <p:to>
                                        <a:srgbClr val="777777"/>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4" end="4"/>
                                            </p:txEl>
                                          </p:spTgt>
                                        </p:tgtEl>
                                        <p:attrNameLst>
                                          <p:attrName>ppt_c</p:attrName>
                                        </p:attrNameLst>
                                      </p:cBhvr>
                                      <p:to>
                                        <a:srgbClr val="777777"/>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5" end="5"/>
                                            </p:txEl>
                                          </p:spTgt>
                                        </p:tgtEl>
                                        <p:attrNameLst>
                                          <p:attrName>ppt_c</p:attrName>
                                        </p:attrNameLst>
                                      </p:cBhvr>
                                      <p:to>
                                        <a:srgbClr val="777777"/>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6" end="6"/>
                                            </p:txEl>
                                          </p:spTgt>
                                        </p:tgtEl>
                                        <p:attrNameLst>
                                          <p:attrName>ppt_c</p:attrName>
                                        </p:attrNameLst>
                                      </p:cBhvr>
                                      <p:to>
                                        <a:srgbClr val="777777"/>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6270B-15E4-9DF8-6C1B-C3B03C5347E6}"/>
              </a:ext>
            </a:extLst>
          </p:cNvPr>
          <p:cNvSpPr>
            <a:spLocks noGrp="1"/>
          </p:cNvSpPr>
          <p:nvPr>
            <p:ph idx="1"/>
          </p:nvPr>
        </p:nvSpPr>
        <p:spPr>
          <a:xfrm>
            <a:off x="152400" y="1447800"/>
            <a:ext cx="7210425" cy="4876800"/>
          </a:xfrm>
        </p:spPr>
        <p:txBody>
          <a:bodyPr/>
          <a:lstStyle/>
          <a:p>
            <a:pPr eaLnBrk="1" hangingPunct="1">
              <a:spcBef>
                <a:spcPts val="1800"/>
              </a:spcBef>
              <a:defRPr/>
            </a:pPr>
            <a:r>
              <a:rPr lang="en-US" sz="2800" dirty="0">
                <a:effectLst>
                  <a:outerShdw blurRad="38100" dist="38100" dir="2700000" algn="tl">
                    <a:srgbClr val="000000">
                      <a:alpha val="43137"/>
                    </a:srgbClr>
                  </a:outerShdw>
                </a:effectLst>
              </a:rPr>
              <a:t>Rule-governed learning</a:t>
            </a:r>
          </a:p>
          <a:p>
            <a:pPr eaLnBrk="1" hangingPunct="1">
              <a:spcBef>
                <a:spcPts val="1800"/>
              </a:spcBef>
              <a:defRPr/>
            </a:pPr>
            <a:r>
              <a:rPr lang="en-US" sz="2800" dirty="0">
                <a:effectLst>
                  <a:outerShdw blurRad="38100" dist="38100" dir="2700000" algn="tl">
                    <a:srgbClr val="000000">
                      <a:alpha val="43137"/>
                    </a:srgbClr>
                  </a:outerShdw>
                </a:effectLst>
              </a:rPr>
              <a:t>Vicarious learning (status hearings)</a:t>
            </a:r>
          </a:p>
          <a:p>
            <a:pPr eaLnBrk="1" hangingPunct="1">
              <a:spcBef>
                <a:spcPts val="1800"/>
              </a:spcBef>
              <a:defRPr/>
            </a:pPr>
            <a:r>
              <a:rPr lang="en-US" sz="2800" dirty="0">
                <a:effectLst>
                  <a:outerShdw blurRad="38100" dist="38100" dir="2700000" algn="tl">
                    <a:srgbClr val="000000">
                      <a:alpha val="43137"/>
                    </a:srgbClr>
                  </a:outerShdw>
                </a:effectLst>
              </a:rPr>
              <a:t>Predictability of responses (to avoid learned helplessness)</a:t>
            </a:r>
          </a:p>
          <a:p>
            <a:pPr eaLnBrk="1" hangingPunct="1">
              <a:spcBef>
                <a:spcPts val="1800"/>
              </a:spcBef>
              <a:defRPr/>
            </a:pPr>
            <a:r>
              <a:rPr lang="en-US" sz="2800" dirty="0">
                <a:effectLst>
                  <a:outerShdw blurRad="38100" dist="38100" dir="2700000" algn="tl">
                    <a:srgbClr val="000000">
                      <a:alpha val="43137"/>
                    </a:srgbClr>
                  </a:outerShdw>
                </a:effectLst>
              </a:rPr>
              <a:t>Phase-specific response guidelines</a:t>
            </a:r>
          </a:p>
          <a:p>
            <a:pPr eaLnBrk="1" hangingPunct="1">
              <a:spcBef>
                <a:spcPts val="1800"/>
              </a:spcBef>
              <a:defRPr/>
            </a:pPr>
            <a:r>
              <a:rPr lang="en-US" sz="2800" dirty="0">
                <a:effectLst>
                  <a:outerShdw blurRad="38100" dist="38100" dir="2700000" algn="tl">
                    <a:srgbClr val="000000">
                      <a:alpha val="43137"/>
                    </a:srgbClr>
                  </a:outerShdw>
                </a:effectLst>
              </a:rPr>
              <a:t>Team discretion – reasoning for departures</a:t>
            </a:r>
          </a:p>
          <a:p>
            <a:pPr eaLnBrk="1" hangingPunct="1">
              <a:spcBef>
                <a:spcPts val="1800"/>
              </a:spcBef>
              <a:defRPr/>
            </a:pPr>
            <a:r>
              <a:rPr lang="en-US" sz="2800" dirty="0">
                <a:effectLst>
                  <a:outerShdw blurRad="38100" dist="38100" dir="2700000" algn="tl">
                    <a:srgbClr val="000000">
                      <a:alpha val="43137"/>
                    </a:srgbClr>
                  </a:outerShdw>
                </a:effectLst>
              </a:rPr>
              <a:t>Behavior – not attitude, symptoms, or character</a:t>
            </a:r>
          </a:p>
        </p:txBody>
      </p:sp>
      <p:grpSp>
        <p:nvGrpSpPr>
          <p:cNvPr id="2" name="Group 2">
            <a:extLst>
              <a:ext uri="{FF2B5EF4-FFF2-40B4-BE49-F238E27FC236}">
                <a16:creationId xmlns:a16="http://schemas.microsoft.com/office/drawing/2014/main" id="{89CCF6BF-C99A-F907-359A-9F27F8AA89FB}"/>
              </a:ext>
            </a:extLst>
          </p:cNvPr>
          <p:cNvGrpSpPr>
            <a:grpSpLocks/>
          </p:cNvGrpSpPr>
          <p:nvPr/>
        </p:nvGrpSpPr>
        <p:grpSpPr bwMode="auto">
          <a:xfrm>
            <a:off x="7315200" y="0"/>
            <a:ext cx="18288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3E0E5DE0-5E82-343E-E67D-7289669A87A9}"/>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FFBF581E-8DE2-4E92-AC48-20DABBEA877A}"/>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63516406-F6BD-1996-4652-339F19312736}"/>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1F42E43C-FD81-978F-0153-B7CD6AE78977}"/>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2EB14C7C-3171-CB9A-5A18-20DD3ECDBC53}"/>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6564" name="Title 1">
            <a:extLst>
              <a:ext uri="{FF2B5EF4-FFF2-40B4-BE49-F238E27FC236}">
                <a16:creationId xmlns:a16="http://schemas.microsoft.com/office/drawing/2014/main" id="{8F0FF073-D437-023C-1D2E-46FF4B5A7DDB}"/>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EC1CDA45-C440-6DC6-1FD5-C888D049BC71}"/>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Advance Notice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33F3BC-43E4-4DD0-3437-D9EF69B2BCF3}"/>
              </a:ext>
            </a:extLst>
          </p:cNvPr>
          <p:cNvSpPr>
            <a:spLocks noGrp="1"/>
          </p:cNvSpPr>
          <p:nvPr>
            <p:ph idx="1"/>
          </p:nvPr>
        </p:nvSpPr>
        <p:spPr>
          <a:xfrm>
            <a:off x="152400" y="1219200"/>
            <a:ext cx="7315200" cy="4876800"/>
          </a:xfrm>
        </p:spPr>
        <p:txBody>
          <a:bodyPr/>
          <a:lstStyle/>
          <a:p>
            <a:pPr eaLnBrk="1" hangingPunct="1">
              <a:spcBef>
                <a:spcPts val="1800"/>
              </a:spcBef>
              <a:defRPr/>
            </a:pPr>
            <a:r>
              <a:rPr lang="en-US" sz="2800" dirty="0">
                <a:effectLst>
                  <a:outerShdw blurRad="38100" dist="38100" dir="2700000" algn="tl">
                    <a:srgbClr val="000000">
                      <a:alpha val="43137"/>
                    </a:srgbClr>
                  </a:outerShdw>
                </a:effectLst>
              </a:rPr>
              <a:t>Procedural fairness (voice, neutrality, rationale, &amp; therapeutic motive)</a:t>
            </a:r>
          </a:p>
          <a:p>
            <a:pPr eaLnBrk="1" hangingPunct="1">
              <a:spcBef>
                <a:spcPts val="1800"/>
              </a:spcBef>
              <a:defRPr/>
            </a:pPr>
            <a:r>
              <a:rPr lang="en-US" sz="2800" dirty="0">
                <a:effectLst>
                  <a:outerShdw blurRad="38100" dist="38100" dir="2700000" algn="tl">
                    <a:srgbClr val="000000">
                      <a:alpha val="43137"/>
                    </a:srgbClr>
                  </a:outerShdw>
                </a:effectLst>
              </a:rPr>
              <a:t>Order of attention:</a:t>
            </a:r>
          </a:p>
          <a:p>
            <a:pPr lvl="1" eaLnBrk="1" hangingPunct="1">
              <a:spcBef>
                <a:spcPts val="1200"/>
              </a:spcBef>
              <a:defRPr/>
            </a:pPr>
            <a:r>
              <a:rPr lang="en-US" sz="2100" dirty="0">
                <a:effectLst>
                  <a:outerShdw blurRad="38100" dist="38100" dir="2700000" algn="tl">
                    <a:srgbClr val="000000">
                      <a:alpha val="43137"/>
                    </a:srgbClr>
                  </a:outerShdw>
                </a:effectLst>
              </a:rPr>
              <a:t>Achievements</a:t>
            </a:r>
            <a:r>
              <a:rPr lang="en-US" sz="1900" dirty="0">
                <a:effectLst>
                  <a:outerShdw blurRad="38100" dist="38100" dir="2700000" algn="tl">
                    <a:srgbClr val="000000">
                      <a:alpha val="43137"/>
                    </a:srgbClr>
                  </a:outerShdw>
                </a:effectLst>
              </a:rPr>
              <a:t> </a:t>
            </a:r>
            <a:r>
              <a:rPr lang="en-US" sz="2100" dirty="0">
                <a:effectLst>
                  <a:outerShdw blurRad="38100" dist="38100" dir="2700000" algn="tl">
                    <a:srgbClr val="000000">
                      <a:alpha val="43137"/>
                    </a:srgbClr>
                  </a:outerShdw>
                </a:effectLst>
              </a:rPr>
              <a:t>come </a:t>
            </a:r>
            <a:r>
              <a:rPr lang="en-US" sz="2100" u="sng" dirty="0">
                <a:effectLst>
                  <a:outerShdw blurRad="38100" dist="38100" dir="2700000" algn="tl">
                    <a:srgbClr val="000000">
                      <a:alpha val="43137"/>
                    </a:srgbClr>
                  </a:outerShdw>
                </a:effectLst>
              </a:rPr>
              <a:t>first</a:t>
            </a:r>
          </a:p>
          <a:p>
            <a:pPr lvl="1" eaLnBrk="1" hangingPunct="1">
              <a:spcBef>
                <a:spcPts val="1200"/>
              </a:spcBef>
              <a:defRPr/>
            </a:pPr>
            <a:r>
              <a:rPr lang="en-US" sz="2100" dirty="0">
                <a:effectLst>
                  <a:outerShdw blurRad="38100" dist="38100" dir="2700000" algn="tl">
                    <a:srgbClr val="000000">
                      <a:alpha val="43137"/>
                    </a:srgbClr>
                  </a:outerShdw>
                </a:effectLst>
              </a:rPr>
              <a:t>Exigencies (unusual for and not initiated by participant) </a:t>
            </a:r>
          </a:p>
          <a:p>
            <a:pPr lvl="1" eaLnBrk="1" hangingPunct="1">
              <a:spcBef>
                <a:spcPts val="1200"/>
              </a:spcBef>
              <a:defRPr/>
            </a:pPr>
            <a:r>
              <a:rPr lang="en-US" sz="2100" dirty="0">
                <a:effectLst>
                  <a:outerShdw blurRad="38100" dist="38100" dir="2700000" algn="tl">
                    <a:srgbClr val="000000">
                      <a:alpha val="43137"/>
                    </a:srgbClr>
                  </a:outerShdw>
                </a:effectLst>
              </a:rPr>
              <a:t>Managed goal infractions</a:t>
            </a:r>
          </a:p>
          <a:p>
            <a:pPr lvl="1" eaLnBrk="1" hangingPunct="1">
              <a:spcBef>
                <a:spcPts val="1200"/>
              </a:spcBef>
              <a:defRPr/>
            </a:pPr>
            <a:r>
              <a:rPr lang="en-US" sz="2100" dirty="0">
                <a:effectLst>
                  <a:outerShdw blurRad="38100" dist="38100" dir="2700000" algn="tl">
                    <a:srgbClr val="000000">
                      <a:alpha val="43137"/>
                    </a:srgbClr>
                  </a:outerShdw>
                </a:effectLst>
              </a:rPr>
              <a:t>Proximal goal infractions</a:t>
            </a:r>
          </a:p>
          <a:p>
            <a:pPr lvl="1" eaLnBrk="1" hangingPunct="1">
              <a:spcBef>
                <a:spcPts val="1200"/>
              </a:spcBef>
              <a:defRPr/>
            </a:pPr>
            <a:r>
              <a:rPr lang="en-US" sz="2100" dirty="0">
                <a:effectLst>
                  <a:outerShdw blurRad="38100" dist="38100" dir="2700000" algn="tl">
                    <a:srgbClr val="000000">
                      <a:alpha val="43137"/>
                    </a:srgbClr>
                  </a:outerShdw>
                </a:effectLst>
              </a:rPr>
              <a:t>Distal goal infractions com</a:t>
            </a:r>
            <a:r>
              <a:rPr lang="en-US" sz="1900" dirty="0">
                <a:effectLst>
                  <a:outerShdw blurRad="38100" dist="38100" dir="2700000" algn="tl">
                    <a:srgbClr val="000000">
                      <a:alpha val="43137"/>
                    </a:srgbClr>
                  </a:outerShdw>
                </a:effectLst>
              </a:rPr>
              <a:t>e </a:t>
            </a:r>
            <a:r>
              <a:rPr lang="en-US" sz="1900" u="sng" dirty="0">
                <a:effectLst>
                  <a:outerShdw blurRad="38100" dist="38100" dir="2700000" algn="tl">
                    <a:srgbClr val="000000">
                      <a:alpha val="43137"/>
                    </a:srgbClr>
                  </a:outerShdw>
                </a:effectLst>
              </a:rPr>
              <a:t>last</a:t>
            </a:r>
          </a:p>
          <a:p>
            <a:pPr marL="403225" lvl="1" indent="-342900" eaLnBrk="1" hangingPunct="1">
              <a:spcBef>
                <a:spcPts val="1800"/>
              </a:spcBef>
              <a:buFont typeface="Arial" panose="020B0604020202020204" pitchFamily="34" charset="0"/>
              <a:buChar char="•"/>
              <a:defRPr/>
            </a:pPr>
            <a:r>
              <a:rPr lang="en-US" dirty="0">
                <a:effectLst>
                  <a:outerShdw blurRad="38100" dist="38100" dir="2700000" algn="tl">
                    <a:srgbClr val="000000">
                      <a:alpha val="43137"/>
                    </a:srgbClr>
                  </a:outerShdw>
                </a:effectLst>
              </a:rPr>
              <a:t>Therapeutic motive and optimism for success are the last messages they hear from us (recency effect) . . .</a:t>
            </a:r>
          </a:p>
        </p:txBody>
      </p:sp>
      <p:grpSp>
        <p:nvGrpSpPr>
          <p:cNvPr id="2" name="Group 2">
            <a:extLst>
              <a:ext uri="{FF2B5EF4-FFF2-40B4-BE49-F238E27FC236}">
                <a16:creationId xmlns:a16="http://schemas.microsoft.com/office/drawing/2014/main" id="{248DC0C7-A2B3-27DA-13FB-96B23C3E050B}"/>
              </a:ext>
            </a:extLst>
          </p:cNvPr>
          <p:cNvGrpSpPr>
            <a:grpSpLocks/>
          </p:cNvGrpSpPr>
          <p:nvPr/>
        </p:nvGrpSpPr>
        <p:grpSpPr bwMode="auto">
          <a:xfrm>
            <a:off x="7362824" y="0"/>
            <a:ext cx="1781175"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F3AC68D2-73B3-0518-81AE-36E97D769A7D}"/>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9A4350BD-7AA2-C408-8383-DF683B6DF664}"/>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31E6CBBB-9A92-84A8-0E14-4024D2DE5D4D}"/>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1A0EF3E8-8CAF-1AD7-682C-9A00A279E6C7}"/>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CBF1BB62-C253-3548-375A-8F965E8F87F4}"/>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7588" name="Title 1">
            <a:extLst>
              <a:ext uri="{FF2B5EF4-FFF2-40B4-BE49-F238E27FC236}">
                <a16:creationId xmlns:a16="http://schemas.microsoft.com/office/drawing/2014/main" id="{23EB383E-8D10-0693-A158-92BE0C27232B}"/>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C5B0FA34-B859-3944-8A46-C7FB36084641}"/>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Delivering Responses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69696"/>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234A3D-2D11-5B09-3C4B-1CB651A27CDB}"/>
              </a:ext>
            </a:extLst>
          </p:cNvPr>
          <p:cNvSpPr>
            <a:spLocks noGrp="1"/>
          </p:cNvSpPr>
          <p:nvPr>
            <p:ph idx="1"/>
          </p:nvPr>
        </p:nvSpPr>
        <p:spPr>
          <a:xfrm>
            <a:off x="228600" y="1143000"/>
            <a:ext cx="7315200" cy="4876800"/>
          </a:xfrm>
        </p:spPr>
        <p:txBody>
          <a:bodyPr/>
          <a:lstStyle/>
          <a:p>
            <a:pPr eaLnBrk="1" hangingPunct="1">
              <a:spcBef>
                <a:spcPts val="1800"/>
              </a:spcBef>
              <a:defRPr/>
            </a:pPr>
            <a:r>
              <a:rPr lang="en-US" sz="2400" dirty="0">
                <a:effectLst>
                  <a:outerShdw blurRad="38100" dist="38100" dir="2700000" algn="tl">
                    <a:srgbClr val="000000">
                      <a:alpha val="43137"/>
                    </a:srgbClr>
                  </a:outerShdw>
                </a:effectLst>
              </a:rPr>
              <a:t>Risk and need largely reflect brain development and the psychosocial sequelae of brain functioning</a:t>
            </a:r>
          </a:p>
          <a:p>
            <a:pPr eaLnBrk="1" hangingPunct="1">
              <a:spcBef>
                <a:spcPts val="600"/>
              </a:spcBef>
              <a:defRPr/>
            </a:pPr>
            <a:r>
              <a:rPr lang="en-US" sz="2400" dirty="0">
                <a:effectLst>
                  <a:outerShdw blurRad="38100" dist="38100" dir="2700000" algn="tl">
                    <a:srgbClr val="000000">
                      <a:alpha val="43137"/>
                    </a:srgbClr>
                  </a:outerShdw>
                </a:effectLst>
              </a:rPr>
              <a:t>The higher the risk and/or need levels, the less room there is for error in behavioral techniques</a:t>
            </a:r>
          </a:p>
          <a:p>
            <a:pPr eaLnBrk="1" hangingPunct="1">
              <a:spcBef>
                <a:spcPts val="600"/>
              </a:spcBef>
              <a:defRPr/>
            </a:pPr>
            <a:r>
              <a:rPr lang="en-US" sz="2400" dirty="0">
                <a:effectLst>
                  <a:outerShdw blurRad="38100" dist="38100" dir="2700000" algn="tl">
                    <a:srgbClr val="000000">
                      <a:alpha val="43137"/>
                    </a:srgbClr>
                  </a:outerShdw>
                </a:effectLst>
              </a:rPr>
              <a:t>Goal classification is critical </a:t>
            </a:r>
            <a:r>
              <a:rPr lang="en-US" sz="2400" u="sng" dirty="0">
                <a:effectLst>
                  <a:outerShdw blurRad="38100" dist="38100" dir="2700000" algn="tl">
                    <a:srgbClr val="000000">
                      <a:alpha val="43137"/>
                    </a:srgbClr>
                  </a:outerShdw>
                </a:effectLst>
              </a:rPr>
              <a:t>before</a:t>
            </a:r>
            <a:r>
              <a:rPr lang="en-US" sz="2400" dirty="0">
                <a:effectLst>
                  <a:outerShdw blurRad="38100" dist="38100" dir="2700000" algn="tl">
                    <a:srgbClr val="000000">
                      <a:alpha val="43137"/>
                    </a:srgbClr>
                  </a:outerShdw>
                </a:effectLst>
              </a:rPr>
              <a:t> responding</a:t>
            </a:r>
          </a:p>
          <a:p>
            <a:pPr eaLnBrk="1" hangingPunct="1">
              <a:spcBef>
                <a:spcPts val="600"/>
              </a:spcBef>
              <a:defRPr/>
            </a:pPr>
            <a:r>
              <a:rPr lang="en-US" sz="2400" dirty="0">
                <a:effectLst>
                  <a:outerShdw blurRad="38100" dist="38100" dir="2700000" algn="tl">
                    <a:srgbClr val="000000">
                      <a:alpha val="43137"/>
                    </a:srgbClr>
                  </a:outerShdw>
                </a:effectLst>
              </a:rPr>
              <a:t>High certainty and celerity (not magnitude) of incentives for achievements, then thin for maintenance (increase dopamine)</a:t>
            </a:r>
          </a:p>
          <a:p>
            <a:pPr eaLnBrk="1" hangingPunct="1">
              <a:spcBef>
                <a:spcPts val="600"/>
              </a:spcBef>
              <a:defRPr/>
            </a:pPr>
            <a:r>
              <a:rPr lang="en-US" sz="2400" dirty="0">
                <a:effectLst>
                  <a:outerShdw blurRad="38100" dist="38100" dir="2700000" algn="tl">
                    <a:srgbClr val="000000">
                      <a:alpha val="43137"/>
                    </a:srgbClr>
                  </a:outerShdw>
                </a:effectLst>
              </a:rPr>
              <a:t>Service adjustments, not sanctions, for proximal infractions</a:t>
            </a:r>
          </a:p>
          <a:p>
            <a:pPr eaLnBrk="1" hangingPunct="1">
              <a:spcBef>
                <a:spcPts val="600"/>
              </a:spcBef>
              <a:defRPr/>
            </a:pPr>
            <a:r>
              <a:rPr lang="en-US" sz="2400" dirty="0">
                <a:effectLst>
                  <a:outerShdw blurRad="38100" dist="38100" dir="2700000" algn="tl">
                    <a:srgbClr val="000000">
                      <a:alpha val="43137"/>
                    </a:srgbClr>
                  </a:outerShdw>
                </a:effectLst>
              </a:rPr>
              <a:t>Attendance, participation, prosocial routine, and honesty are proximal after psychosocial stability</a:t>
            </a:r>
          </a:p>
          <a:p>
            <a:pPr eaLnBrk="1" hangingPunct="1">
              <a:spcBef>
                <a:spcPts val="600"/>
              </a:spcBef>
              <a:defRPr/>
            </a:pPr>
            <a:r>
              <a:rPr lang="en-US" sz="2400" dirty="0">
                <a:effectLst>
                  <a:outerShdw blurRad="38100" dist="38100" dir="2700000" algn="tl">
                    <a:srgbClr val="000000">
                      <a:alpha val="43137"/>
                    </a:srgbClr>
                  </a:outerShdw>
                </a:effectLst>
              </a:rPr>
              <a:t>Abstinence and problem-solving skills are proximal after early remission</a:t>
            </a:r>
            <a:endParaRPr lang="en-US" sz="20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4C5C42AB-3A03-CB21-49EE-A9709D0DE554}"/>
              </a:ext>
            </a:extLst>
          </p:cNvPr>
          <p:cNvGrpSpPr>
            <a:grpSpLocks/>
          </p:cNvGrpSpPr>
          <p:nvPr/>
        </p:nvGrpSpPr>
        <p:grpSpPr bwMode="auto">
          <a:xfrm>
            <a:off x="7362824" y="0"/>
            <a:ext cx="1781175"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E549107C-48EF-3B8D-2803-80F6731EC118}"/>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85BF8EBE-84A7-BA09-2373-E07AA2D01180}"/>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EE104BDC-1C7C-A87A-22DC-51C6CA8B186E}"/>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B65BD65D-A5B7-032B-41E4-13912747E1C7}"/>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9DB255A3-ABAF-37F3-641D-14D1691A1EF8}"/>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8612" name="Title 1">
            <a:extLst>
              <a:ext uri="{FF2B5EF4-FFF2-40B4-BE49-F238E27FC236}">
                <a16:creationId xmlns:a16="http://schemas.microsoft.com/office/drawing/2014/main" id="{1CCAB897-B92B-D7DA-5E4E-47014B5FAC7D}"/>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DA037E97-57AD-6F69-07FB-1EE8C39DD2EE}"/>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Key Takeaways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0B9BC-BF03-2BE7-D33C-06BEAE872FC3}"/>
              </a:ext>
            </a:extLst>
          </p:cNvPr>
          <p:cNvSpPr>
            <a:spLocks noGrp="1"/>
          </p:cNvSpPr>
          <p:nvPr>
            <p:ph idx="1"/>
          </p:nvPr>
        </p:nvSpPr>
        <p:spPr>
          <a:xfrm>
            <a:off x="152400" y="1219200"/>
            <a:ext cx="7315200" cy="4876800"/>
          </a:xfrm>
        </p:spPr>
        <p:txBody>
          <a:bodyPr/>
          <a:lstStyle/>
          <a:p>
            <a:pPr eaLnBrk="1" hangingPunct="1">
              <a:spcBef>
                <a:spcPts val="1800"/>
              </a:spcBef>
              <a:defRPr/>
            </a:pPr>
            <a:r>
              <a:rPr lang="en-US" sz="2400">
                <a:effectLst>
                  <a:outerShdw blurRad="38100" dist="38100" dir="2700000" algn="tl">
                    <a:srgbClr val="000000">
                      <a:alpha val="43137"/>
                    </a:srgbClr>
                  </a:outerShdw>
                </a:effectLst>
              </a:rPr>
              <a:t>Adaptive </a:t>
            </a:r>
            <a:r>
              <a:rPr lang="en-US" sz="2400" dirty="0">
                <a:effectLst>
                  <a:outerShdw blurRad="38100" dist="38100" dir="2700000" algn="tl">
                    <a:srgbClr val="000000">
                      <a:alpha val="43137"/>
                    </a:srgbClr>
                  </a:outerShdw>
                </a:effectLst>
              </a:rPr>
              <a:t>life skills are proximal after sustained remission</a:t>
            </a:r>
          </a:p>
          <a:p>
            <a:pPr eaLnBrk="1" hangingPunct="1">
              <a:spcBef>
                <a:spcPts val="600"/>
              </a:spcBef>
              <a:defRPr/>
            </a:pPr>
            <a:r>
              <a:rPr lang="en-US" sz="2400" dirty="0">
                <a:effectLst>
                  <a:outerShdw blurRad="38100" dist="38100" dir="2700000" algn="tl">
                    <a:srgbClr val="000000">
                      <a:alpha val="43137"/>
                    </a:srgbClr>
                  </a:outerShdw>
                </a:effectLst>
              </a:rPr>
              <a:t>Recovery is proximal after engaged in recovery-supportive community and activities</a:t>
            </a:r>
          </a:p>
          <a:p>
            <a:pPr eaLnBrk="1" hangingPunct="1">
              <a:spcBef>
                <a:spcPts val="600"/>
              </a:spcBef>
              <a:defRPr/>
            </a:pPr>
            <a:r>
              <a:rPr lang="en-US" sz="2400" dirty="0">
                <a:effectLst>
                  <a:outerShdw blurRad="38100" dist="38100" dir="2700000" algn="tl">
                    <a:srgbClr val="000000">
                      <a:alpha val="43137"/>
                    </a:srgbClr>
                  </a:outerShdw>
                </a:effectLst>
              </a:rPr>
              <a:t>Phase advancement marks attainment of these benchmarks and provides opportunity for increased reinforcement and vicarious learning</a:t>
            </a:r>
          </a:p>
          <a:p>
            <a:pPr eaLnBrk="1" hangingPunct="1">
              <a:spcBef>
                <a:spcPts val="600"/>
              </a:spcBef>
              <a:defRPr/>
            </a:pPr>
            <a:r>
              <a:rPr lang="en-US" sz="2400" dirty="0">
                <a:effectLst>
                  <a:outerShdw blurRad="38100" dist="38100" dir="2700000" algn="tl">
                    <a:srgbClr val="000000">
                      <a:alpha val="43137"/>
                    </a:srgbClr>
                  </a:outerShdw>
                </a:effectLst>
              </a:rPr>
              <a:t>Address needs in the correct order: 1. responsivity,      2. criminogenic, 3. maintenance, and 4. recovery management </a:t>
            </a:r>
          </a:p>
          <a:p>
            <a:pPr eaLnBrk="1" hangingPunct="1">
              <a:spcBef>
                <a:spcPts val="600"/>
              </a:spcBef>
              <a:defRPr/>
            </a:pPr>
            <a:r>
              <a:rPr lang="en-US" sz="2400" dirty="0">
                <a:effectLst>
                  <a:outerShdw blurRad="38100" dist="38100" dir="2700000" algn="tl">
                    <a:srgbClr val="000000">
                      <a:alpha val="43137"/>
                    </a:srgbClr>
                  </a:outerShdw>
                </a:effectLst>
              </a:rPr>
              <a:t>Address conduct and explain your reasoning and responses accordingly</a:t>
            </a:r>
          </a:p>
          <a:p>
            <a:pPr eaLnBrk="1" hangingPunct="1">
              <a:spcBef>
                <a:spcPts val="600"/>
              </a:spcBef>
              <a:defRPr/>
            </a:pPr>
            <a:r>
              <a:rPr lang="en-US" sz="2400" dirty="0">
                <a:effectLst>
                  <a:outerShdw blurRad="38100" dist="38100" dir="2700000" algn="tl">
                    <a:srgbClr val="000000">
                      <a:alpha val="43137"/>
                    </a:srgbClr>
                  </a:outerShdw>
                </a:effectLst>
              </a:rPr>
              <a:t>Provide procedural fairness (advance notice, voice, rationale, therapeutic motive, and optimism) </a:t>
            </a:r>
          </a:p>
          <a:p>
            <a:pPr eaLnBrk="1" hangingPunct="1">
              <a:spcBef>
                <a:spcPts val="600"/>
              </a:spcBef>
              <a:defRPr/>
            </a:pPr>
            <a:endParaRPr lang="en-US" sz="2000" dirty="0">
              <a:effectLst>
                <a:outerShdw blurRad="38100" dist="38100" dir="2700000" algn="tl">
                  <a:srgbClr val="000000">
                    <a:alpha val="43137"/>
                  </a:srgbClr>
                </a:outerShdw>
              </a:effectLst>
            </a:endParaRPr>
          </a:p>
        </p:txBody>
      </p:sp>
      <p:grpSp>
        <p:nvGrpSpPr>
          <p:cNvPr id="2" name="Group 2">
            <a:extLst>
              <a:ext uri="{FF2B5EF4-FFF2-40B4-BE49-F238E27FC236}">
                <a16:creationId xmlns:a16="http://schemas.microsoft.com/office/drawing/2014/main" id="{26759B6B-73CE-321C-BCC7-19727A08803B}"/>
              </a:ext>
            </a:extLst>
          </p:cNvPr>
          <p:cNvGrpSpPr>
            <a:grpSpLocks/>
          </p:cNvGrpSpPr>
          <p:nvPr/>
        </p:nvGrpSpPr>
        <p:grpSpPr bwMode="auto">
          <a:xfrm>
            <a:off x="7362824" y="0"/>
            <a:ext cx="1781175"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5A2E6D6B-865A-4162-0726-A4F36FCF10D2}"/>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C087CEE4-22BA-7943-F5AF-DE4D9DD7A8B5}"/>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88511F9C-C633-67BD-7F5E-AAA28A8D6C2E}"/>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5CFD5E59-BF81-B84B-8876-60F8FB6BEBDB}"/>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51CC113D-B065-C4AC-1A04-69E229C3F0D9}"/>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69636" name="Title 1">
            <a:extLst>
              <a:ext uri="{FF2B5EF4-FFF2-40B4-BE49-F238E27FC236}">
                <a16:creationId xmlns:a16="http://schemas.microsoft.com/office/drawing/2014/main" id="{B7E280DB-AD60-1D45-8122-1BE9BB2E709C}"/>
              </a:ext>
            </a:extLst>
          </p:cNvPr>
          <p:cNvSpPr>
            <a:spLocks noGrp="1" noChangeArrowheads="1"/>
          </p:cNvSpPr>
          <p:nvPr>
            <p:ph type="title"/>
          </p:nvPr>
        </p:nvSpPr>
        <p:spPr/>
        <p:txBody>
          <a:bodyPr/>
          <a:lstStyle/>
          <a:p>
            <a:pPr eaLnBrk="1" hangingPunct="1"/>
            <a:r>
              <a:rPr lang="en-US" altLang="en-US" b="1">
                <a:solidFill>
                  <a:srgbClr val="7C1E2E"/>
                </a:solidFill>
              </a:rPr>
              <a:t>Key Moments in NADCP History</a:t>
            </a:r>
          </a:p>
        </p:txBody>
      </p:sp>
      <p:sp>
        <p:nvSpPr>
          <p:cNvPr id="15" name="Title 1">
            <a:extLst>
              <a:ext uri="{FF2B5EF4-FFF2-40B4-BE49-F238E27FC236}">
                <a16:creationId xmlns:a16="http://schemas.microsoft.com/office/drawing/2014/main" id="{231B67B1-441E-0739-EEE6-0D53E8796DC5}"/>
              </a:ext>
            </a:extLst>
          </p:cNvPr>
          <p:cNvSpPr txBox="1">
            <a:spLocks/>
          </p:cNvSpPr>
          <p:nvPr/>
        </p:nvSpPr>
        <p:spPr bwMode="auto">
          <a:xfrm>
            <a:off x="0" y="2286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500" cap="small" dirty="0">
                <a:solidFill>
                  <a:prstClr val="white"/>
                </a:solidFill>
                <a:effectLst>
                  <a:outerShdw blurRad="38100" dist="38100" dir="2700000" algn="tl">
                    <a:srgbClr val="000000">
                      <a:alpha val="43137"/>
                    </a:srgbClr>
                  </a:outerShdw>
                </a:effectLst>
                <a:cs typeface="Times New Roman" panose="02020603050405020304" pitchFamily="18" charset="0"/>
              </a:rPr>
              <a:t>Key Takeaways (cont.)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0658A4A-3B20-3CA4-8B81-676FC2351C48}"/>
              </a:ext>
            </a:extLst>
          </p:cNvPr>
          <p:cNvGrpSpPr>
            <a:grpSpLocks/>
          </p:cNvGrpSpPr>
          <p:nvPr/>
        </p:nvGrpSpPr>
        <p:grpSpPr bwMode="auto">
          <a:xfrm>
            <a:off x="7620000" y="0"/>
            <a:ext cx="1524000" cy="6858000"/>
            <a:chOff x="7329" y="0"/>
            <a:chExt cx="8398" cy="15840"/>
          </a:xfrm>
          <a:scene3d>
            <a:camera prst="orthographicFront"/>
            <a:lightRig rig="sunset" dir="t"/>
          </a:scene3d>
        </p:grpSpPr>
        <p:grpSp>
          <p:nvGrpSpPr>
            <p:cNvPr id="4" name="Group 3">
              <a:extLst>
                <a:ext uri="{FF2B5EF4-FFF2-40B4-BE49-F238E27FC236}">
                  <a16:creationId xmlns:a16="http://schemas.microsoft.com/office/drawing/2014/main" id="{9AE3C869-1EE4-2976-83EE-F8300AE4F2E7}"/>
                </a:ext>
              </a:extLst>
            </p:cNvPr>
            <p:cNvGrpSpPr>
              <a:grpSpLocks/>
            </p:cNvGrpSpPr>
            <p:nvPr/>
          </p:nvGrpSpPr>
          <p:grpSpPr bwMode="auto">
            <a:xfrm>
              <a:off x="7344" y="0"/>
              <a:ext cx="8383" cy="15840"/>
              <a:chOff x="7560" y="0"/>
              <a:chExt cx="8047" cy="15840"/>
            </a:xfrm>
          </p:grpSpPr>
          <p:sp>
            <p:nvSpPr>
              <p:cNvPr id="10" name="Rectangle 4">
                <a:extLst>
                  <a:ext uri="{FF2B5EF4-FFF2-40B4-BE49-F238E27FC236}">
                    <a16:creationId xmlns:a16="http://schemas.microsoft.com/office/drawing/2014/main" id="{1AA05D5E-713B-4F0C-98F0-A18636C772AF}"/>
                  </a:ext>
                </a:extLst>
              </p:cNvPr>
              <p:cNvSpPr>
                <a:spLocks noChangeArrowheads="1"/>
              </p:cNvSpPr>
              <p:nvPr/>
            </p:nvSpPr>
            <p:spPr bwMode="auto">
              <a:xfrm>
                <a:off x="7755" y="0"/>
                <a:ext cx="7852" cy="15840"/>
              </a:xfrm>
              <a:prstGeom prst="rect">
                <a:avLst/>
              </a:prstGeom>
              <a:solidFill>
                <a:srgbClr val="A80054"/>
              </a:solidFill>
              <a:ln w="9525">
                <a:noFill/>
                <a:miter lim="800000"/>
                <a:headEnd/>
                <a:tailEnd/>
              </a:ln>
              <a:sp3d/>
            </p:spPr>
            <p:txBody>
              <a:bodyPr/>
              <a:lstStyle/>
              <a:p>
                <a:pPr eaLnBrk="1" fontAlgn="auto" hangingPunct="1">
                  <a:spcBef>
                    <a:spcPts val="0"/>
                  </a:spcBef>
                  <a:spcAft>
                    <a:spcPts val="0"/>
                  </a:spcAft>
                  <a:defRPr/>
                </a:pPr>
                <a:endParaRPr lang="en-US" sz="1800" b="0" dirty="0">
                  <a:solidFill>
                    <a:prstClr val="black"/>
                  </a:solidFill>
                  <a:latin typeface="Calibri"/>
                  <a:cs typeface="Arial" charset="0"/>
                </a:endParaRPr>
              </a:p>
            </p:txBody>
          </p:sp>
          <p:sp>
            <p:nvSpPr>
              <p:cNvPr id="11" name="Rectangle 5" descr="Light vertical">
                <a:extLst>
                  <a:ext uri="{FF2B5EF4-FFF2-40B4-BE49-F238E27FC236}">
                    <a16:creationId xmlns:a16="http://schemas.microsoft.com/office/drawing/2014/main" id="{82F2E46F-7765-1024-B88A-8900560A3B7B}"/>
                  </a:ext>
                </a:extLst>
              </p:cNvPr>
              <p:cNvSpPr>
                <a:spLocks noChangeArrowheads="1"/>
              </p:cNvSpPr>
              <p:nvPr/>
            </p:nvSpPr>
            <p:spPr bwMode="auto">
              <a:xfrm>
                <a:off x="7560" y="8"/>
                <a:ext cx="195" cy="15825"/>
              </a:xfrm>
              <a:prstGeom prst="rect">
                <a:avLst/>
              </a:prstGeom>
              <a:pattFill prst="ltVert">
                <a:fgClr>
                  <a:srgbClr val="993300">
                    <a:alpha val="80000"/>
                  </a:srgbClr>
                </a:fgClr>
                <a:bgClr>
                  <a:srgbClr val="FFFFFF">
                    <a:alpha val="80000"/>
                  </a:srgbClr>
                </a:bgClr>
              </a:pattFill>
              <a:ln w="12700">
                <a:noFill/>
                <a:miter lim="800000"/>
                <a:headEnd/>
                <a:tailEnd/>
              </a:ln>
              <a:effectLst/>
              <a:sp3d/>
            </p:spPr>
            <p:txBody>
              <a:bodyPr anchor="ctr"/>
              <a:lstStyle/>
              <a:p>
                <a:pPr eaLnBrk="1" fontAlgn="auto" hangingPunct="1">
                  <a:spcBef>
                    <a:spcPts val="0"/>
                  </a:spcBef>
                  <a:spcAft>
                    <a:spcPts val="0"/>
                  </a:spcAft>
                  <a:defRPr/>
                </a:pPr>
                <a:endParaRPr lang="en-US" sz="1800" b="0" dirty="0">
                  <a:solidFill>
                    <a:prstClr val="black"/>
                  </a:solidFill>
                  <a:latin typeface="Calibri"/>
                  <a:cs typeface="Arial" charset="0"/>
                </a:endParaRPr>
              </a:p>
            </p:txBody>
          </p:sp>
        </p:grpSp>
        <p:sp>
          <p:nvSpPr>
            <p:cNvPr id="8" name="Rectangle 6">
              <a:extLst>
                <a:ext uri="{FF2B5EF4-FFF2-40B4-BE49-F238E27FC236}">
                  <a16:creationId xmlns:a16="http://schemas.microsoft.com/office/drawing/2014/main" id="{511EEE06-4C6F-9B2E-634B-A2EFAC49D883}"/>
                </a:ext>
              </a:extLst>
            </p:cNvPr>
            <p:cNvSpPr>
              <a:spLocks noChangeArrowheads="1"/>
            </p:cNvSpPr>
            <p:nvPr/>
          </p:nvSpPr>
          <p:spPr bwMode="auto">
            <a:xfrm>
              <a:off x="7344" y="0"/>
              <a:ext cx="4896" cy="3958"/>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sp>
          <p:nvSpPr>
            <p:cNvPr id="9" name="Rectangle 7">
              <a:extLst>
                <a:ext uri="{FF2B5EF4-FFF2-40B4-BE49-F238E27FC236}">
                  <a16:creationId xmlns:a16="http://schemas.microsoft.com/office/drawing/2014/main" id="{BB975098-CAFF-365D-AB6C-AFEDA3EAFBF6}"/>
                </a:ext>
              </a:extLst>
            </p:cNvPr>
            <p:cNvSpPr>
              <a:spLocks noChangeArrowheads="1"/>
            </p:cNvSpPr>
            <p:nvPr/>
          </p:nvSpPr>
          <p:spPr bwMode="auto">
            <a:xfrm>
              <a:off x="7329" y="10658"/>
              <a:ext cx="4889" cy="4462"/>
            </a:xfrm>
            <a:prstGeom prst="rect">
              <a:avLst/>
            </a:prstGeom>
            <a:noFill/>
            <a:ln w="12700">
              <a:noFill/>
              <a:miter lim="800000"/>
              <a:headEnd/>
              <a:tailEnd/>
            </a:ln>
            <a:effectLst/>
            <a:sp3d/>
          </p:spPr>
          <p:txBody>
            <a:bodyPr lIns="365760" tIns="182880" rIns="182880" bIns="182880" anchor="b"/>
            <a:lstStyle/>
            <a:p>
              <a:pPr eaLnBrk="1" hangingPunct="1">
                <a:defRPr/>
              </a:pPr>
              <a:endParaRPr lang="en-US" sz="1800" b="0" dirty="0">
                <a:solidFill>
                  <a:prstClr val="black"/>
                </a:solidFill>
                <a:latin typeface="Arial" pitchFamily="34" charset="0"/>
                <a:cs typeface="Arial" pitchFamily="34" charset="0"/>
              </a:endParaRPr>
            </a:p>
          </p:txBody>
        </p:sp>
      </p:grpSp>
      <p:sp>
        <p:nvSpPr>
          <p:cNvPr id="15" name="Title 1">
            <a:extLst>
              <a:ext uri="{FF2B5EF4-FFF2-40B4-BE49-F238E27FC236}">
                <a16:creationId xmlns:a16="http://schemas.microsoft.com/office/drawing/2014/main" id="{DB8C3C95-0566-E708-474D-62F33E846CE9}"/>
              </a:ext>
            </a:extLst>
          </p:cNvPr>
          <p:cNvSpPr txBox="1">
            <a:spLocks/>
          </p:cNvSpPr>
          <p:nvPr/>
        </p:nvSpPr>
        <p:spPr bwMode="auto">
          <a:xfrm>
            <a:off x="0" y="152400"/>
            <a:ext cx="9144000" cy="914400"/>
          </a:xfrm>
          <a:prstGeom prst="rect">
            <a:avLst/>
          </a:prstGeom>
          <a:solidFill>
            <a:schemeClr val="tx1"/>
          </a:solidFill>
          <a:ln w="9525">
            <a:noFill/>
            <a:miter lim="800000"/>
            <a:headEnd/>
            <a:tailEnd/>
          </a:ln>
        </p:spPr>
        <p:txBody>
          <a:bodyPr wrap="none" anchor="ctr"/>
          <a:lstStyle/>
          <a:p>
            <a:pPr algn="ctr" eaLnBrk="1" hangingPunct="1">
              <a:defRPr/>
            </a:pPr>
            <a:r>
              <a:rPr lang="en-US" sz="5300" dirty="0">
                <a:solidFill>
                  <a:prstClr val="white"/>
                </a:solidFill>
                <a:effectLst>
                  <a:outerShdw blurRad="38100" dist="38100" dir="2700000" algn="tl">
                    <a:srgbClr val="000000">
                      <a:alpha val="43137"/>
                    </a:srgbClr>
                  </a:outerShdw>
                </a:effectLst>
                <a:latin typeface="Imprint MT Shadow" panose="04020605060303030202" pitchFamily="82" charset="0"/>
                <a:cs typeface="Arial" charset="0"/>
              </a:rPr>
              <a:t>Cannabis</a:t>
            </a:r>
          </a:p>
        </p:txBody>
      </p:sp>
      <p:sp>
        <p:nvSpPr>
          <p:cNvPr id="22" name="Rectangle 21">
            <a:extLst>
              <a:ext uri="{FF2B5EF4-FFF2-40B4-BE49-F238E27FC236}">
                <a16:creationId xmlns:a16="http://schemas.microsoft.com/office/drawing/2014/main" id="{88E0957B-B64F-934B-3BFA-0F29C1320CD2}"/>
              </a:ext>
            </a:extLst>
          </p:cNvPr>
          <p:cNvSpPr/>
          <p:nvPr/>
        </p:nvSpPr>
        <p:spPr>
          <a:xfrm>
            <a:off x="2286000" y="54102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dirty="0">
              <a:solidFill>
                <a:prstClr val="white"/>
              </a:solidFill>
            </a:endParaRPr>
          </a:p>
        </p:txBody>
      </p:sp>
      <p:sp>
        <p:nvSpPr>
          <p:cNvPr id="23" name="Rectangle 22">
            <a:extLst>
              <a:ext uri="{FF2B5EF4-FFF2-40B4-BE49-F238E27FC236}">
                <a16:creationId xmlns:a16="http://schemas.microsoft.com/office/drawing/2014/main" id="{C2A248B6-9785-C27D-1444-61C86D2EF506}"/>
              </a:ext>
            </a:extLst>
          </p:cNvPr>
          <p:cNvSpPr/>
          <p:nvPr/>
        </p:nvSpPr>
        <p:spPr>
          <a:xfrm>
            <a:off x="4419600" y="56388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dirty="0">
              <a:solidFill>
                <a:prstClr val="white"/>
              </a:solidFill>
            </a:endParaRPr>
          </a:p>
        </p:txBody>
      </p:sp>
      <p:sp>
        <p:nvSpPr>
          <p:cNvPr id="25" name="Rectangle 7">
            <a:extLst>
              <a:ext uri="{FF2B5EF4-FFF2-40B4-BE49-F238E27FC236}">
                <a16:creationId xmlns:a16="http://schemas.microsoft.com/office/drawing/2014/main" id="{E058FEA4-03AE-3042-28D8-FCB41930F3FC}"/>
              </a:ext>
            </a:extLst>
          </p:cNvPr>
          <p:cNvSpPr txBox="1">
            <a:spLocks noChangeArrowheads="1"/>
          </p:cNvSpPr>
          <p:nvPr/>
        </p:nvSpPr>
        <p:spPr bwMode="auto">
          <a:xfrm>
            <a:off x="44450" y="1219200"/>
            <a:ext cx="7651750" cy="48768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2400"/>
              </a:spcBef>
              <a:buClr>
                <a:srgbClr val="C00000"/>
              </a:buClr>
              <a:defRPr/>
            </a:pPr>
            <a:r>
              <a:rPr lang="en-US" altLang="en-US" sz="2200" dirty="0">
                <a:solidFill>
                  <a:prstClr val="black"/>
                </a:solidFill>
                <a:effectLst>
                  <a:outerShdw blurRad="38100" dist="38100" dir="2700000" algn="tl">
                    <a:srgbClr val="000000">
                      <a:alpha val="43137"/>
                    </a:srgbClr>
                  </a:outerShdw>
                </a:effectLst>
                <a:latin typeface="Arial" panose="020B0604020202020204" pitchFamily="34" charset="0"/>
              </a:rPr>
              <a:t>Cannabinoid receptors are dense in limbic regions undergoing rapid development in adolescence</a:t>
            </a:r>
          </a:p>
          <a:p>
            <a:pPr lvl="1" eaLnBrk="1" hangingPunct="1">
              <a:spcBef>
                <a:spcPts val="600"/>
              </a:spcBef>
              <a:buClr>
                <a:srgbClr val="C00000"/>
              </a:buClr>
              <a:defRPr/>
            </a:pPr>
            <a:r>
              <a:rPr lang="en-US" altLang="en-US" sz="1800" dirty="0">
                <a:solidFill>
                  <a:prstClr val="black"/>
                </a:solidFill>
                <a:effectLst>
                  <a:outerShdw blurRad="38100" dist="38100" dir="2700000" algn="tl">
                    <a:srgbClr val="000000">
                      <a:alpha val="43137"/>
                    </a:srgbClr>
                  </a:outerShdw>
                </a:effectLst>
                <a:latin typeface="Arial" panose="020B0604020202020204" pitchFamily="34" charset="0"/>
              </a:rPr>
              <a:t>interferes with synaptic refinement and myelination</a:t>
            </a:r>
          </a:p>
          <a:p>
            <a:pPr lvl="1" eaLnBrk="1" hangingPunct="1">
              <a:spcBef>
                <a:spcPts val="600"/>
              </a:spcBef>
              <a:buClr>
                <a:srgbClr val="C00000"/>
              </a:buClr>
              <a:defRPr/>
            </a:pPr>
            <a:r>
              <a:rPr lang="en-US" altLang="en-US" sz="1800" dirty="0">
                <a:solidFill>
                  <a:prstClr val="black"/>
                </a:solidFill>
                <a:effectLst>
                  <a:outerShdw blurRad="38100" dist="38100" dir="2700000" algn="tl">
                    <a:srgbClr val="000000">
                      <a:alpha val="43137"/>
                    </a:srgbClr>
                  </a:outerShdw>
                </a:effectLst>
                <a:latin typeface="Arial" panose="020B0604020202020204" pitchFamily="34" charset="0"/>
              </a:rPr>
              <a:t>diffuse cognitive deficits including attention, motivation, inhibitory control over wrong responses, visuospatial and verbal skills, processing speed, and IQ scores</a:t>
            </a:r>
          </a:p>
          <a:p>
            <a:pPr lvl="1" eaLnBrk="1" hangingPunct="1">
              <a:spcBef>
                <a:spcPts val="600"/>
              </a:spcBef>
              <a:buClr>
                <a:srgbClr val="C00000"/>
              </a:buClr>
              <a:defRPr/>
            </a:pPr>
            <a:r>
              <a:rPr lang="en-US" altLang="en-US" sz="1800" dirty="0">
                <a:solidFill>
                  <a:prstClr val="black"/>
                </a:solidFill>
                <a:effectLst>
                  <a:outerShdw blurRad="38100" dist="38100" dir="2700000" algn="tl">
                    <a:srgbClr val="000000">
                      <a:alpha val="43137"/>
                    </a:srgbClr>
                  </a:outerShdw>
                </a:effectLst>
                <a:latin typeface="Arial" panose="020B0604020202020204" pitchFamily="34" charset="0"/>
              </a:rPr>
              <a:t>effects directly proportional to age of onset, frequency, potency, and duration of usage</a:t>
            </a:r>
          </a:p>
          <a:p>
            <a:pPr eaLnBrk="1" hangingPunct="1">
              <a:spcBef>
                <a:spcPts val="1200"/>
              </a:spcBef>
              <a:buClr>
                <a:srgbClr val="C00000"/>
              </a:buClr>
              <a:defRPr/>
            </a:pPr>
            <a:r>
              <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rPr>
              <a:t>Interferes with conduction and coordination across the corpus callosum connecting the brain hemispheres</a:t>
            </a:r>
          </a:p>
          <a:p>
            <a:pPr lvl="1" eaLnBrk="1" hangingPunct="1">
              <a:spcBef>
                <a:spcPts val="600"/>
              </a:spcBef>
              <a:buClr>
                <a:srgbClr val="C00000"/>
              </a:buClr>
              <a:defRPr/>
            </a:pPr>
            <a:r>
              <a:rPr lang="en-US" altLang="en-US" sz="1700" dirty="0">
                <a:solidFill>
                  <a:prstClr val="black"/>
                </a:solidFill>
                <a:effectLst>
                  <a:outerShdw blurRad="38100" dist="38100" dir="2700000" algn="tl">
                    <a:srgbClr val="000000">
                      <a:alpha val="43137"/>
                    </a:srgbClr>
                  </a:outerShdw>
                </a:effectLst>
                <a:latin typeface="Arial" panose="020B0604020202020204" pitchFamily="34" charset="0"/>
              </a:rPr>
              <a:t>40% increased risk of psychotic disorders; 25% increase in Schizophrenia among young males (also increased risk of Bipolar Disorder, PTSD, anxiety, and depression)</a:t>
            </a:r>
          </a:p>
          <a:p>
            <a:pPr eaLnBrk="1" hangingPunct="1">
              <a:spcBef>
                <a:spcPts val="1200"/>
              </a:spcBef>
              <a:buClr>
                <a:srgbClr val="C00000"/>
              </a:buClr>
              <a:defRPr/>
            </a:pPr>
            <a:r>
              <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rPr>
              <a:t>THC potency increased 14 - 80 times in past 3 decades</a:t>
            </a:r>
          </a:p>
          <a:p>
            <a:pPr eaLnBrk="1" hangingPunct="1">
              <a:spcBef>
                <a:spcPts val="1200"/>
              </a:spcBef>
              <a:buClr>
                <a:srgbClr val="C00000"/>
              </a:buClr>
              <a:defRPr/>
            </a:pPr>
            <a:r>
              <a:rPr lang="en-US" altLang="en-US" sz="2100" dirty="0">
                <a:solidFill>
                  <a:prstClr val="black"/>
                </a:solidFill>
                <a:effectLst>
                  <a:outerShdw blurRad="38100" dist="38100" dir="2700000" algn="tl">
                    <a:srgbClr val="000000">
                      <a:alpha val="43137"/>
                    </a:srgbClr>
                  </a:outerShdw>
                </a:effectLst>
                <a:latin typeface="Arial" panose="020B0604020202020204" pitchFamily="34" charset="0"/>
              </a:rPr>
              <a:t>CBD, which attenuates THC, has declined in-step</a:t>
            </a:r>
            <a:endParaRPr lang="en-US" altLang="en-US" sz="2200" dirty="0">
              <a:solidFill>
                <a:prstClr val="black"/>
              </a:solidFill>
              <a:effectLst>
                <a:outerShdw blurRad="38100" dist="38100" dir="2700000" algn="tl">
                  <a:srgbClr val="000000">
                    <a:alpha val="43137"/>
                  </a:srgbClr>
                </a:outerShdw>
              </a:effectLst>
              <a:latin typeface="Arial" panose="020B0604020202020204" pitchFamily="34" charset="0"/>
            </a:endParaRPr>
          </a:p>
          <a:p>
            <a:pPr marL="0" indent="0" eaLnBrk="1" hangingPunct="1">
              <a:spcBef>
                <a:spcPts val="2400"/>
              </a:spcBef>
              <a:buClr>
                <a:srgbClr val="C00000"/>
              </a:buClr>
              <a:buFont typeface="Arial" charset="0"/>
              <a:buNone/>
              <a:defRPr/>
            </a:pPr>
            <a:endParaRPr lang="en-US" altLang="en-US" sz="2200" dirty="0">
              <a:solidFill>
                <a:prstClr val="black"/>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1" end="1"/>
                                            </p:txEl>
                                          </p:spTgt>
                                        </p:tgtEl>
                                        <p:attrNameLst>
                                          <p:attrName>ppt_c</p:attrName>
                                        </p:attrNameLst>
                                      </p:cBhvr>
                                      <p:to>
                                        <a:srgbClr val="777777"/>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2" end="2"/>
                                            </p:txEl>
                                          </p:spTgt>
                                        </p:tgtEl>
                                        <p:attrNameLst>
                                          <p:attrName>ppt_c</p:attrName>
                                        </p:attrNameLst>
                                      </p:cBhvr>
                                      <p:to>
                                        <a:srgbClr val="777777"/>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3" end="3"/>
                                            </p:txEl>
                                          </p:spTgt>
                                        </p:tgtEl>
                                        <p:attrNameLst>
                                          <p:attrName>ppt_c</p:attrName>
                                        </p:attrNameLst>
                                      </p:cBhvr>
                                      <p:to>
                                        <a:srgbClr val="777777"/>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4" end="4"/>
                                            </p:txEl>
                                          </p:spTgt>
                                        </p:tgtEl>
                                        <p:attrNameLst>
                                          <p:attrName>ppt_c</p:attrName>
                                        </p:attrNameLst>
                                      </p:cBhvr>
                                      <p:to>
                                        <a:srgbClr val="969696"/>
                                      </p:to>
                                    </p:animClr>
                                  </p:subTnLst>
                                </p:cTn>
                              </p:par>
                              <p:par>
                                <p:cTn id="23" presetID="1" presetClass="entr" presetSubtype="0" fill="hold" grpId="0" nodeType="withEffect">
                                  <p:stCondLst>
                                    <p:cond delay="0"/>
                                  </p:stCondLst>
                                  <p:childTnLst>
                                    <p:set>
                                      <p:cBhvr>
                                        <p:cTn id="24" dur="1" fill="hold">
                                          <p:stCondLst>
                                            <p:cond delay="0"/>
                                          </p:stCondLst>
                                        </p:cTn>
                                        <p:tgtEl>
                                          <p:spTgt spid="2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5" end="5"/>
                                            </p:txEl>
                                          </p:spTgt>
                                        </p:tgtEl>
                                        <p:attrNameLst>
                                          <p:attrName>ppt_c</p:attrName>
                                        </p:attrNameLst>
                                      </p:cBhvr>
                                      <p:to>
                                        <a:srgbClr val="777777"/>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6" end="6"/>
                                            </p:txEl>
                                          </p:spTgt>
                                        </p:tgtEl>
                                        <p:attrNameLst>
                                          <p:attrName>ppt_c</p:attrName>
                                        </p:attrNameLst>
                                      </p:cBhvr>
                                      <p:to>
                                        <a:srgbClr val="777777"/>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7" end="7"/>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3C578138-CB67-B65C-3DF3-7A78728B3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4" r="1939" b="2975"/>
          <a:stretch>
            <a:fillRect/>
          </a:stretch>
        </p:blipFill>
        <p:spPr bwMode="auto">
          <a:xfrm>
            <a:off x="0" y="914400"/>
            <a:ext cx="9156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35013CFE-B6F0-04DC-6EE0-2150375BCFBE}"/>
              </a:ext>
            </a:extLst>
          </p:cNvPr>
          <p:cNvSpPr txBox="1">
            <a:spLocks noChangeArrowheads="1"/>
          </p:cNvSpPr>
          <p:nvPr/>
        </p:nvSpPr>
        <p:spPr bwMode="auto">
          <a:xfrm>
            <a:off x="762000" y="115888"/>
            <a:ext cx="7924800" cy="646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a:lnSpc>
                <a:spcPct val="100000"/>
              </a:lnSpc>
              <a:spcBef>
                <a:spcPct val="0"/>
              </a:spcBef>
              <a:buFontTx/>
              <a:buNone/>
            </a:pPr>
            <a:r>
              <a:rPr lang="en-US" altLang="en-US" sz="3600">
                <a:solidFill>
                  <a:srgbClr val="FFFF00"/>
                </a:solidFill>
                <a:latin typeface="Helvetica" panose="020B0604020202020204" pitchFamily="34" charset="0"/>
                <a:ea typeface="Osaka"/>
                <a:cs typeface="Osaka"/>
              </a:rPr>
              <a:t>Your Brain on Drugs . . . then</a:t>
            </a:r>
            <a:endParaRPr lang="en-US" altLang="en-US" sz="3600">
              <a:solidFill>
                <a:srgbClr val="FFFF00"/>
              </a:solidFill>
              <a:latin typeface="Arial" panose="020B0604020202020204" pitchFamily="34" charset="0"/>
              <a:ea typeface="Osaka"/>
              <a:cs typeface="Osaka"/>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C96FF2CE-5727-BD77-377E-A74036ED3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a:extLst>
              <a:ext uri="{FF2B5EF4-FFF2-40B4-BE49-F238E27FC236}">
                <a16:creationId xmlns:a16="http://schemas.microsoft.com/office/drawing/2014/main" id="{AF893E49-2338-D916-BADE-D1B223ECF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338" y="685800"/>
            <a:ext cx="29813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a:extLst>
              <a:ext uri="{FF2B5EF4-FFF2-40B4-BE49-F238E27FC236}">
                <a16:creationId xmlns:a16="http://schemas.microsoft.com/office/drawing/2014/main" id="{3258E3C4-8561-A645-BAFE-608B792B2142}"/>
              </a:ext>
            </a:extLst>
          </p:cNvPr>
          <p:cNvSpPr>
            <a:spLocks noChangeArrowheads="1"/>
          </p:cNvSpPr>
          <p:nvPr/>
        </p:nvSpPr>
        <p:spPr bwMode="auto">
          <a:xfrm>
            <a:off x="3933825" y="1328738"/>
            <a:ext cx="630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nSpc>
                <a:spcPct val="100000"/>
              </a:lnSpc>
              <a:spcBef>
                <a:spcPct val="0"/>
              </a:spcBef>
              <a:buFontTx/>
              <a:buNone/>
            </a:pPr>
            <a:r>
              <a:rPr lang="en-US" altLang="en-US" sz="1800" b="0">
                <a:solidFill>
                  <a:srgbClr val="000000"/>
                </a:solidFill>
                <a:latin typeface="Helvetica" panose="020B0604020202020204" pitchFamily="34" charset="0"/>
                <a:cs typeface="Arial" panose="020B0604020202020204" pitchFamily="34" charset="0"/>
              </a:rPr>
              <a:t>VAS</a:t>
            </a:r>
          </a:p>
        </p:txBody>
      </p:sp>
      <p:sp>
        <p:nvSpPr>
          <p:cNvPr id="25605" name="Rectangle 5">
            <a:extLst>
              <a:ext uri="{FF2B5EF4-FFF2-40B4-BE49-F238E27FC236}">
                <a16:creationId xmlns:a16="http://schemas.microsoft.com/office/drawing/2014/main" id="{4A54E755-4BF5-254A-418B-C2539326217C}"/>
              </a:ext>
            </a:extLst>
          </p:cNvPr>
          <p:cNvSpPr>
            <a:spLocks noChangeArrowheads="1"/>
          </p:cNvSpPr>
          <p:nvPr/>
        </p:nvSpPr>
        <p:spPr bwMode="auto">
          <a:xfrm>
            <a:off x="3657600" y="584200"/>
            <a:ext cx="154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nSpc>
                <a:spcPct val="100000"/>
              </a:lnSpc>
              <a:spcBef>
                <a:spcPct val="0"/>
              </a:spcBef>
              <a:buFontTx/>
              <a:buNone/>
            </a:pPr>
            <a:r>
              <a:rPr lang="en-US" altLang="en-US" sz="1800" b="0">
                <a:solidFill>
                  <a:srgbClr val="000000"/>
                </a:solidFill>
                <a:latin typeface="Helvetica" panose="020B0604020202020204" pitchFamily="34" charset="0"/>
                <a:cs typeface="Arial" panose="020B0604020202020204" pitchFamily="34" charset="0"/>
              </a:rPr>
              <a:t>Infusion Rate</a:t>
            </a:r>
          </a:p>
        </p:txBody>
      </p:sp>
      <p:sp>
        <p:nvSpPr>
          <p:cNvPr id="25606" name="Text Box 3">
            <a:extLst>
              <a:ext uri="{FF2B5EF4-FFF2-40B4-BE49-F238E27FC236}">
                <a16:creationId xmlns:a16="http://schemas.microsoft.com/office/drawing/2014/main" id="{7322B14C-CA8B-47C7-537C-883A76A7E1C0}"/>
              </a:ext>
            </a:extLst>
          </p:cNvPr>
          <p:cNvSpPr txBox="1">
            <a:spLocks noChangeArrowheads="1"/>
          </p:cNvSpPr>
          <p:nvPr/>
        </p:nvSpPr>
        <p:spPr bwMode="auto">
          <a:xfrm>
            <a:off x="762000" y="0"/>
            <a:ext cx="7924800" cy="646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har char="•"/>
              <a:defRPr sz="3200">
                <a:solidFill>
                  <a:schemeClr val="tx1"/>
                </a:solidFill>
                <a:latin typeface="Times New Roman" panose="02020603050405020304" pitchFamily="18" charset="0"/>
              </a:defRPr>
            </a:lvl1pPr>
            <a:lvl2pPr marL="742950" indent="-285750">
              <a:lnSpc>
                <a:spcPct val="90000"/>
              </a:lnSpc>
              <a:spcBef>
                <a:spcPct val="50000"/>
              </a:spcBef>
              <a:buChar char="–"/>
              <a:defRPr sz="2800">
                <a:solidFill>
                  <a:schemeClr val="tx1"/>
                </a:solidFill>
                <a:latin typeface="Times New Roman" panose="02020603050405020304" pitchFamily="18" charset="0"/>
              </a:defRPr>
            </a:lvl2pPr>
            <a:lvl3pPr marL="1143000" indent="-228600">
              <a:lnSpc>
                <a:spcPct val="90000"/>
              </a:lnSpc>
              <a:spcBef>
                <a:spcPct val="50000"/>
              </a:spcBef>
              <a:buChar char="•"/>
              <a:defRPr sz="2400">
                <a:solidFill>
                  <a:schemeClr val="tx1"/>
                </a:solidFill>
                <a:latin typeface="Times New Roman" panose="02020603050405020304" pitchFamily="18" charset="0"/>
              </a:defRPr>
            </a:lvl3pPr>
            <a:lvl4pPr marL="1600200" indent="-228600">
              <a:lnSpc>
                <a:spcPct val="90000"/>
              </a:lnSpc>
              <a:spcBef>
                <a:spcPct val="50000"/>
              </a:spcBef>
              <a:buChar char="–"/>
              <a:defRPr sz="2000">
                <a:solidFill>
                  <a:schemeClr val="tx1"/>
                </a:solidFill>
                <a:latin typeface="Times New Roman" panose="02020603050405020304" pitchFamily="18" charset="0"/>
              </a:defRPr>
            </a:lvl4pPr>
            <a:lvl5pPr marL="2057400" indent="-228600">
              <a:lnSpc>
                <a:spcPct val="90000"/>
              </a:lnSpc>
              <a:spcBef>
                <a:spcPct val="50000"/>
              </a:spcBef>
              <a:buChar char="»"/>
              <a:defRPr sz="2000">
                <a:solidFill>
                  <a:schemeClr val="tx1"/>
                </a:solidFill>
                <a:latin typeface="Times New Roman" panose="02020603050405020304" pitchFamily="18" charset="0"/>
              </a:defRPr>
            </a:lvl5pPr>
            <a:lvl6pPr marL="25146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lnSpc>
                <a:spcPct val="90000"/>
              </a:lnSpc>
              <a:spcBef>
                <a:spcPct val="50000"/>
              </a:spcBef>
              <a:spcAft>
                <a:spcPct val="0"/>
              </a:spcAft>
              <a:buChar char="»"/>
              <a:defRPr sz="2000">
                <a:solidFill>
                  <a:schemeClr val="tx1"/>
                </a:solidFill>
                <a:latin typeface="Times New Roman" panose="02020603050405020304" pitchFamily="18" charset="0"/>
              </a:defRPr>
            </a:lvl9pPr>
          </a:lstStyle>
          <a:p>
            <a:pPr algn="ctr">
              <a:lnSpc>
                <a:spcPct val="100000"/>
              </a:lnSpc>
              <a:spcBef>
                <a:spcPct val="0"/>
              </a:spcBef>
              <a:buFontTx/>
              <a:buNone/>
            </a:pPr>
            <a:r>
              <a:rPr lang="en-US" altLang="en-US" sz="3600">
                <a:solidFill>
                  <a:srgbClr val="FFFF00"/>
                </a:solidFill>
                <a:latin typeface="Helvetica" panose="020B0604020202020204" pitchFamily="34" charset="0"/>
                <a:ea typeface="Osaka"/>
                <a:cs typeface="Osaka"/>
              </a:rPr>
              <a:t>Your Brain on Drugs . . . </a:t>
            </a:r>
            <a:r>
              <a:rPr lang="en-US" altLang="en-US" sz="3600" u="sng">
                <a:solidFill>
                  <a:srgbClr val="FFFF00"/>
                </a:solidFill>
                <a:latin typeface="Helvetica" panose="020B0604020202020204" pitchFamily="34" charset="0"/>
                <a:ea typeface="Osaka"/>
                <a:cs typeface="Osaka"/>
              </a:rPr>
              <a:t>now</a:t>
            </a:r>
            <a:endParaRPr lang="en-US" altLang="en-US" sz="3600" u="sng">
              <a:solidFill>
                <a:srgbClr val="FFFF00"/>
              </a:solidFill>
              <a:latin typeface="Arial" panose="020B0604020202020204" pitchFamily="34" charset="0"/>
              <a:ea typeface="Osaka"/>
              <a:cs typeface="Osaka"/>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Object 2">
            <a:extLst>
              <a:ext uri="{FF2B5EF4-FFF2-40B4-BE49-F238E27FC236}">
                <a16:creationId xmlns:a16="http://schemas.microsoft.com/office/drawing/2014/main" id="{5D099218-B3AB-C315-5C79-5CFC17F7FEEC}"/>
              </a:ext>
            </a:extLst>
          </p:cNvPr>
          <p:cNvGraphicFramePr>
            <a:graphicFrameLocks noChangeAspect="1"/>
          </p:cNvGraphicFramePr>
          <p:nvPr/>
        </p:nvGraphicFramePr>
        <p:xfrm>
          <a:off x="922338" y="625475"/>
          <a:ext cx="7432675" cy="6248400"/>
        </p:xfrm>
        <a:graphic>
          <a:graphicData uri="http://schemas.openxmlformats.org/presentationml/2006/ole">
            <mc:AlternateContent xmlns:mc="http://schemas.openxmlformats.org/markup-compatibility/2006">
              <mc:Choice xmlns:v="urn:schemas-microsoft-com:vml" Requires="v">
                <p:oleObj name="Photo Editor Photo" r:id="rId2" imgW="11430991" imgH="9144793" progId="">
                  <p:embed/>
                </p:oleObj>
              </mc:Choice>
              <mc:Fallback>
                <p:oleObj name="Photo Editor Photo" r:id="rId2" imgW="11430991" imgH="9144793" progId="">
                  <p:embed/>
                  <p:pic>
                    <p:nvPicPr>
                      <p:cNvPr id="27650" name="Object 2">
                        <a:extLst>
                          <a:ext uri="{FF2B5EF4-FFF2-40B4-BE49-F238E27FC236}">
                            <a16:creationId xmlns:a16="http://schemas.microsoft.com/office/drawing/2014/main" id="{5D099218-B3AB-C315-5C79-5CFC17F7F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625475"/>
                        <a:ext cx="74326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1" name="Rectangle 3">
            <a:extLst>
              <a:ext uri="{FF2B5EF4-FFF2-40B4-BE49-F238E27FC236}">
                <a16:creationId xmlns:a16="http://schemas.microsoft.com/office/drawing/2014/main" id="{B8866566-07DE-2F18-DAB3-7C09DD4F1F7F}"/>
              </a:ext>
            </a:extLst>
          </p:cNvPr>
          <p:cNvSpPr>
            <a:spLocks noChangeArrowheads="1"/>
          </p:cNvSpPr>
          <p:nvPr/>
        </p:nvSpPr>
        <p:spPr bwMode="auto">
          <a:xfrm>
            <a:off x="0" y="6400800"/>
            <a:ext cx="9144000"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5000"/>
              </a:lnSpc>
              <a:spcBef>
                <a:spcPct val="0"/>
              </a:spcBef>
              <a:buFontTx/>
              <a:buNone/>
            </a:pPr>
            <a:endParaRPr lang="en-US" altLang="en-US" sz="2400" b="0">
              <a:solidFill>
                <a:srgbClr val="FFFFFF"/>
              </a:solidFill>
              <a:latin typeface="Arial" panose="020B0604020202020204" pitchFamily="34" charset="0"/>
              <a:cs typeface="Arial" panose="020B0604020202020204" pitchFamily="34" charset="0"/>
            </a:endParaRPr>
          </a:p>
        </p:txBody>
      </p:sp>
      <p:sp>
        <p:nvSpPr>
          <p:cNvPr id="27652" name="Text Box 4">
            <a:extLst>
              <a:ext uri="{FF2B5EF4-FFF2-40B4-BE49-F238E27FC236}">
                <a16:creationId xmlns:a16="http://schemas.microsoft.com/office/drawing/2014/main" id="{BD33570E-B2F2-178F-BD20-6D817EFAB544}"/>
              </a:ext>
            </a:extLst>
          </p:cNvPr>
          <p:cNvSpPr txBox="1">
            <a:spLocks noChangeArrowheads="1"/>
          </p:cNvSpPr>
          <p:nvPr/>
        </p:nvSpPr>
        <p:spPr bwMode="auto">
          <a:xfrm>
            <a:off x="1289050" y="114300"/>
            <a:ext cx="6630988" cy="5635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5000"/>
              </a:lnSpc>
              <a:spcBef>
                <a:spcPct val="0"/>
              </a:spcBef>
              <a:buFontTx/>
              <a:buNone/>
            </a:pPr>
            <a:r>
              <a:rPr lang="en-US" altLang="en-US" sz="3600" b="0">
                <a:solidFill>
                  <a:srgbClr val="E4E9EF"/>
                </a:solidFill>
                <a:latin typeface="Helvetica" panose="020B0604020202020204" pitchFamily="34" charset="0"/>
                <a:ea typeface="Osaka"/>
                <a:cs typeface="Arial" panose="020B0604020202020204" pitchFamily="34" charset="0"/>
              </a:rPr>
              <a:t>Your Brain on Drugs – Now</a:t>
            </a:r>
            <a:endParaRPr lang="en-US" altLang="en-US" sz="3600" b="0">
              <a:solidFill>
                <a:srgbClr val="E4E9EF"/>
              </a:solidFill>
              <a:latin typeface="Arial" panose="020B0604020202020204" pitchFamily="34" charset="0"/>
              <a:ea typeface="Osaka"/>
              <a:cs typeface="Arial" panose="020B0604020202020204" pitchFamily="34" charset="0"/>
            </a:endParaRPr>
          </a:p>
        </p:txBody>
      </p:sp>
      <p:sp>
        <p:nvSpPr>
          <p:cNvPr id="27653" name="Text Box 5">
            <a:extLst>
              <a:ext uri="{FF2B5EF4-FFF2-40B4-BE49-F238E27FC236}">
                <a16:creationId xmlns:a16="http://schemas.microsoft.com/office/drawing/2014/main" id="{1A127569-8B86-6BBF-550A-0FD7F0C955FB}"/>
              </a:ext>
            </a:extLst>
          </p:cNvPr>
          <p:cNvSpPr txBox="1">
            <a:spLocks noChangeArrowheads="1"/>
          </p:cNvSpPr>
          <p:nvPr/>
        </p:nvSpPr>
        <p:spPr bwMode="auto">
          <a:xfrm>
            <a:off x="4572000" y="6508750"/>
            <a:ext cx="45037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5000"/>
              </a:lnSpc>
              <a:spcBef>
                <a:spcPct val="50000"/>
              </a:spcBef>
              <a:buFontTx/>
              <a:buNone/>
            </a:pPr>
            <a:r>
              <a:rPr lang="en-US" altLang="en-US" sz="1600" b="0">
                <a:solidFill>
                  <a:srgbClr val="E4E9EF"/>
                </a:solidFill>
                <a:latin typeface="Arial" panose="020B0604020202020204" pitchFamily="34" charset="0"/>
                <a:cs typeface="Arial" panose="020B0604020202020204" pitchFamily="34" charset="0"/>
              </a:rPr>
              <a:t>Source: Breiter &amp; Rosen, Ann N Y Acad Sci  1999</a:t>
            </a:r>
          </a:p>
        </p:txBody>
      </p:sp>
      <p:sp>
        <p:nvSpPr>
          <p:cNvPr id="2" name="Oval 1">
            <a:extLst>
              <a:ext uri="{FF2B5EF4-FFF2-40B4-BE49-F238E27FC236}">
                <a16:creationId xmlns:a16="http://schemas.microsoft.com/office/drawing/2014/main" id="{151BE034-87C9-84B8-5CD1-1515C7F0230C}"/>
              </a:ext>
            </a:extLst>
          </p:cNvPr>
          <p:cNvSpPr/>
          <p:nvPr/>
        </p:nvSpPr>
        <p:spPr>
          <a:xfrm>
            <a:off x="3810000" y="1828800"/>
            <a:ext cx="12954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3" name="Oval 2">
            <a:extLst>
              <a:ext uri="{FF2B5EF4-FFF2-40B4-BE49-F238E27FC236}">
                <a16:creationId xmlns:a16="http://schemas.microsoft.com/office/drawing/2014/main" id="{FDF3DC4B-53AD-77C7-6718-54CD6C3F4683}"/>
              </a:ext>
            </a:extLst>
          </p:cNvPr>
          <p:cNvSpPr/>
          <p:nvPr/>
        </p:nvSpPr>
        <p:spPr>
          <a:xfrm>
            <a:off x="3962400" y="4191000"/>
            <a:ext cx="12954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3B0A5D18-2164-9B11-5808-C2C995F5F1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8B085F7-57F2-4C51-8342-4094B017B739}" type="slidenum">
              <a:rPr lang="en-US" altLang="en-US" sz="1200" b="0" smtClean="0">
                <a:solidFill>
                  <a:srgbClr val="FFFFFF"/>
                </a:solidFill>
                <a:latin typeface="Arial" panose="020B0604020202020204" pitchFamily="34" charset="0"/>
                <a:cs typeface="Arial" panose="020B0604020202020204" pitchFamily="34" charset="0"/>
              </a:rPr>
              <a:pPr eaLnBrk="1" hangingPunct="1">
                <a:spcBef>
                  <a:spcPct val="0"/>
                </a:spcBef>
                <a:buFontTx/>
                <a:buNone/>
              </a:pPr>
              <a:t>9</a:t>
            </a:fld>
            <a:endParaRPr lang="en-US" altLang="en-US" sz="1200" b="0">
              <a:solidFill>
                <a:srgbClr val="FFFFFF"/>
              </a:solidFill>
              <a:latin typeface="Arial" panose="020B0604020202020204" pitchFamily="34" charset="0"/>
              <a:cs typeface="Arial" panose="020B0604020202020204" pitchFamily="34" charset="0"/>
            </a:endParaRPr>
          </a:p>
        </p:txBody>
      </p:sp>
      <p:sp>
        <p:nvSpPr>
          <p:cNvPr id="5" name="Rectangle 258">
            <a:extLst>
              <a:ext uri="{FF2B5EF4-FFF2-40B4-BE49-F238E27FC236}">
                <a16:creationId xmlns:a16="http://schemas.microsoft.com/office/drawing/2014/main" id="{84FD96D2-9CB2-AC17-7E43-9D35D8B8B99C}"/>
              </a:ext>
            </a:extLst>
          </p:cNvPr>
          <p:cNvSpPr>
            <a:spLocks noChangeArrowheads="1"/>
          </p:cNvSpPr>
          <p:nvPr/>
        </p:nvSpPr>
        <p:spPr bwMode="auto">
          <a:xfrm>
            <a:off x="203200" y="76200"/>
            <a:ext cx="8805863" cy="1143000"/>
          </a:xfrm>
          <a:prstGeom prst="rect">
            <a:avLst/>
          </a:prstGeom>
          <a:noFill/>
          <a:ln w="9525">
            <a:noFill/>
            <a:miter lim="800000"/>
            <a:headEnd/>
            <a:tailEnd/>
          </a:ln>
          <a:effectLst>
            <a:outerShdw dist="35921" dir="2700000" algn="ctr" rotWithShape="0">
              <a:srgbClr val="000000"/>
            </a:outerShdw>
          </a:effectLst>
        </p:spPr>
        <p:txBody>
          <a:bodyPr/>
          <a:lstStyle/>
          <a:p>
            <a:pPr algn="ctr">
              <a:defRPr/>
            </a:pPr>
            <a:r>
              <a:rPr kumimoji="1" lang="en-US" sz="4000" b="0" dirty="0">
                <a:solidFill>
                  <a:srgbClr val="FFFF00"/>
                </a:solidFill>
                <a:effectLst>
                  <a:outerShdw blurRad="38100" dist="38100" dir="2700000" algn="tl">
                    <a:srgbClr val="000000"/>
                  </a:outerShdw>
                </a:effectLst>
                <a:latin typeface="Arial" charset="0"/>
                <a:ea typeface="Osaka" charset="-128"/>
                <a:cs typeface="Arial" charset="0"/>
              </a:rPr>
              <a:t>Natural Rewards Elevate Dopamine</a:t>
            </a:r>
          </a:p>
        </p:txBody>
      </p:sp>
      <p:grpSp>
        <p:nvGrpSpPr>
          <p:cNvPr id="6" name="Group 2">
            <a:extLst>
              <a:ext uri="{FF2B5EF4-FFF2-40B4-BE49-F238E27FC236}">
                <a16:creationId xmlns:a16="http://schemas.microsoft.com/office/drawing/2014/main" id="{7DCC3DC5-D9CF-AC26-9C05-9A02D1F386A9}"/>
              </a:ext>
            </a:extLst>
          </p:cNvPr>
          <p:cNvGrpSpPr>
            <a:grpSpLocks/>
          </p:cNvGrpSpPr>
          <p:nvPr/>
        </p:nvGrpSpPr>
        <p:grpSpPr bwMode="auto">
          <a:xfrm>
            <a:off x="203200" y="1066800"/>
            <a:ext cx="3589338" cy="5638800"/>
            <a:chOff x="144" y="672"/>
            <a:chExt cx="2544" cy="3552"/>
          </a:xfrm>
        </p:grpSpPr>
        <p:sp>
          <p:nvSpPr>
            <p:cNvPr id="28842" name="Rectangle 3">
              <a:extLst>
                <a:ext uri="{FF2B5EF4-FFF2-40B4-BE49-F238E27FC236}">
                  <a16:creationId xmlns:a16="http://schemas.microsoft.com/office/drawing/2014/main" id="{FDA363A7-736B-63FB-8B5A-074CC4B6C3BE}"/>
                </a:ext>
              </a:extLst>
            </p:cNvPr>
            <p:cNvSpPr>
              <a:spLocks noChangeArrowheads="1"/>
            </p:cNvSpPr>
            <p:nvPr/>
          </p:nvSpPr>
          <p:spPr bwMode="auto">
            <a:xfrm>
              <a:off x="144" y="672"/>
              <a:ext cx="2544" cy="355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43" name="Line 4">
              <a:extLst>
                <a:ext uri="{FF2B5EF4-FFF2-40B4-BE49-F238E27FC236}">
                  <a16:creationId xmlns:a16="http://schemas.microsoft.com/office/drawing/2014/main" id="{CDECC36F-3FD8-E150-DA34-CAE1FAF23740}"/>
                </a:ext>
              </a:extLst>
            </p:cNvPr>
            <p:cNvSpPr>
              <a:spLocks noChangeShapeType="1"/>
            </p:cNvSpPr>
            <p:nvPr/>
          </p:nvSpPr>
          <p:spPr bwMode="auto">
            <a:xfrm>
              <a:off x="596" y="1118"/>
              <a:ext cx="1" cy="1763"/>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44" name="Line 5">
              <a:extLst>
                <a:ext uri="{FF2B5EF4-FFF2-40B4-BE49-F238E27FC236}">
                  <a16:creationId xmlns:a16="http://schemas.microsoft.com/office/drawing/2014/main" id="{1F91EBDB-53EE-1ACF-F8DC-71C54CBBC005}"/>
                </a:ext>
              </a:extLst>
            </p:cNvPr>
            <p:cNvSpPr>
              <a:spLocks noChangeShapeType="1"/>
            </p:cNvSpPr>
            <p:nvPr/>
          </p:nvSpPr>
          <p:spPr bwMode="auto">
            <a:xfrm>
              <a:off x="565" y="2881"/>
              <a:ext cx="3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45" name="Line 6">
              <a:extLst>
                <a:ext uri="{FF2B5EF4-FFF2-40B4-BE49-F238E27FC236}">
                  <a16:creationId xmlns:a16="http://schemas.microsoft.com/office/drawing/2014/main" id="{F24018D0-36DD-771F-EBFA-EEA0E6CA224E}"/>
                </a:ext>
              </a:extLst>
            </p:cNvPr>
            <p:cNvSpPr>
              <a:spLocks noChangeShapeType="1"/>
            </p:cNvSpPr>
            <p:nvPr/>
          </p:nvSpPr>
          <p:spPr bwMode="auto">
            <a:xfrm>
              <a:off x="565" y="2442"/>
              <a:ext cx="3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46" name="Line 7">
              <a:extLst>
                <a:ext uri="{FF2B5EF4-FFF2-40B4-BE49-F238E27FC236}">
                  <a16:creationId xmlns:a16="http://schemas.microsoft.com/office/drawing/2014/main" id="{0B69A9F3-D2CD-B1E6-D776-7FC05AFC20C1}"/>
                </a:ext>
              </a:extLst>
            </p:cNvPr>
            <p:cNvSpPr>
              <a:spLocks noChangeShapeType="1"/>
            </p:cNvSpPr>
            <p:nvPr/>
          </p:nvSpPr>
          <p:spPr bwMode="auto">
            <a:xfrm>
              <a:off x="565" y="2002"/>
              <a:ext cx="3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47" name="Line 8">
              <a:extLst>
                <a:ext uri="{FF2B5EF4-FFF2-40B4-BE49-F238E27FC236}">
                  <a16:creationId xmlns:a16="http://schemas.microsoft.com/office/drawing/2014/main" id="{1B674C84-3938-5426-C14B-8520AE19E20B}"/>
                </a:ext>
              </a:extLst>
            </p:cNvPr>
            <p:cNvSpPr>
              <a:spLocks noChangeShapeType="1"/>
            </p:cNvSpPr>
            <p:nvPr/>
          </p:nvSpPr>
          <p:spPr bwMode="auto">
            <a:xfrm>
              <a:off x="565" y="1558"/>
              <a:ext cx="3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48" name="Line 9">
              <a:extLst>
                <a:ext uri="{FF2B5EF4-FFF2-40B4-BE49-F238E27FC236}">
                  <a16:creationId xmlns:a16="http://schemas.microsoft.com/office/drawing/2014/main" id="{60C88472-C16A-7442-4DED-A12004F9BF32}"/>
                </a:ext>
              </a:extLst>
            </p:cNvPr>
            <p:cNvSpPr>
              <a:spLocks noChangeShapeType="1"/>
            </p:cNvSpPr>
            <p:nvPr/>
          </p:nvSpPr>
          <p:spPr bwMode="auto">
            <a:xfrm>
              <a:off x="565" y="1118"/>
              <a:ext cx="3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49" name="Line 10">
              <a:extLst>
                <a:ext uri="{FF2B5EF4-FFF2-40B4-BE49-F238E27FC236}">
                  <a16:creationId xmlns:a16="http://schemas.microsoft.com/office/drawing/2014/main" id="{7AC2B5A2-72A4-DFE3-2594-EF5FDEDCD0BD}"/>
                </a:ext>
              </a:extLst>
            </p:cNvPr>
            <p:cNvSpPr>
              <a:spLocks noChangeShapeType="1"/>
            </p:cNvSpPr>
            <p:nvPr/>
          </p:nvSpPr>
          <p:spPr bwMode="auto">
            <a:xfrm>
              <a:off x="596" y="2881"/>
              <a:ext cx="191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0" name="Line 11">
              <a:extLst>
                <a:ext uri="{FF2B5EF4-FFF2-40B4-BE49-F238E27FC236}">
                  <a16:creationId xmlns:a16="http://schemas.microsoft.com/office/drawing/2014/main" id="{3AE75FB4-0130-4344-E132-8B594AECB9A6}"/>
                </a:ext>
              </a:extLst>
            </p:cNvPr>
            <p:cNvSpPr>
              <a:spLocks noChangeShapeType="1"/>
            </p:cNvSpPr>
            <p:nvPr/>
          </p:nvSpPr>
          <p:spPr bwMode="auto">
            <a:xfrm flipV="1">
              <a:off x="596"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1" name="Line 12">
              <a:extLst>
                <a:ext uri="{FF2B5EF4-FFF2-40B4-BE49-F238E27FC236}">
                  <a16:creationId xmlns:a16="http://schemas.microsoft.com/office/drawing/2014/main" id="{89981D44-4938-7C02-C14B-23D783EE40DB}"/>
                </a:ext>
              </a:extLst>
            </p:cNvPr>
            <p:cNvSpPr>
              <a:spLocks noChangeShapeType="1"/>
            </p:cNvSpPr>
            <p:nvPr/>
          </p:nvSpPr>
          <p:spPr bwMode="auto">
            <a:xfrm flipV="1">
              <a:off x="699"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2" name="Line 13">
              <a:extLst>
                <a:ext uri="{FF2B5EF4-FFF2-40B4-BE49-F238E27FC236}">
                  <a16:creationId xmlns:a16="http://schemas.microsoft.com/office/drawing/2014/main" id="{531E276C-D0DD-E2A8-D524-05B49D8D6B71}"/>
                </a:ext>
              </a:extLst>
            </p:cNvPr>
            <p:cNvSpPr>
              <a:spLocks noChangeShapeType="1"/>
            </p:cNvSpPr>
            <p:nvPr/>
          </p:nvSpPr>
          <p:spPr bwMode="auto">
            <a:xfrm flipV="1">
              <a:off x="796"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3" name="Line 14">
              <a:extLst>
                <a:ext uri="{FF2B5EF4-FFF2-40B4-BE49-F238E27FC236}">
                  <a16:creationId xmlns:a16="http://schemas.microsoft.com/office/drawing/2014/main" id="{8A3103A9-3F6A-4A96-F363-78DC2EAA42FC}"/>
                </a:ext>
              </a:extLst>
            </p:cNvPr>
            <p:cNvSpPr>
              <a:spLocks noChangeShapeType="1"/>
            </p:cNvSpPr>
            <p:nvPr/>
          </p:nvSpPr>
          <p:spPr bwMode="auto">
            <a:xfrm flipV="1">
              <a:off x="89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4" name="Line 15">
              <a:extLst>
                <a:ext uri="{FF2B5EF4-FFF2-40B4-BE49-F238E27FC236}">
                  <a16:creationId xmlns:a16="http://schemas.microsoft.com/office/drawing/2014/main" id="{4933144C-DCCE-8C34-93F5-97B70D2C5CB6}"/>
                </a:ext>
              </a:extLst>
            </p:cNvPr>
            <p:cNvSpPr>
              <a:spLocks noChangeShapeType="1"/>
            </p:cNvSpPr>
            <p:nvPr/>
          </p:nvSpPr>
          <p:spPr bwMode="auto">
            <a:xfrm flipV="1">
              <a:off x="1001"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5" name="Line 16">
              <a:extLst>
                <a:ext uri="{FF2B5EF4-FFF2-40B4-BE49-F238E27FC236}">
                  <a16:creationId xmlns:a16="http://schemas.microsoft.com/office/drawing/2014/main" id="{4C638FDA-8C70-9F64-5C42-67A723D959CD}"/>
                </a:ext>
              </a:extLst>
            </p:cNvPr>
            <p:cNvSpPr>
              <a:spLocks noChangeShapeType="1"/>
            </p:cNvSpPr>
            <p:nvPr/>
          </p:nvSpPr>
          <p:spPr bwMode="auto">
            <a:xfrm flipV="1">
              <a:off x="109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6" name="Line 17">
              <a:extLst>
                <a:ext uri="{FF2B5EF4-FFF2-40B4-BE49-F238E27FC236}">
                  <a16:creationId xmlns:a16="http://schemas.microsoft.com/office/drawing/2014/main" id="{F19D0440-B9FB-E9E8-1B9A-AF129B718979}"/>
                </a:ext>
              </a:extLst>
            </p:cNvPr>
            <p:cNvSpPr>
              <a:spLocks noChangeShapeType="1"/>
            </p:cNvSpPr>
            <p:nvPr/>
          </p:nvSpPr>
          <p:spPr bwMode="auto">
            <a:xfrm flipV="1">
              <a:off x="1201"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7" name="Line 18">
              <a:extLst>
                <a:ext uri="{FF2B5EF4-FFF2-40B4-BE49-F238E27FC236}">
                  <a16:creationId xmlns:a16="http://schemas.microsoft.com/office/drawing/2014/main" id="{58832724-4440-5DD1-BA47-A84D931CC998}"/>
                </a:ext>
              </a:extLst>
            </p:cNvPr>
            <p:cNvSpPr>
              <a:spLocks noChangeShapeType="1"/>
            </p:cNvSpPr>
            <p:nvPr/>
          </p:nvSpPr>
          <p:spPr bwMode="auto">
            <a:xfrm flipV="1">
              <a:off x="130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8" name="Line 19">
              <a:extLst>
                <a:ext uri="{FF2B5EF4-FFF2-40B4-BE49-F238E27FC236}">
                  <a16:creationId xmlns:a16="http://schemas.microsoft.com/office/drawing/2014/main" id="{5FF86989-4A3D-303A-9EDD-99A079851719}"/>
                </a:ext>
              </a:extLst>
            </p:cNvPr>
            <p:cNvSpPr>
              <a:spLocks noChangeShapeType="1"/>
            </p:cNvSpPr>
            <p:nvPr/>
          </p:nvSpPr>
          <p:spPr bwMode="auto">
            <a:xfrm flipV="1">
              <a:off x="1401"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59" name="Line 20">
              <a:extLst>
                <a:ext uri="{FF2B5EF4-FFF2-40B4-BE49-F238E27FC236}">
                  <a16:creationId xmlns:a16="http://schemas.microsoft.com/office/drawing/2014/main" id="{29B9ECD9-E24B-98FB-581B-42A61CC69E1E}"/>
                </a:ext>
              </a:extLst>
            </p:cNvPr>
            <p:cNvSpPr>
              <a:spLocks noChangeShapeType="1"/>
            </p:cNvSpPr>
            <p:nvPr/>
          </p:nvSpPr>
          <p:spPr bwMode="auto">
            <a:xfrm flipV="1">
              <a:off x="150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0" name="Line 21">
              <a:extLst>
                <a:ext uri="{FF2B5EF4-FFF2-40B4-BE49-F238E27FC236}">
                  <a16:creationId xmlns:a16="http://schemas.microsoft.com/office/drawing/2014/main" id="{19191D34-193C-48F9-A3A8-5360E3F10379}"/>
                </a:ext>
              </a:extLst>
            </p:cNvPr>
            <p:cNvSpPr>
              <a:spLocks noChangeShapeType="1"/>
            </p:cNvSpPr>
            <p:nvPr/>
          </p:nvSpPr>
          <p:spPr bwMode="auto">
            <a:xfrm flipV="1">
              <a:off x="1606"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1" name="Line 22">
              <a:extLst>
                <a:ext uri="{FF2B5EF4-FFF2-40B4-BE49-F238E27FC236}">
                  <a16:creationId xmlns:a16="http://schemas.microsoft.com/office/drawing/2014/main" id="{2486C3B6-8B0D-7A60-8C7C-43AC6235E223}"/>
                </a:ext>
              </a:extLst>
            </p:cNvPr>
            <p:cNvSpPr>
              <a:spLocks noChangeShapeType="1"/>
            </p:cNvSpPr>
            <p:nvPr/>
          </p:nvSpPr>
          <p:spPr bwMode="auto">
            <a:xfrm flipV="1">
              <a:off x="170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2" name="Line 23">
              <a:extLst>
                <a:ext uri="{FF2B5EF4-FFF2-40B4-BE49-F238E27FC236}">
                  <a16:creationId xmlns:a16="http://schemas.microsoft.com/office/drawing/2014/main" id="{54A62B9A-45DA-9323-A8EF-6F426B0FCC5A}"/>
                </a:ext>
              </a:extLst>
            </p:cNvPr>
            <p:cNvSpPr>
              <a:spLocks noChangeShapeType="1"/>
            </p:cNvSpPr>
            <p:nvPr/>
          </p:nvSpPr>
          <p:spPr bwMode="auto">
            <a:xfrm flipV="1">
              <a:off x="1806"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3" name="Line 24">
              <a:extLst>
                <a:ext uri="{FF2B5EF4-FFF2-40B4-BE49-F238E27FC236}">
                  <a16:creationId xmlns:a16="http://schemas.microsoft.com/office/drawing/2014/main" id="{BAC06801-DB49-0F59-F8C9-F56F8097D16E}"/>
                </a:ext>
              </a:extLst>
            </p:cNvPr>
            <p:cNvSpPr>
              <a:spLocks noChangeShapeType="1"/>
            </p:cNvSpPr>
            <p:nvPr/>
          </p:nvSpPr>
          <p:spPr bwMode="auto">
            <a:xfrm flipV="1">
              <a:off x="190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4" name="Line 25">
              <a:extLst>
                <a:ext uri="{FF2B5EF4-FFF2-40B4-BE49-F238E27FC236}">
                  <a16:creationId xmlns:a16="http://schemas.microsoft.com/office/drawing/2014/main" id="{B11DED39-A952-93B2-95FA-82B239AF9CAF}"/>
                </a:ext>
              </a:extLst>
            </p:cNvPr>
            <p:cNvSpPr>
              <a:spLocks noChangeShapeType="1"/>
            </p:cNvSpPr>
            <p:nvPr/>
          </p:nvSpPr>
          <p:spPr bwMode="auto">
            <a:xfrm flipV="1">
              <a:off x="2011"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5" name="Line 26">
              <a:extLst>
                <a:ext uri="{FF2B5EF4-FFF2-40B4-BE49-F238E27FC236}">
                  <a16:creationId xmlns:a16="http://schemas.microsoft.com/office/drawing/2014/main" id="{4D3DEC1F-B849-9B3D-65E9-9F5E920FB7BF}"/>
                </a:ext>
              </a:extLst>
            </p:cNvPr>
            <p:cNvSpPr>
              <a:spLocks noChangeShapeType="1"/>
            </p:cNvSpPr>
            <p:nvPr/>
          </p:nvSpPr>
          <p:spPr bwMode="auto">
            <a:xfrm flipV="1">
              <a:off x="2108"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6" name="Line 27">
              <a:extLst>
                <a:ext uri="{FF2B5EF4-FFF2-40B4-BE49-F238E27FC236}">
                  <a16:creationId xmlns:a16="http://schemas.microsoft.com/office/drawing/2014/main" id="{91136C32-0AE0-5378-C2C7-39CFD512010B}"/>
                </a:ext>
              </a:extLst>
            </p:cNvPr>
            <p:cNvSpPr>
              <a:spLocks noChangeShapeType="1"/>
            </p:cNvSpPr>
            <p:nvPr/>
          </p:nvSpPr>
          <p:spPr bwMode="auto">
            <a:xfrm flipV="1">
              <a:off x="2211" y="2881"/>
              <a:ext cx="0"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7" name="Line 28">
              <a:extLst>
                <a:ext uri="{FF2B5EF4-FFF2-40B4-BE49-F238E27FC236}">
                  <a16:creationId xmlns:a16="http://schemas.microsoft.com/office/drawing/2014/main" id="{0ECD4158-0FFC-C9FD-3005-AB4B8376531D}"/>
                </a:ext>
              </a:extLst>
            </p:cNvPr>
            <p:cNvSpPr>
              <a:spLocks noChangeShapeType="1"/>
            </p:cNvSpPr>
            <p:nvPr/>
          </p:nvSpPr>
          <p:spPr bwMode="auto">
            <a:xfrm flipV="1">
              <a:off x="231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8" name="Line 29">
              <a:extLst>
                <a:ext uri="{FF2B5EF4-FFF2-40B4-BE49-F238E27FC236}">
                  <a16:creationId xmlns:a16="http://schemas.microsoft.com/office/drawing/2014/main" id="{E88E62AE-BBDC-9ADB-5F55-ECD0F289CD1D}"/>
                </a:ext>
              </a:extLst>
            </p:cNvPr>
            <p:cNvSpPr>
              <a:spLocks noChangeShapeType="1"/>
            </p:cNvSpPr>
            <p:nvPr/>
          </p:nvSpPr>
          <p:spPr bwMode="auto">
            <a:xfrm flipV="1">
              <a:off x="2410"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69" name="Line 30">
              <a:extLst>
                <a:ext uri="{FF2B5EF4-FFF2-40B4-BE49-F238E27FC236}">
                  <a16:creationId xmlns:a16="http://schemas.microsoft.com/office/drawing/2014/main" id="{1A23DC7C-816E-DF79-AF85-2707D8F75BCA}"/>
                </a:ext>
              </a:extLst>
            </p:cNvPr>
            <p:cNvSpPr>
              <a:spLocks noChangeShapeType="1"/>
            </p:cNvSpPr>
            <p:nvPr/>
          </p:nvSpPr>
          <p:spPr bwMode="auto">
            <a:xfrm flipV="1">
              <a:off x="2513" y="2881"/>
              <a:ext cx="1" cy="2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0" name="Line 31">
              <a:extLst>
                <a:ext uri="{FF2B5EF4-FFF2-40B4-BE49-F238E27FC236}">
                  <a16:creationId xmlns:a16="http://schemas.microsoft.com/office/drawing/2014/main" id="{69F254CC-78EE-6BC6-5A4A-F21AA046048F}"/>
                </a:ext>
              </a:extLst>
            </p:cNvPr>
            <p:cNvSpPr>
              <a:spLocks noChangeShapeType="1"/>
            </p:cNvSpPr>
            <p:nvPr/>
          </p:nvSpPr>
          <p:spPr bwMode="auto">
            <a:xfrm>
              <a:off x="647" y="2002"/>
              <a:ext cx="103" cy="4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1" name="Line 32">
              <a:extLst>
                <a:ext uri="{FF2B5EF4-FFF2-40B4-BE49-F238E27FC236}">
                  <a16:creationId xmlns:a16="http://schemas.microsoft.com/office/drawing/2014/main" id="{5C758009-FF1B-53D4-38B9-57A54867C6BF}"/>
                </a:ext>
              </a:extLst>
            </p:cNvPr>
            <p:cNvSpPr>
              <a:spLocks noChangeShapeType="1"/>
            </p:cNvSpPr>
            <p:nvPr/>
          </p:nvSpPr>
          <p:spPr bwMode="auto">
            <a:xfrm flipV="1">
              <a:off x="750" y="1956"/>
              <a:ext cx="97" cy="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2" name="Line 33">
              <a:extLst>
                <a:ext uri="{FF2B5EF4-FFF2-40B4-BE49-F238E27FC236}">
                  <a16:creationId xmlns:a16="http://schemas.microsoft.com/office/drawing/2014/main" id="{7093A0B2-ED81-776C-352B-E7037A4C22D7}"/>
                </a:ext>
              </a:extLst>
            </p:cNvPr>
            <p:cNvSpPr>
              <a:spLocks noChangeShapeType="1"/>
            </p:cNvSpPr>
            <p:nvPr/>
          </p:nvSpPr>
          <p:spPr bwMode="auto">
            <a:xfrm>
              <a:off x="847" y="1956"/>
              <a:ext cx="103" cy="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3" name="Line 34">
              <a:extLst>
                <a:ext uri="{FF2B5EF4-FFF2-40B4-BE49-F238E27FC236}">
                  <a16:creationId xmlns:a16="http://schemas.microsoft.com/office/drawing/2014/main" id="{194F5FD4-1C3A-78AF-C7BE-BA2B188E1B8E}"/>
                </a:ext>
              </a:extLst>
            </p:cNvPr>
            <p:cNvSpPr>
              <a:spLocks noChangeShapeType="1"/>
            </p:cNvSpPr>
            <p:nvPr/>
          </p:nvSpPr>
          <p:spPr bwMode="auto">
            <a:xfrm>
              <a:off x="950" y="1993"/>
              <a:ext cx="102" cy="9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4" name="Line 35">
              <a:extLst>
                <a:ext uri="{FF2B5EF4-FFF2-40B4-BE49-F238E27FC236}">
                  <a16:creationId xmlns:a16="http://schemas.microsoft.com/office/drawing/2014/main" id="{3314031F-2C10-0542-E9B8-A6F80E831A7C}"/>
                </a:ext>
              </a:extLst>
            </p:cNvPr>
            <p:cNvSpPr>
              <a:spLocks noChangeShapeType="1"/>
            </p:cNvSpPr>
            <p:nvPr/>
          </p:nvSpPr>
          <p:spPr bwMode="auto">
            <a:xfrm flipV="1">
              <a:off x="1052" y="1558"/>
              <a:ext cx="98" cy="5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5" name="Line 36">
              <a:extLst>
                <a:ext uri="{FF2B5EF4-FFF2-40B4-BE49-F238E27FC236}">
                  <a16:creationId xmlns:a16="http://schemas.microsoft.com/office/drawing/2014/main" id="{46D81F14-5738-F805-EC85-04B1A61642FE}"/>
                </a:ext>
              </a:extLst>
            </p:cNvPr>
            <p:cNvSpPr>
              <a:spLocks noChangeShapeType="1"/>
            </p:cNvSpPr>
            <p:nvPr/>
          </p:nvSpPr>
          <p:spPr bwMode="auto">
            <a:xfrm>
              <a:off x="1150" y="1558"/>
              <a:ext cx="102" cy="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6" name="Line 37">
              <a:extLst>
                <a:ext uri="{FF2B5EF4-FFF2-40B4-BE49-F238E27FC236}">
                  <a16:creationId xmlns:a16="http://schemas.microsoft.com/office/drawing/2014/main" id="{F0E257B3-C171-9BB8-990B-00F2CD55B2A0}"/>
                </a:ext>
              </a:extLst>
            </p:cNvPr>
            <p:cNvSpPr>
              <a:spLocks noChangeShapeType="1"/>
            </p:cNvSpPr>
            <p:nvPr/>
          </p:nvSpPr>
          <p:spPr bwMode="auto">
            <a:xfrm>
              <a:off x="1252" y="1645"/>
              <a:ext cx="103" cy="13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7" name="Line 38">
              <a:extLst>
                <a:ext uri="{FF2B5EF4-FFF2-40B4-BE49-F238E27FC236}">
                  <a16:creationId xmlns:a16="http://schemas.microsoft.com/office/drawing/2014/main" id="{B3CD8876-C75D-4221-C97A-08F6A26787DF}"/>
                </a:ext>
              </a:extLst>
            </p:cNvPr>
            <p:cNvSpPr>
              <a:spLocks noChangeShapeType="1"/>
            </p:cNvSpPr>
            <p:nvPr/>
          </p:nvSpPr>
          <p:spPr bwMode="auto">
            <a:xfrm>
              <a:off x="1355" y="1780"/>
              <a:ext cx="97" cy="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8" name="Line 39">
              <a:extLst>
                <a:ext uri="{FF2B5EF4-FFF2-40B4-BE49-F238E27FC236}">
                  <a16:creationId xmlns:a16="http://schemas.microsoft.com/office/drawing/2014/main" id="{596FCD58-A8A4-A048-605D-93ACCB02C162}"/>
                </a:ext>
              </a:extLst>
            </p:cNvPr>
            <p:cNvSpPr>
              <a:spLocks noChangeShapeType="1"/>
            </p:cNvSpPr>
            <p:nvPr/>
          </p:nvSpPr>
          <p:spPr bwMode="auto">
            <a:xfrm>
              <a:off x="1452" y="1868"/>
              <a:ext cx="102" cy="2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79" name="Line 40">
              <a:extLst>
                <a:ext uri="{FF2B5EF4-FFF2-40B4-BE49-F238E27FC236}">
                  <a16:creationId xmlns:a16="http://schemas.microsoft.com/office/drawing/2014/main" id="{1946A20B-1646-FAA9-968F-A420B76F6552}"/>
                </a:ext>
              </a:extLst>
            </p:cNvPr>
            <p:cNvSpPr>
              <a:spLocks noChangeShapeType="1"/>
            </p:cNvSpPr>
            <p:nvPr/>
          </p:nvSpPr>
          <p:spPr bwMode="auto">
            <a:xfrm>
              <a:off x="1554" y="1895"/>
              <a:ext cx="103" cy="1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0" name="Line 41">
              <a:extLst>
                <a:ext uri="{FF2B5EF4-FFF2-40B4-BE49-F238E27FC236}">
                  <a16:creationId xmlns:a16="http://schemas.microsoft.com/office/drawing/2014/main" id="{B2CE78BE-7525-49B9-1167-9BCADA5F25EA}"/>
                </a:ext>
              </a:extLst>
            </p:cNvPr>
            <p:cNvSpPr>
              <a:spLocks noChangeShapeType="1"/>
            </p:cNvSpPr>
            <p:nvPr/>
          </p:nvSpPr>
          <p:spPr bwMode="auto">
            <a:xfrm>
              <a:off x="1657" y="1905"/>
              <a:ext cx="97" cy="1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1" name="Line 42">
              <a:extLst>
                <a:ext uri="{FF2B5EF4-FFF2-40B4-BE49-F238E27FC236}">
                  <a16:creationId xmlns:a16="http://schemas.microsoft.com/office/drawing/2014/main" id="{56A50F6D-4111-F3E8-F4AC-61B1EAD760BC}"/>
                </a:ext>
              </a:extLst>
            </p:cNvPr>
            <p:cNvSpPr>
              <a:spLocks noChangeShapeType="1"/>
            </p:cNvSpPr>
            <p:nvPr/>
          </p:nvSpPr>
          <p:spPr bwMode="auto">
            <a:xfrm>
              <a:off x="1754" y="1919"/>
              <a:ext cx="103"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2" name="Line 43">
              <a:extLst>
                <a:ext uri="{FF2B5EF4-FFF2-40B4-BE49-F238E27FC236}">
                  <a16:creationId xmlns:a16="http://schemas.microsoft.com/office/drawing/2014/main" id="{2B0BB3EA-2CBF-A065-0D4E-DB5BE9BEA51B}"/>
                </a:ext>
              </a:extLst>
            </p:cNvPr>
            <p:cNvSpPr>
              <a:spLocks noChangeShapeType="1"/>
            </p:cNvSpPr>
            <p:nvPr/>
          </p:nvSpPr>
          <p:spPr bwMode="auto">
            <a:xfrm>
              <a:off x="1857" y="1928"/>
              <a:ext cx="102" cy="2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3" name="Line 44">
              <a:extLst>
                <a:ext uri="{FF2B5EF4-FFF2-40B4-BE49-F238E27FC236}">
                  <a16:creationId xmlns:a16="http://schemas.microsoft.com/office/drawing/2014/main" id="{0C8A798A-8580-AF4E-5DB2-F9E14B5DA755}"/>
                </a:ext>
              </a:extLst>
            </p:cNvPr>
            <p:cNvSpPr>
              <a:spLocks noChangeShapeType="1"/>
            </p:cNvSpPr>
            <p:nvPr/>
          </p:nvSpPr>
          <p:spPr bwMode="auto">
            <a:xfrm>
              <a:off x="1959" y="1956"/>
              <a:ext cx="98" cy="1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4" name="Line 45">
              <a:extLst>
                <a:ext uri="{FF2B5EF4-FFF2-40B4-BE49-F238E27FC236}">
                  <a16:creationId xmlns:a16="http://schemas.microsoft.com/office/drawing/2014/main" id="{80283790-CB6E-E459-3DFC-C5985DAC0A7E}"/>
                </a:ext>
              </a:extLst>
            </p:cNvPr>
            <p:cNvSpPr>
              <a:spLocks noChangeShapeType="1"/>
            </p:cNvSpPr>
            <p:nvPr/>
          </p:nvSpPr>
          <p:spPr bwMode="auto">
            <a:xfrm>
              <a:off x="2057" y="1974"/>
              <a:ext cx="102" cy="1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5" name="Line 46">
              <a:extLst>
                <a:ext uri="{FF2B5EF4-FFF2-40B4-BE49-F238E27FC236}">
                  <a16:creationId xmlns:a16="http://schemas.microsoft.com/office/drawing/2014/main" id="{72994490-4391-440D-0421-2A029F8912B4}"/>
                </a:ext>
              </a:extLst>
            </p:cNvPr>
            <p:cNvSpPr>
              <a:spLocks noChangeShapeType="1"/>
            </p:cNvSpPr>
            <p:nvPr/>
          </p:nvSpPr>
          <p:spPr bwMode="auto">
            <a:xfrm>
              <a:off x="2159" y="1993"/>
              <a:ext cx="103"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6" name="Line 47">
              <a:extLst>
                <a:ext uri="{FF2B5EF4-FFF2-40B4-BE49-F238E27FC236}">
                  <a16:creationId xmlns:a16="http://schemas.microsoft.com/office/drawing/2014/main" id="{0DC53DBF-6D07-48AA-111E-A10A1B806E19}"/>
                </a:ext>
              </a:extLst>
            </p:cNvPr>
            <p:cNvSpPr>
              <a:spLocks noChangeShapeType="1"/>
            </p:cNvSpPr>
            <p:nvPr/>
          </p:nvSpPr>
          <p:spPr bwMode="auto">
            <a:xfrm flipV="1">
              <a:off x="2262" y="1993"/>
              <a:ext cx="97"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7" name="Line 48">
              <a:extLst>
                <a:ext uri="{FF2B5EF4-FFF2-40B4-BE49-F238E27FC236}">
                  <a16:creationId xmlns:a16="http://schemas.microsoft.com/office/drawing/2014/main" id="{FEAC508E-39FC-5323-E437-2D38C815C297}"/>
                </a:ext>
              </a:extLst>
            </p:cNvPr>
            <p:cNvSpPr>
              <a:spLocks noChangeShapeType="1"/>
            </p:cNvSpPr>
            <p:nvPr/>
          </p:nvSpPr>
          <p:spPr bwMode="auto">
            <a:xfrm>
              <a:off x="2359" y="1993"/>
              <a:ext cx="103" cy="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88" name="Rectangle 49">
              <a:extLst>
                <a:ext uri="{FF2B5EF4-FFF2-40B4-BE49-F238E27FC236}">
                  <a16:creationId xmlns:a16="http://schemas.microsoft.com/office/drawing/2014/main" id="{66E43B9A-4641-D6CE-C6FB-822CD70AAD42}"/>
                </a:ext>
              </a:extLst>
            </p:cNvPr>
            <p:cNvSpPr>
              <a:spLocks noChangeArrowheads="1"/>
            </p:cNvSpPr>
            <p:nvPr/>
          </p:nvSpPr>
          <p:spPr bwMode="auto">
            <a:xfrm>
              <a:off x="611" y="1969"/>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89" name="Rectangle 50">
              <a:extLst>
                <a:ext uri="{FF2B5EF4-FFF2-40B4-BE49-F238E27FC236}">
                  <a16:creationId xmlns:a16="http://schemas.microsoft.com/office/drawing/2014/main" id="{662ABFDA-4658-0B4A-0B77-18F56D237CD0}"/>
                </a:ext>
              </a:extLst>
            </p:cNvPr>
            <p:cNvSpPr>
              <a:spLocks noChangeArrowheads="1"/>
            </p:cNvSpPr>
            <p:nvPr/>
          </p:nvSpPr>
          <p:spPr bwMode="auto">
            <a:xfrm>
              <a:off x="714" y="2011"/>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0" name="Rectangle 51">
              <a:extLst>
                <a:ext uri="{FF2B5EF4-FFF2-40B4-BE49-F238E27FC236}">
                  <a16:creationId xmlns:a16="http://schemas.microsoft.com/office/drawing/2014/main" id="{D0C97035-6EC9-BAE7-FA0D-80985A7CD903}"/>
                </a:ext>
              </a:extLst>
            </p:cNvPr>
            <p:cNvSpPr>
              <a:spLocks noChangeArrowheads="1"/>
            </p:cNvSpPr>
            <p:nvPr/>
          </p:nvSpPr>
          <p:spPr bwMode="auto">
            <a:xfrm>
              <a:off x="811" y="1923"/>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1" name="Rectangle 52">
              <a:extLst>
                <a:ext uri="{FF2B5EF4-FFF2-40B4-BE49-F238E27FC236}">
                  <a16:creationId xmlns:a16="http://schemas.microsoft.com/office/drawing/2014/main" id="{79C724F5-D513-0640-524D-4DA425234652}"/>
                </a:ext>
              </a:extLst>
            </p:cNvPr>
            <p:cNvSpPr>
              <a:spLocks noChangeArrowheads="1"/>
            </p:cNvSpPr>
            <p:nvPr/>
          </p:nvSpPr>
          <p:spPr bwMode="auto">
            <a:xfrm>
              <a:off x="914" y="1960"/>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2" name="Rectangle 53">
              <a:extLst>
                <a:ext uri="{FF2B5EF4-FFF2-40B4-BE49-F238E27FC236}">
                  <a16:creationId xmlns:a16="http://schemas.microsoft.com/office/drawing/2014/main" id="{182AE434-6E4D-D5D0-0205-6191ABB1C2A8}"/>
                </a:ext>
              </a:extLst>
            </p:cNvPr>
            <p:cNvSpPr>
              <a:spLocks noChangeArrowheads="1"/>
            </p:cNvSpPr>
            <p:nvPr/>
          </p:nvSpPr>
          <p:spPr bwMode="auto">
            <a:xfrm>
              <a:off x="1016" y="2057"/>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3" name="Rectangle 54">
              <a:extLst>
                <a:ext uri="{FF2B5EF4-FFF2-40B4-BE49-F238E27FC236}">
                  <a16:creationId xmlns:a16="http://schemas.microsoft.com/office/drawing/2014/main" id="{E1655DD3-EBAA-A78D-DB17-C585376FC9BC}"/>
                </a:ext>
              </a:extLst>
            </p:cNvPr>
            <p:cNvSpPr>
              <a:spLocks noChangeArrowheads="1"/>
            </p:cNvSpPr>
            <p:nvPr/>
          </p:nvSpPr>
          <p:spPr bwMode="auto">
            <a:xfrm>
              <a:off x="1114" y="1525"/>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4" name="Rectangle 55">
              <a:extLst>
                <a:ext uri="{FF2B5EF4-FFF2-40B4-BE49-F238E27FC236}">
                  <a16:creationId xmlns:a16="http://schemas.microsoft.com/office/drawing/2014/main" id="{E0B0F71B-9E3F-404B-E92A-B0F78A25F663}"/>
                </a:ext>
              </a:extLst>
            </p:cNvPr>
            <p:cNvSpPr>
              <a:spLocks noChangeArrowheads="1"/>
            </p:cNvSpPr>
            <p:nvPr/>
          </p:nvSpPr>
          <p:spPr bwMode="auto">
            <a:xfrm>
              <a:off x="1216" y="1613"/>
              <a:ext cx="67"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5" name="Rectangle 56">
              <a:extLst>
                <a:ext uri="{FF2B5EF4-FFF2-40B4-BE49-F238E27FC236}">
                  <a16:creationId xmlns:a16="http://schemas.microsoft.com/office/drawing/2014/main" id="{BA2571A4-865C-0A89-DD6B-E2F7A9369036}"/>
                </a:ext>
              </a:extLst>
            </p:cNvPr>
            <p:cNvSpPr>
              <a:spLocks noChangeArrowheads="1"/>
            </p:cNvSpPr>
            <p:nvPr/>
          </p:nvSpPr>
          <p:spPr bwMode="auto">
            <a:xfrm>
              <a:off x="1319" y="1747"/>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6" name="Rectangle 57">
              <a:extLst>
                <a:ext uri="{FF2B5EF4-FFF2-40B4-BE49-F238E27FC236}">
                  <a16:creationId xmlns:a16="http://schemas.microsoft.com/office/drawing/2014/main" id="{04DB3EA9-3734-2C26-0701-21C61C579E97}"/>
                </a:ext>
              </a:extLst>
            </p:cNvPr>
            <p:cNvSpPr>
              <a:spLocks noChangeArrowheads="1"/>
            </p:cNvSpPr>
            <p:nvPr/>
          </p:nvSpPr>
          <p:spPr bwMode="auto">
            <a:xfrm>
              <a:off x="1416" y="1835"/>
              <a:ext cx="67"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7" name="Rectangle 58">
              <a:extLst>
                <a:ext uri="{FF2B5EF4-FFF2-40B4-BE49-F238E27FC236}">
                  <a16:creationId xmlns:a16="http://schemas.microsoft.com/office/drawing/2014/main" id="{5F4F5679-2BD2-296F-3041-AA4AF8B33612}"/>
                </a:ext>
              </a:extLst>
            </p:cNvPr>
            <p:cNvSpPr>
              <a:spLocks noChangeArrowheads="1"/>
            </p:cNvSpPr>
            <p:nvPr/>
          </p:nvSpPr>
          <p:spPr bwMode="auto">
            <a:xfrm>
              <a:off x="1519" y="1863"/>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8" name="Rectangle 59">
              <a:extLst>
                <a:ext uri="{FF2B5EF4-FFF2-40B4-BE49-F238E27FC236}">
                  <a16:creationId xmlns:a16="http://schemas.microsoft.com/office/drawing/2014/main" id="{377ACAB1-E29E-36B5-0218-2C1B7D36EC11}"/>
                </a:ext>
              </a:extLst>
            </p:cNvPr>
            <p:cNvSpPr>
              <a:spLocks noChangeArrowheads="1"/>
            </p:cNvSpPr>
            <p:nvPr/>
          </p:nvSpPr>
          <p:spPr bwMode="auto">
            <a:xfrm>
              <a:off x="1621" y="1872"/>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99" name="Rectangle 60">
              <a:extLst>
                <a:ext uri="{FF2B5EF4-FFF2-40B4-BE49-F238E27FC236}">
                  <a16:creationId xmlns:a16="http://schemas.microsoft.com/office/drawing/2014/main" id="{36341D3E-8BF2-9013-3512-1CB0579A65B1}"/>
                </a:ext>
              </a:extLst>
            </p:cNvPr>
            <p:cNvSpPr>
              <a:spLocks noChangeArrowheads="1"/>
            </p:cNvSpPr>
            <p:nvPr/>
          </p:nvSpPr>
          <p:spPr bwMode="auto">
            <a:xfrm>
              <a:off x="1718" y="1886"/>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0" name="Rectangle 61">
              <a:extLst>
                <a:ext uri="{FF2B5EF4-FFF2-40B4-BE49-F238E27FC236}">
                  <a16:creationId xmlns:a16="http://schemas.microsoft.com/office/drawing/2014/main" id="{301C4534-44B4-1AA1-1547-3CAA78096FD7}"/>
                </a:ext>
              </a:extLst>
            </p:cNvPr>
            <p:cNvSpPr>
              <a:spLocks noChangeArrowheads="1"/>
            </p:cNvSpPr>
            <p:nvPr/>
          </p:nvSpPr>
          <p:spPr bwMode="auto">
            <a:xfrm>
              <a:off x="1821" y="1895"/>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1" name="Rectangle 62">
              <a:extLst>
                <a:ext uri="{FF2B5EF4-FFF2-40B4-BE49-F238E27FC236}">
                  <a16:creationId xmlns:a16="http://schemas.microsoft.com/office/drawing/2014/main" id="{6B679828-517C-2B38-34C2-0E87DF3C9111}"/>
                </a:ext>
              </a:extLst>
            </p:cNvPr>
            <p:cNvSpPr>
              <a:spLocks noChangeArrowheads="1"/>
            </p:cNvSpPr>
            <p:nvPr/>
          </p:nvSpPr>
          <p:spPr bwMode="auto">
            <a:xfrm>
              <a:off x="1923" y="1923"/>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2" name="Rectangle 63">
              <a:extLst>
                <a:ext uri="{FF2B5EF4-FFF2-40B4-BE49-F238E27FC236}">
                  <a16:creationId xmlns:a16="http://schemas.microsoft.com/office/drawing/2014/main" id="{0AB78485-D21E-D4F8-9297-AC8520FBCC12}"/>
                </a:ext>
              </a:extLst>
            </p:cNvPr>
            <p:cNvSpPr>
              <a:spLocks noChangeArrowheads="1"/>
            </p:cNvSpPr>
            <p:nvPr/>
          </p:nvSpPr>
          <p:spPr bwMode="auto">
            <a:xfrm>
              <a:off x="2021" y="1942"/>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3" name="Rectangle 64">
              <a:extLst>
                <a:ext uri="{FF2B5EF4-FFF2-40B4-BE49-F238E27FC236}">
                  <a16:creationId xmlns:a16="http://schemas.microsoft.com/office/drawing/2014/main" id="{9D0F5AE5-4398-8C9D-FE20-A3CF5FBB2FD2}"/>
                </a:ext>
              </a:extLst>
            </p:cNvPr>
            <p:cNvSpPr>
              <a:spLocks noChangeArrowheads="1"/>
            </p:cNvSpPr>
            <p:nvPr/>
          </p:nvSpPr>
          <p:spPr bwMode="auto">
            <a:xfrm>
              <a:off x="2123" y="1960"/>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4" name="Rectangle 65">
              <a:extLst>
                <a:ext uri="{FF2B5EF4-FFF2-40B4-BE49-F238E27FC236}">
                  <a16:creationId xmlns:a16="http://schemas.microsoft.com/office/drawing/2014/main" id="{DE11C22F-3D8E-A96D-BE88-5CF9EAD2AE06}"/>
                </a:ext>
              </a:extLst>
            </p:cNvPr>
            <p:cNvSpPr>
              <a:spLocks noChangeArrowheads="1"/>
            </p:cNvSpPr>
            <p:nvPr/>
          </p:nvSpPr>
          <p:spPr bwMode="auto">
            <a:xfrm>
              <a:off x="2226" y="1969"/>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5" name="Rectangle 66">
              <a:extLst>
                <a:ext uri="{FF2B5EF4-FFF2-40B4-BE49-F238E27FC236}">
                  <a16:creationId xmlns:a16="http://schemas.microsoft.com/office/drawing/2014/main" id="{E6A097C2-CF28-B3A9-7E7F-611E20E87811}"/>
                </a:ext>
              </a:extLst>
            </p:cNvPr>
            <p:cNvSpPr>
              <a:spLocks noChangeArrowheads="1"/>
            </p:cNvSpPr>
            <p:nvPr/>
          </p:nvSpPr>
          <p:spPr bwMode="auto">
            <a:xfrm>
              <a:off x="2323" y="1960"/>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6" name="Rectangle 67">
              <a:extLst>
                <a:ext uri="{FF2B5EF4-FFF2-40B4-BE49-F238E27FC236}">
                  <a16:creationId xmlns:a16="http://schemas.microsoft.com/office/drawing/2014/main" id="{B93298EE-4D8C-6663-A2AF-2B26A7F84EF5}"/>
                </a:ext>
              </a:extLst>
            </p:cNvPr>
            <p:cNvSpPr>
              <a:spLocks noChangeArrowheads="1"/>
            </p:cNvSpPr>
            <p:nvPr/>
          </p:nvSpPr>
          <p:spPr bwMode="auto">
            <a:xfrm>
              <a:off x="2426" y="1969"/>
              <a:ext cx="66"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907" name="Rectangle 68">
              <a:extLst>
                <a:ext uri="{FF2B5EF4-FFF2-40B4-BE49-F238E27FC236}">
                  <a16:creationId xmlns:a16="http://schemas.microsoft.com/office/drawing/2014/main" id="{545823AC-AF3A-5DAF-85AD-A4A67A76CB69}"/>
                </a:ext>
              </a:extLst>
            </p:cNvPr>
            <p:cNvSpPr>
              <a:spLocks noChangeArrowheads="1"/>
            </p:cNvSpPr>
            <p:nvPr/>
          </p:nvSpPr>
          <p:spPr bwMode="auto">
            <a:xfrm>
              <a:off x="463" y="2830"/>
              <a:ext cx="70"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08" name="Rectangle 69">
              <a:extLst>
                <a:ext uri="{FF2B5EF4-FFF2-40B4-BE49-F238E27FC236}">
                  <a16:creationId xmlns:a16="http://schemas.microsoft.com/office/drawing/2014/main" id="{ADEE5FD1-DF28-C8E2-0B0D-F029B7CBC27C}"/>
                </a:ext>
              </a:extLst>
            </p:cNvPr>
            <p:cNvSpPr>
              <a:spLocks noChangeArrowheads="1"/>
            </p:cNvSpPr>
            <p:nvPr/>
          </p:nvSpPr>
          <p:spPr bwMode="auto">
            <a:xfrm>
              <a:off x="406" y="2388"/>
              <a:ext cx="14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50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09" name="Rectangle 70">
              <a:extLst>
                <a:ext uri="{FF2B5EF4-FFF2-40B4-BE49-F238E27FC236}">
                  <a16:creationId xmlns:a16="http://schemas.microsoft.com/office/drawing/2014/main" id="{56640682-8B3A-610C-51FD-56826A708723}"/>
                </a:ext>
              </a:extLst>
            </p:cNvPr>
            <p:cNvSpPr>
              <a:spLocks noChangeArrowheads="1"/>
            </p:cNvSpPr>
            <p:nvPr/>
          </p:nvSpPr>
          <p:spPr bwMode="auto">
            <a:xfrm>
              <a:off x="349" y="1951"/>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100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0" name="Rectangle 71">
              <a:extLst>
                <a:ext uri="{FF2B5EF4-FFF2-40B4-BE49-F238E27FC236}">
                  <a16:creationId xmlns:a16="http://schemas.microsoft.com/office/drawing/2014/main" id="{3D1DBBBF-7DB0-A7A0-8202-A2F22D4C050D}"/>
                </a:ext>
              </a:extLst>
            </p:cNvPr>
            <p:cNvSpPr>
              <a:spLocks noChangeArrowheads="1"/>
            </p:cNvSpPr>
            <p:nvPr/>
          </p:nvSpPr>
          <p:spPr bwMode="auto">
            <a:xfrm>
              <a:off x="349" y="1507"/>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150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1" name="Rectangle 72">
              <a:extLst>
                <a:ext uri="{FF2B5EF4-FFF2-40B4-BE49-F238E27FC236}">
                  <a16:creationId xmlns:a16="http://schemas.microsoft.com/office/drawing/2014/main" id="{7341538A-FB2F-DF7D-C986-2B7FC94E740E}"/>
                </a:ext>
              </a:extLst>
            </p:cNvPr>
            <p:cNvSpPr>
              <a:spLocks noChangeArrowheads="1"/>
            </p:cNvSpPr>
            <p:nvPr/>
          </p:nvSpPr>
          <p:spPr bwMode="auto">
            <a:xfrm>
              <a:off x="349" y="1068"/>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200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2" name="Rectangle 73">
              <a:extLst>
                <a:ext uri="{FF2B5EF4-FFF2-40B4-BE49-F238E27FC236}">
                  <a16:creationId xmlns:a16="http://schemas.microsoft.com/office/drawing/2014/main" id="{40226FBC-EEFF-F1A1-743D-239D026624D6}"/>
                </a:ext>
              </a:extLst>
            </p:cNvPr>
            <p:cNvSpPr>
              <a:spLocks noChangeArrowheads="1"/>
            </p:cNvSpPr>
            <p:nvPr/>
          </p:nvSpPr>
          <p:spPr bwMode="auto">
            <a:xfrm>
              <a:off x="621" y="2958"/>
              <a:ext cx="70"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3" name="Rectangle 74">
              <a:extLst>
                <a:ext uri="{FF2B5EF4-FFF2-40B4-BE49-F238E27FC236}">
                  <a16:creationId xmlns:a16="http://schemas.microsoft.com/office/drawing/2014/main" id="{FE9DCDC0-51F7-275D-A3ED-3149B7A6824C}"/>
                </a:ext>
              </a:extLst>
            </p:cNvPr>
            <p:cNvSpPr>
              <a:spLocks noChangeArrowheads="1"/>
            </p:cNvSpPr>
            <p:nvPr/>
          </p:nvSpPr>
          <p:spPr bwMode="auto">
            <a:xfrm>
              <a:off x="1196" y="2958"/>
              <a:ext cx="14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60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4" name="Rectangle 75">
              <a:extLst>
                <a:ext uri="{FF2B5EF4-FFF2-40B4-BE49-F238E27FC236}">
                  <a16:creationId xmlns:a16="http://schemas.microsoft.com/office/drawing/2014/main" id="{A2660B01-79A8-EFFA-CF19-164F8EBC965D}"/>
                </a:ext>
              </a:extLst>
            </p:cNvPr>
            <p:cNvSpPr>
              <a:spLocks noChangeArrowheads="1"/>
            </p:cNvSpPr>
            <p:nvPr/>
          </p:nvSpPr>
          <p:spPr bwMode="auto">
            <a:xfrm>
              <a:off x="1774" y="2958"/>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120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5" name="Rectangle 76">
              <a:extLst>
                <a:ext uri="{FF2B5EF4-FFF2-40B4-BE49-F238E27FC236}">
                  <a16:creationId xmlns:a16="http://schemas.microsoft.com/office/drawing/2014/main" id="{0AE93483-B518-79D0-5525-EF3FFE7DE7D6}"/>
                </a:ext>
              </a:extLst>
            </p:cNvPr>
            <p:cNvSpPr>
              <a:spLocks noChangeArrowheads="1"/>
            </p:cNvSpPr>
            <p:nvPr/>
          </p:nvSpPr>
          <p:spPr bwMode="auto">
            <a:xfrm>
              <a:off x="2380" y="2958"/>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180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6" name="Rectangle 77">
              <a:extLst>
                <a:ext uri="{FF2B5EF4-FFF2-40B4-BE49-F238E27FC236}">
                  <a16:creationId xmlns:a16="http://schemas.microsoft.com/office/drawing/2014/main" id="{0227C1A5-7B99-9894-BEEA-75279C421F07}"/>
                </a:ext>
              </a:extLst>
            </p:cNvPr>
            <p:cNvSpPr>
              <a:spLocks noChangeArrowheads="1"/>
            </p:cNvSpPr>
            <p:nvPr/>
          </p:nvSpPr>
          <p:spPr bwMode="auto">
            <a:xfrm>
              <a:off x="1308" y="3107"/>
              <a:ext cx="690" cy="15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0">
                  <a:solidFill>
                    <a:srgbClr val="FFFFFF"/>
                  </a:solidFill>
                  <a:latin typeface="Arial" panose="020B0604020202020204" pitchFamily="34" charset="0"/>
                  <a:ea typeface="Osaka"/>
                  <a:cs typeface="Arial" panose="020B0604020202020204" pitchFamily="34" charset="0"/>
                </a:rPr>
                <a:t>Time (min)</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17" name="Rectangle 78">
              <a:extLst>
                <a:ext uri="{FF2B5EF4-FFF2-40B4-BE49-F238E27FC236}">
                  <a16:creationId xmlns:a16="http://schemas.microsoft.com/office/drawing/2014/main" id="{CAA60DA3-5FF2-4F44-403C-FF2D66C0BBD4}"/>
                </a:ext>
              </a:extLst>
            </p:cNvPr>
            <p:cNvSpPr>
              <a:spLocks noChangeArrowheads="1"/>
            </p:cNvSpPr>
            <p:nvPr/>
          </p:nvSpPr>
          <p:spPr bwMode="auto">
            <a:xfrm rot="-5400000">
              <a:off x="-298" y="2024"/>
              <a:ext cx="1092" cy="15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 of Basal DA Output</a:t>
              </a:r>
            </a:p>
          </p:txBody>
        </p:sp>
        <p:sp>
          <p:nvSpPr>
            <p:cNvPr id="28918" name="Rectangle 79">
              <a:extLst>
                <a:ext uri="{FF2B5EF4-FFF2-40B4-BE49-F238E27FC236}">
                  <a16:creationId xmlns:a16="http://schemas.microsoft.com/office/drawing/2014/main" id="{2029DEEB-058F-439D-4C94-73276C7458A3}"/>
                </a:ext>
              </a:extLst>
            </p:cNvPr>
            <p:cNvSpPr>
              <a:spLocks noChangeArrowheads="1"/>
            </p:cNvSpPr>
            <p:nvPr/>
          </p:nvSpPr>
          <p:spPr bwMode="auto">
            <a:xfrm>
              <a:off x="1676" y="1220"/>
              <a:ext cx="612" cy="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600" b="0">
                  <a:solidFill>
                    <a:srgbClr val="FFFFFF"/>
                  </a:solidFill>
                  <a:latin typeface="Arial" panose="020B0604020202020204" pitchFamily="34" charset="0"/>
                  <a:ea typeface="Osaka"/>
                  <a:cs typeface="Arial" panose="020B0604020202020204" pitchFamily="34" charset="0"/>
                </a:rPr>
                <a:t>NAc shell</a:t>
              </a:r>
              <a:br>
                <a:rPr lang="en-US" altLang="en-US" sz="1600" b="0">
                  <a:solidFill>
                    <a:srgbClr val="FFFFFF"/>
                  </a:solidFill>
                  <a:latin typeface="Arial" panose="020B0604020202020204" pitchFamily="34" charset="0"/>
                  <a:ea typeface="Osaka"/>
                  <a:cs typeface="Arial" panose="020B0604020202020204" pitchFamily="34" charset="0"/>
                </a:rPr>
              </a:br>
              <a:endParaRPr lang="en-US" altLang="en-US" sz="1600" b="0">
                <a:solidFill>
                  <a:srgbClr val="FFFFFF"/>
                </a:solidFill>
                <a:latin typeface="Arial" panose="020B0604020202020204" pitchFamily="34" charset="0"/>
                <a:ea typeface="Osaka"/>
                <a:cs typeface="Arial" panose="020B0604020202020204" pitchFamily="34" charset="0"/>
              </a:endParaRPr>
            </a:p>
          </p:txBody>
        </p:sp>
        <p:sp>
          <p:nvSpPr>
            <p:cNvPr id="28919" name="Line 80">
              <a:extLst>
                <a:ext uri="{FF2B5EF4-FFF2-40B4-BE49-F238E27FC236}">
                  <a16:creationId xmlns:a16="http://schemas.microsoft.com/office/drawing/2014/main" id="{3FC0D053-BAC2-47F5-E994-040E21E1CBFA}"/>
                </a:ext>
              </a:extLst>
            </p:cNvPr>
            <p:cNvSpPr>
              <a:spLocks noChangeShapeType="1"/>
            </p:cNvSpPr>
            <p:nvPr/>
          </p:nvSpPr>
          <p:spPr bwMode="auto">
            <a:xfrm>
              <a:off x="652" y="2439"/>
              <a:ext cx="851" cy="0"/>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920" name="Line 81">
              <a:extLst>
                <a:ext uri="{FF2B5EF4-FFF2-40B4-BE49-F238E27FC236}">
                  <a16:creationId xmlns:a16="http://schemas.microsoft.com/office/drawing/2014/main" id="{1B26B408-E5B1-2EE2-7D6D-0F77DBD72F0B}"/>
                </a:ext>
              </a:extLst>
            </p:cNvPr>
            <p:cNvSpPr>
              <a:spLocks noChangeShapeType="1"/>
            </p:cNvSpPr>
            <p:nvPr/>
          </p:nvSpPr>
          <p:spPr bwMode="auto">
            <a:xfrm>
              <a:off x="652" y="2385"/>
              <a:ext cx="0" cy="107"/>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921" name="Line 82">
              <a:extLst>
                <a:ext uri="{FF2B5EF4-FFF2-40B4-BE49-F238E27FC236}">
                  <a16:creationId xmlns:a16="http://schemas.microsoft.com/office/drawing/2014/main" id="{4B43CA47-84C6-C57D-B58E-EEFC024760E5}"/>
                </a:ext>
              </a:extLst>
            </p:cNvPr>
            <p:cNvSpPr>
              <a:spLocks noChangeShapeType="1"/>
            </p:cNvSpPr>
            <p:nvPr/>
          </p:nvSpPr>
          <p:spPr bwMode="auto">
            <a:xfrm>
              <a:off x="1503" y="2385"/>
              <a:ext cx="0" cy="107"/>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922" name="Line 83">
              <a:extLst>
                <a:ext uri="{FF2B5EF4-FFF2-40B4-BE49-F238E27FC236}">
                  <a16:creationId xmlns:a16="http://schemas.microsoft.com/office/drawing/2014/main" id="{BEC087F0-8E14-3010-86B4-3BB95F18B57C}"/>
                </a:ext>
              </a:extLst>
            </p:cNvPr>
            <p:cNvSpPr>
              <a:spLocks noChangeShapeType="1"/>
            </p:cNvSpPr>
            <p:nvPr/>
          </p:nvSpPr>
          <p:spPr bwMode="auto">
            <a:xfrm>
              <a:off x="1050" y="2385"/>
              <a:ext cx="0" cy="107"/>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923" name="Rectangle 84">
              <a:extLst>
                <a:ext uri="{FF2B5EF4-FFF2-40B4-BE49-F238E27FC236}">
                  <a16:creationId xmlns:a16="http://schemas.microsoft.com/office/drawing/2014/main" id="{8E4E615B-8856-9AE9-7B55-F559908A18A8}"/>
                </a:ext>
              </a:extLst>
            </p:cNvPr>
            <p:cNvSpPr>
              <a:spLocks noChangeArrowheads="1"/>
            </p:cNvSpPr>
            <p:nvPr/>
          </p:nvSpPr>
          <p:spPr bwMode="auto">
            <a:xfrm>
              <a:off x="660" y="2283"/>
              <a:ext cx="360"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Empty</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24" name="Rectangle 85">
              <a:extLst>
                <a:ext uri="{FF2B5EF4-FFF2-40B4-BE49-F238E27FC236}">
                  <a16:creationId xmlns:a16="http://schemas.microsoft.com/office/drawing/2014/main" id="{62F85623-668D-D296-FC5B-2F351DA8A16A}"/>
                </a:ext>
              </a:extLst>
            </p:cNvPr>
            <p:cNvSpPr>
              <a:spLocks noChangeArrowheads="1"/>
            </p:cNvSpPr>
            <p:nvPr/>
          </p:nvSpPr>
          <p:spPr bwMode="auto">
            <a:xfrm>
              <a:off x="733" y="2470"/>
              <a:ext cx="219"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Box</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25" name="Rectangle 86">
              <a:extLst>
                <a:ext uri="{FF2B5EF4-FFF2-40B4-BE49-F238E27FC236}">
                  <a16:creationId xmlns:a16="http://schemas.microsoft.com/office/drawing/2014/main" id="{375089E0-F5DE-DD8D-610D-26CFDEB6C567}"/>
                </a:ext>
              </a:extLst>
            </p:cNvPr>
            <p:cNvSpPr>
              <a:spLocks noChangeArrowheads="1"/>
            </p:cNvSpPr>
            <p:nvPr/>
          </p:nvSpPr>
          <p:spPr bwMode="auto">
            <a:xfrm>
              <a:off x="1043" y="2470"/>
              <a:ext cx="458"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Feeding</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926" name="Rectangle 87">
              <a:extLst>
                <a:ext uri="{FF2B5EF4-FFF2-40B4-BE49-F238E27FC236}">
                  <a16:creationId xmlns:a16="http://schemas.microsoft.com/office/drawing/2014/main" id="{D8B6C674-4BAF-39C2-BC20-4D788E2508EF}"/>
                </a:ext>
              </a:extLst>
            </p:cNvPr>
            <p:cNvSpPr>
              <a:spLocks noChangeArrowheads="1"/>
            </p:cNvSpPr>
            <p:nvPr/>
          </p:nvSpPr>
          <p:spPr bwMode="auto">
            <a:xfrm>
              <a:off x="1035" y="3792"/>
              <a:ext cx="1443" cy="1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00"/>
                  </a:solidFill>
                  <a:latin typeface="Arial" panose="020B0604020202020204" pitchFamily="34" charset="0"/>
                  <a:ea typeface="Osaka"/>
                  <a:cs typeface="Arial" panose="020B0604020202020204" pitchFamily="34" charset="0"/>
                </a:rPr>
                <a:t>Source: Di Chiara et al.</a:t>
              </a:r>
            </a:p>
          </p:txBody>
        </p:sp>
        <p:sp>
          <p:nvSpPr>
            <p:cNvPr id="28927" name="Text Box 88">
              <a:extLst>
                <a:ext uri="{FF2B5EF4-FFF2-40B4-BE49-F238E27FC236}">
                  <a16:creationId xmlns:a16="http://schemas.microsoft.com/office/drawing/2014/main" id="{3B7FB390-C54E-FBCD-8DBB-F4D207871B83}"/>
                </a:ext>
              </a:extLst>
            </p:cNvPr>
            <p:cNvSpPr txBox="1">
              <a:spLocks noChangeArrowheads="1"/>
            </p:cNvSpPr>
            <p:nvPr/>
          </p:nvSpPr>
          <p:spPr bwMode="auto">
            <a:xfrm>
              <a:off x="1008" y="777"/>
              <a:ext cx="866" cy="3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0">
                  <a:solidFill>
                    <a:srgbClr val="FFFF00"/>
                  </a:solidFill>
                  <a:latin typeface="Arial" panose="020B0604020202020204" pitchFamily="34" charset="0"/>
                  <a:ea typeface="Osaka"/>
                  <a:cs typeface="Arial" panose="020B0604020202020204" pitchFamily="34" charset="0"/>
                </a:rPr>
                <a:t>FOOD</a:t>
              </a:r>
            </a:p>
          </p:txBody>
        </p:sp>
      </p:grpSp>
      <p:grpSp>
        <p:nvGrpSpPr>
          <p:cNvPr id="93" name="Group 89">
            <a:extLst>
              <a:ext uri="{FF2B5EF4-FFF2-40B4-BE49-F238E27FC236}">
                <a16:creationId xmlns:a16="http://schemas.microsoft.com/office/drawing/2014/main" id="{6662F1DC-979B-A613-EE8E-865B8EA84498}"/>
              </a:ext>
            </a:extLst>
          </p:cNvPr>
          <p:cNvGrpSpPr>
            <a:grpSpLocks/>
          </p:cNvGrpSpPr>
          <p:nvPr/>
        </p:nvGrpSpPr>
        <p:grpSpPr bwMode="auto">
          <a:xfrm>
            <a:off x="3995738" y="1066800"/>
            <a:ext cx="5013325" cy="5638800"/>
            <a:chOff x="2832" y="672"/>
            <a:chExt cx="3552" cy="3552"/>
          </a:xfrm>
        </p:grpSpPr>
        <p:sp>
          <p:nvSpPr>
            <p:cNvPr id="28680" name="Rectangle 90">
              <a:extLst>
                <a:ext uri="{FF2B5EF4-FFF2-40B4-BE49-F238E27FC236}">
                  <a16:creationId xmlns:a16="http://schemas.microsoft.com/office/drawing/2014/main" id="{FF8D70FB-4D09-ACB9-7F70-E94F7FAE0496}"/>
                </a:ext>
              </a:extLst>
            </p:cNvPr>
            <p:cNvSpPr>
              <a:spLocks noChangeArrowheads="1"/>
            </p:cNvSpPr>
            <p:nvPr/>
          </p:nvSpPr>
          <p:spPr bwMode="auto">
            <a:xfrm>
              <a:off x="2832" y="672"/>
              <a:ext cx="3552" cy="355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681" name="Rectangle 91">
              <a:extLst>
                <a:ext uri="{FF2B5EF4-FFF2-40B4-BE49-F238E27FC236}">
                  <a16:creationId xmlns:a16="http://schemas.microsoft.com/office/drawing/2014/main" id="{8A8C0A99-3E7F-21F0-2EB0-8D28E534CAA3}"/>
                </a:ext>
              </a:extLst>
            </p:cNvPr>
            <p:cNvSpPr>
              <a:spLocks noChangeArrowheads="1"/>
            </p:cNvSpPr>
            <p:nvPr/>
          </p:nvSpPr>
          <p:spPr bwMode="auto">
            <a:xfrm>
              <a:off x="5213" y="2906"/>
              <a:ext cx="815" cy="235"/>
            </a:xfrm>
            <a:prstGeom prst="rect">
              <a:avLst/>
            </a:prstGeom>
            <a:solidFill>
              <a:srgbClr val="0000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682" name="Line 92">
              <a:extLst>
                <a:ext uri="{FF2B5EF4-FFF2-40B4-BE49-F238E27FC236}">
                  <a16:creationId xmlns:a16="http://schemas.microsoft.com/office/drawing/2014/main" id="{1AE3FC05-B2B9-37C4-A55D-5E8F82D5A3E8}"/>
                </a:ext>
              </a:extLst>
            </p:cNvPr>
            <p:cNvSpPr>
              <a:spLocks noChangeShapeType="1"/>
            </p:cNvSpPr>
            <p:nvPr/>
          </p:nvSpPr>
          <p:spPr bwMode="auto">
            <a:xfrm>
              <a:off x="3501" y="1771"/>
              <a:ext cx="1" cy="107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83" name="Line 93">
              <a:extLst>
                <a:ext uri="{FF2B5EF4-FFF2-40B4-BE49-F238E27FC236}">
                  <a16:creationId xmlns:a16="http://schemas.microsoft.com/office/drawing/2014/main" id="{8B92E1B6-770A-7537-0DEA-21D3F4829FA0}"/>
                </a:ext>
              </a:extLst>
            </p:cNvPr>
            <p:cNvSpPr>
              <a:spLocks noChangeShapeType="1"/>
            </p:cNvSpPr>
            <p:nvPr/>
          </p:nvSpPr>
          <p:spPr bwMode="auto">
            <a:xfrm>
              <a:off x="3626" y="1392"/>
              <a:ext cx="1" cy="1458"/>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84" name="Line 94">
              <a:extLst>
                <a:ext uri="{FF2B5EF4-FFF2-40B4-BE49-F238E27FC236}">
                  <a16:creationId xmlns:a16="http://schemas.microsoft.com/office/drawing/2014/main" id="{30988A55-DBDC-2120-47ED-7819165B3F4B}"/>
                </a:ext>
              </a:extLst>
            </p:cNvPr>
            <p:cNvSpPr>
              <a:spLocks noChangeShapeType="1"/>
            </p:cNvSpPr>
            <p:nvPr/>
          </p:nvSpPr>
          <p:spPr bwMode="auto">
            <a:xfrm>
              <a:off x="4917" y="1798"/>
              <a:ext cx="1" cy="1052"/>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85" name="Line 95">
              <a:extLst>
                <a:ext uri="{FF2B5EF4-FFF2-40B4-BE49-F238E27FC236}">
                  <a16:creationId xmlns:a16="http://schemas.microsoft.com/office/drawing/2014/main" id="{363363A7-6F9D-30AD-681A-6842346E4ED7}"/>
                </a:ext>
              </a:extLst>
            </p:cNvPr>
            <p:cNvSpPr>
              <a:spLocks noChangeShapeType="1"/>
            </p:cNvSpPr>
            <p:nvPr/>
          </p:nvSpPr>
          <p:spPr bwMode="auto">
            <a:xfrm>
              <a:off x="5027" y="1823"/>
              <a:ext cx="1" cy="102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86" name="Line 96">
              <a:extLst>
                <a:ext uri="{FF2B5EF4-FFF2-40B4-BE49-F238E27FC236}">
                  <a16:creationId xmlns:a16="http://schemas.microsoft.com/office/drawing/2014/main" id="{5E941BFC-BE07-F871-108B-E4AF77C82B3F}"/>
                </a:ext>
              </a:extLst>
            </p:cNvPr>
            <p:cNvSpPr>
              <a:spLocks noChangeShapeType="1"/>
            </p:cNvSpPr>
            <p:nvPr/>
          </p:nvSpPr>
          <p:spPr bwMode="auto">
            <a:xfrm>
              <a:off x="5211" y="1763"/>
              <a:ext cx="1" cy="108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87" name="Line 97">
              <a:extLst>
                <a:ext uri="{FF2B5EF4-FFF2-40B4-BE49-F238E27FC236}">
                  <a16:creationId xmlns:a16="http://schemas.microsoft.com/office/drawing/2014/main" id="{F03FFCD7-B371-2302-E5C1-F35AE01C86AB}"/>
                </a:ext>
              </a:extLst>
            </p:cNvPr>
            <p:cNvSpPr>
              <a:spLocks noChangeShapeType="1"/>
            </p:cNvSpPr>
            <p:nvPr/>
          </p:nvSpPr>
          <p:spPr bwMode="auto">
            <a:xfrm>
              <a:off x="5327" y="1643"/>
              <a:ext cx="0" cy="120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88" name="Line 98">
              <a:extLst>
                <a:ext uri="{FF2B5EF4-FFF2-40B4-BE49-F238E27FC236}">
                  <a16:creationId xmlns:a16="http://schemas.microsoft.com/office/drawing/2014/main" id="{B38B2534-49F0-C9CE-0B46-3ECFC64E5A02}"/>
                </a:ext>
              </a:extLst>
            </p:cNvPr>
            <p:cNvSpPr>
              <a:spLocks noChangeShapeType="1"/>
            </p:cNvSpPr>
            <p:nvPr/>
          </p:nvSpPr>
          <p:spPr bwMode="auto">
            <a:xfrm>
              <a:off x="3353" y="1101"/>
              <a:ext cx="0" cy="889"/>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89" name="Line 99">
              <a:extLst>
                <a:ext uri="{FF2B5EF4-FFF2-40B4-BE49-F238E27FC236}">
                  <a16:creationId xmlns:a16="http://schemas.microsoft.com/office/drawing/2014/main" id="{6E57DCEE-D20A-4CC8-0462-97E2E2F35944}"/>
                </a:ext>
              </a:extLst>
            </p:cNvPr>
            <p:cNvSpPr>
              <a:spLocks noChangeShapeType="1"/>
            </p:cNvSpPr>
            <p:nvPr/>
          </p:nvSpPr>
          <p:spPr bwMode="auto">
            <a:xfrm>
              <a:off x="3327" y="1546"/>
              <a:ext cx="26"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0" name="Line 100">
              <a:extLst>
                <a:ext uri="{FF2B5EF4-FFF2-40B4-BE49-F238E27FC236}">
                  <a16:creationId xmlns:a16="http://schemas.microsoft.com/office/drawing/2014/main" id="{AF416127-7A73-F2A1-E356-5D1528E42BC1}"/>
                </a:ext>
              </a:extLst>
            </p:cNvPr>
            <p:cNvSpPr>
              <a:spLocks noChangeShapeType="1"/>
            </p:cNvSpPr>
            <p:nvPr/>
          </p:nvSpPr>
          <p:spPr bwMode="auto">
            <a:xfrm>
              <a:off x="3327" y="1101"/>
              <a:ext cx="26"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1" name="Line 101">
              <a:extLst>
                <a:ext uri="{FF2B5EF4-FFF2-40B4-BE49-F238E27FC236}">
                  <a16:creationId xmlns:a16="http://schemas.microsoft.com/office/drawing/2014/main" id="{1B7A44AA-6FD6-09C2-92F7-2EDCACFB99A7}"/>
                </a:ext>
              </a:extLst>
            </p:cNvPr>
            <p:cNvSpPr>
              <a:spLocks noChangeShapeType="1"/>
            </p:cNvSpPr>
            <p:nvPr/>
          </p:nvSpPr>
          <p:spPr bwMode="auto">
            <a:xfrm flipV="1">
              <a:off x="3427" y="1546"/>
              <a:ext cx="143" cy="39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2" name="Line 102">
              <a:extLst>
                <a:ext uri="{FF2B5EF4-FFF2-40B4-BE49-F238E27FC236}">
                  <a16:creationId xmlns:a16="http://schemas.microsoft.com/office/drawing/2014/main" id="{A98BA5ED-8AAF-DCE7-86FA-C7406ECC5E64}"/>
                </a:ext>
              </a:extLst>
            </p:cNvPr>
            <p:cNvSpPr>
              <a:spLocks noChangeShapeType="1"/>
            </p:cNvSpPr>
            <p:nvPr/>
          </p:nvSpPr>
          <p:spPr bwMode="auto">
            <a:xfrm flipV="1">
              <a:off x="3570" y="1101"/>
              <a:ext cx="147" cy="44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3" name="Line 103">
              <a:extLst>
                <a:ext uri="{FF2B5EF4-FFF2-40B4-BE49-F238E27FC236}">
                  <a16:creationId xmlns:a16="http://schemas.microsoft.com/office/drawing/2014/main" id="{6EA8DB18-C2AB-A526-38D3-84A238DDCD2D}"/>
                </a:ext>
              </a:extLst>
            </p:cNvPr>
            <p:cNvSpPr>
              <a:spLocks noChangeShapeType="1"/>
            </p:cNvSpPr>
            <p:nvPr/>
          </p:nvSpPr>
          <p:spPr bwMode="auto">
            <a:xfrm>
              <a:off x="3717" y="1101"/>
              <a:ext cx="142" cy="17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4" name="Line 104">
              <a:extLst>
                <a:ext uri="{FF2B5EF4-FFF2-40B4-BE49-F238E27FC236}">
                  <a16:creationId xmlns:a16="http://schemas.microsoft.com/office/drawing/2014/main" id="{BE3913B5-AB3F-A78D-D0FC-8CF57494B4F6}"/>
                </a:ext>
              </a:extLst>
            </p:cNvPr>
            <p:cNvSpPr>
              <a:spLocks noChangeShapeType="1"/>
            </p:cNvSpPr>
            <p:nvPr/>
          </p:nvSpPr>
          <p:spPr bwMode="auto">
            <a:xfrm>
              <a:off x="3859" y="1279"/>
              <a:ext cx="143" cy="10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5" name="Line 105">
              <a:extLst>
                <a:ext uri="{FF2B5EF4-FFF2-40B4-BE49-F238E27FC236}">
                  <a16:creationId xmlns:a16="http://schemas.microsoft.com/office/drawing/2014/main" id="{42A671ED-6735-5C0C-065A-94D3CAAE711D}"/>
                </a:ext>
              </a:extLst>
            </p:cNvPr>
            <p:cNvSpPr>
              <a:spLocks noChangeShapeType="1"/>
            </p:cNvSpPr>
            <p:nvPr/>
          </p:nvSpPr>
          <p:spPr bwMode="auto">
            <a:xfrm flipV="1">
              <a:off x="4002" y="1339"/>
              <a:ext cx="147" cy="4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6" name="Line 106">
              <a:extLst>
                <a:ext uri="{FF2B5EF4-FFF2-40B4-BE49-F238E27FC236}">
                  <a16:creationId xmlns:a16="http://schemas.microsoft.com/office/drawing/2014/main" id="{C192776A-B7FA-8422-1B8C-E45E998FB005}"/>
                </a:ext>
              </a:extLst>
            </p:cNvPr>
            <p:cNvSpPr>
              <a:spLocks noChangeShapeType="1"/>
            </p:cNvSpPr>
            <p:nvPr/>
          </p:nvSpPr>
          <p:spPr bwMode="auto">
            <a:xfrm>
              <a:off x="4149" y="1339"/>
              <a:ext cx="143" cy="11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7" name="Line 107">
              <a:extLst>
                <a:ext uri="{FF2B5EF4-FFF2-40B4-BE49-F238E27FC236}">
                  <a16:creationId xmlns:a16="http://schemas.microsoft.com/office/drawing/2014/main" id="{1B19F827-B125-5F83-F7B1-660685B09D16}"/>
                </a:ext>
              </a:extLst>
            </p:cNvPr>
            <p:cNvSpPr>
              <a:spLocks noChangeShapeType="1"/>
            </p:cNvSpPr>
            <p:nvPr/>
          </p:nvSpPr>
          <p:spPr bwMode="auto">
            <a:xfrm flipV="1">
              <a:off x="4292" y="1445"/>
              <a:ext cx="147" cy="1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8" name="Line 108">
              <a:extLst>
                <a:ext uri="{FF2B5EF4-FFF2-40B4-BE49-F238E27FC236}">
                  <a16:creationId xmlns:a16="http://schemas.microsoft.com/office/drawing/2014/main" id="{C064527F-4162-D04E-7C78-2F729276607C}"/>
                </a:ext>
              </a:extLst>
            </p:cNvPr>
            <p:cNvSpPr>
              <a:spLocks noChangeShapeType="1"/>
            </p:cNvSpPr>
            <p:nvPr/>
          </p:nvSpPr>
          <p:spPr bwMode="auto">
            <a:xfrm>
              <a:off x="4578" y="1481"/>
              <a:ext cx="98" cy="5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699" name="Line 109">
              <a:extLst>
                <a:ext uri="{FF2B5EF4-FFF2-40B4-BE49-F238E27FC236}">
                  <a16:creationId xmlns:a16="http://schemas.microsoft.com/office/drawing/2014/main" id="{A5D34742-779C-E40E-A7E2-F850BC336150}"/>
                </a:ext>
              </a:extLst>
            </p:cNvPr>
            <p:cNvSpPr>
              <a:spLocks noChangeShapeType="1"/>
            </p:cNvSpPr>
            <p:nvPr/>
          </p:nvSpPr>
          <p:spPr bwMode="auto">
            <a:xfrm>
              <a:off x="4676" y="1533"/>
              <a:ext cx="147" cy="21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0" name="Line 110">
              <a:extLst>
                <a:ext uri="{FF2B5EF4-FFF2-40B4-BE49-F238E27FC236}">
                  <a16:creationId xmlns:a16="http://schemas.microsoft.com/office/drawing/2014/main" id="{C69FFBB0-A82D-8EC7-F784-2502AC69BE64}"/>
                </a:ext>
              </a:extLst>
            </p:cNvPr>
            <p:cNvSpPr>
              <a:spLocks noChangeShapeType="1"/>
            </p:cNvSpPr>
            <p:nvPr/>
          </p:nvSpPr>
          <p:spPr bwMode="auto">
            <a:xfrm>
              <a:off x="4823" y="1748"/>
              <a:ext cx="142" cy="6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1" name="Line 111">
              <a:extLst>
                <a:ext uri="{FF2B5EF4-FFF2-40B4-BE49-F238E27FC236}">
                  <a16:creationId xmlns:a16="http://schemas.microsoft.com/office/drawing/2014/main" id="{7D106AD5-126D-6128-811B-F2640A2E1B7E}"/>
                </a:ext>
              </a:extLst>
            </p:cNvPr>
            <p:cNvSpPr>
              <a:spLocks noChangeShapeType="1"/>
            </p:cNvSpPr>
            <p:nvPr/>
          </p:nvSpPr>
          <p:spPr bwMode="auto">
            <a:xfrm>
              <a:off x="4965" y="1808"/>
              <a:ext cx="143" cy="2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2" name="Line 112">
              <a:extLst>
                <a:ext uri="{FF2B5EF4-FFF2-40B4-BE49-F238E27FC236}">
                  <a16:creationId xmlns:a16="http://schemas.microsoft.com/office/drawing/2014/main" id="{F22A5C21-C6DB-09D7-B3B3-3943FE913AB6}"/>
                </a:ext>
              </a:extLst>
            </p:cNvPr>
            <p:cNvSpPr>
              <a:spLocks noChangeShapeType="1"/>
            </p:cNvSpPr>
            <p:nvPr/>
          </p:nvSpPr>
          <p:spPr bwMode="auto">
            <a:xfrm flipV="1">
              <a:off x="5108" y="1719"/>
              <a:ext cx="147" cy="11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3" name="Line 113">
              <a:extLst>
                <a:ext uri="{FF2B5EF4-FFF2-40B4-BE49-F238E27FC236}">
                  <a16:creationId xmlns:a16="http://schemas.microsoft.com/office/drawing/2014/main" id="{D7FBB5D7-3F40-0666-2587-2AD67653CC67}"/>
                </a:ext>
              </a:extLst>
            </p:cNvPr>
            <p:cNvSpPr>
              <a:spLocks noChangeShapeType="1"/>
            </p:cNvSpPr>
            <p:nvPr/>
          </p:nvSpPr>
          <p:spPr bwMode="auto">
            <a:xfrm flipV="1">
              <a:off x="5255" y="1562"/>
              <a:ext cx="143" cy="15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4" name="Line 114">
              <a:extLst>
                <a:ext uri="{FF2B5EF4-FFF2-40B4-BE49-F238E27FC236}">
                  <a16:creationId xmlns:a16="http://schemas.microsoft.com/office/drawing/2014/main" id="{CA7FFDD5-20C5-BE2E-FE3E-14FEB986F5CA}"/>
                </a:ext>
              </a:extLst>
            </p:cNvPr>
            <p:cNvSpPr>
              <a:spLocks noChangeShapeType="1"/>
            </p:cNvSpPr>
            <p:nvPr/>
          </p:nvSpPr>
          <p:spPr bwMode="auto">
            <a:xfrm>
              <a:off x="5398" y="1562"/>
              <a:ext cx="147" cy="20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5" name="Line 115">
              <a:extLst>
                <a:ext uri="{FF2B5EF4-FFF2-40B4-BE49-F238E27FC236}">
                  <a16:creationId xmlns:a16="http://schemas.microsoft.com/office/drawing/2014/main" id="{63A4AD8D-8DC5-E0EA-ED05-AD4B1425ABB3}"/>
                </a:ext>
              </a:extLst>
            </p:cNvPr>
            <p:cNvSpPr>
              <a:spLocks noChangeShapeType="1"/>
            </p:cNvSpPr>
            <p:nvPr/>
          </p:nvSpPr>
          <p:spPr bwMode="auto">
            <a:xfrm flipV="1">
              <a:off x="5545" y="1748"/>
              <a:ext cx="143" cy="1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6" name="Line 116">
              <a:extLst>
                <a:ext uri="{FF2B5EF4-FFF2-40B4-BE49-F238E27FC236}">
                  <a16:creationId xmlns:a16="http://schemas.microsoft.com/office/drawing/2014/main" id="{92F92A0D-3CFC-CE17-DEB3-A9DA3E5831F2}"/>
                </a:ext>
              </a:extLst>
            </p:cNvPr>
            <p:cNvSpPr>
              <a:spLocks noChangeShapeType="1"/>
            </p:cNvSpPr>
            <p:nvPr/>
          </p:nvSpPr>
          <p:spPr bwMode="auto">
            <a:xfrm>
              <a:off x="5688" y="1748"/>
              <a:ext cx="143" cy="6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07" name="Rectangle 117">
              <a:extLst>
                <a:ext uri="{FF2B5EF4-FFF2-40B4-BE49-F238E27FC236}">
                  <a16:creationId xmlns:a16="http://schemas.microsoft.com/office/drawing/2014/main" id="{22AB25F2-60CD-F83E-16AD-14EA3E73468B}"/>
                </a:ext>
              </a:extLst>
            </p:cNvPr>
            <p:cNvSpPr>
              <a:spLocks noChangeArrowheads="1"/>
            </p:cNvSpPr>
            <p:nvPr/>
          </p:nvSpPr>
          <p:spPr bwMode="auto">
            <a:xfrm>
              <a:off x="3397" y="1913"/>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08" name="Rectangle 118">
              <a:extLst>
                <a:ext uri="{FF2B5EF4-FFF2-40B4-BE49-F238E27FC236}">
                  <a16:creationId xmlns:a16="http://schemas.microsoft.com/office/drawing/2014/main" id="{F43B1690-CCC6-EB73-E31D-09D4B81D79E8}"/>
                </a:ext>
              </a:extLst>
            </p:cNvPr>
            <p:cNvSpPr>
              <a:spLocks noChangeArrowheads="1"/>
            </p:cNvSpPr>
            <p:nvPr/>
          </p:nvSpPr>
          <p:spPr bwMode="auto">
            <a:xfrm>
              <a:off x="3539" y="1517"/>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09" name="Rectangle 119">
              <a:extLst>
                <a:ext uri="{FF2B5EF4-FFF2-40B4-BE49-F238E27FC236}">
                  <a16:creationId xmlns:a16="http://schemas.microsoft.com/office/drawing/2014/main" id="{74BB06D8-C5C2-7097-8B5E-DBBCD02EA5E0}"/>
                </a:ext>
              </a:extLst>
            </p:cNvPr>
            <p:cNvSpPr>
              <a:spLocks noChangeArrowheads="1"/>
            </p:cNvSpPr>
            <p:nvPr/>
          </p:nvSpPr>
          <p:spPr bwMode="auto">
            <a:xfrm>
              <a:off x="3686" y="1073"/>
              <a:ext cx="57"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0" name="Rectangle 120">
              <a:extLst>
                <a:ext uri="{FF2B5EF4-FFF2-40B4-BE49-F238E27FC236}">
                  <a16:creationId xmlns:a16="http://schemas.microsoft.com/office/drawing/2014/main" id="{C1CA5588-BC85-4467-28CA-0FDB24CC3351}"/>
                </a:ext>
              </a:extLst>
            </p:cNvPr>
            <p:cNvSpPr>
              <a:spLocks noChangeArrowheads="1"/>
            </p:cNvSpPr>
            <p:nvPr/>
          </p:nvSpPr>
          <p:spPr bwMode="auto">
            <a:xfrm>
              <a:off x="3829" y="125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1" name="Rectangle 121">
              <a:extLst>
                <a:ext uri="{FF2B5EF4-FFF2-40B4-BE49-F238E27FC236}">
                  <a16:creationId xmlns:a16="http://schemas.microsoft.com/office/drawing/2014/main" id="{6231BFE0-C0A6-1A51-FB3E-960D07D61A7E}"/>
                </a:ext>
              </a:extLst>
            </p:cNvPr>
            <p:cNvSpPr>
              <a:spLocks noChangeArrowheads="1"/>
            </p:cNvSpPr>
            <p:nvPr/>
          </p:nvSpPr>
          <p:spPr bwMode="auto">
            <a:xfrm>
              <a:off x="3972" y="1356"/>
              <a:ext cx="56"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2" name="Rectangle 122">
              <a:extLst>
                <a:ext uri="{FF2B5EF4-FFF2-40B4-BE49-F238E27FC236}">
                  <a16:creationId xmlns:a16="http://schemas.microsoft.com/office/drawing/2014/main" id="{2E44A05B-EB28-EDFB-D93B-6297D7664F1F}"/>
                </a:ext>
              </a:extLst>
            </p:cNvPr>
            <p:cNvSpPr>
              <a:spLocks noChangeArrowheads="1"/>
            </p:cNvSpPr>
            <p:nvPr/>
          </p:nvSpPr>
          <p:spPr bwMode="auto">
            <a:xfrm>
              <a:off x="4119" y="1311"/>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3" name="Rectangle 123">
              <a:extLst>
                <a:ext uri="{FF2B5EF4-FFF2-40B4-BE49-F238E27FC236}">
                  <a16:creationId xmlns:a16="http://schemas.microsoft.com/office/drawing/2014/main" id="{A0AC03A4-9F4D-D0D2-D904-27CFC0C08441}"/>
                </a:ext>
              </a:extLst>
            </p:cNvPr>
            <p:cNvSpPr>
              <a:spLocks noChangeArrowheads="1"/>
            </p:cNvSpPr>
            <p:nvPr/>
          </p:nvSpPr>
          <p:spPr bwMode="auto">
            <a:xfrm>
              <a:off x="4262" y="1428"/>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4" name="Rectangle 124">
              <a:extLst>
                <a:ext uri="{FF2B5EF4-FFF2-40B4-BE49-F238E27FC236}">
                  <a16:creationId xmlns:a16="http://schemas.microsoft.com/office/drawing/2014/main" id="{2FE42B4A-C61A-F297-EBFE-ADB87BCEA764}"/>
                </a:ext>
              </a:extLst>
            </p:cNvPr>
            <p:cNvSpPr>
              <a:spLocks noChangeArrowheads="1"/>
            </p:cNvSpPr>
            <p:nvPr/>
          </p:nvSpPr>
          <p:spPr bwMode="auto">
            <a:xfrm>
              <a:off x="4409" y="1416"/>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5" name="Rectangle 125">
              <a:extLst>
                <a:ext uri="{FF2B5EF4-FFF2-40B4-BE49-F238E27FC236}">
                  <a16:creationId xmlns:a16="http://schemas.microsoft.com/office/drawing/2014/main" id="{875E6207-66B4-3DBF-E04D-6D2DDE06D317}"/>
                </a:ext>
              </a:extLst>
            </p:cNvPr>
            <p:cNvSpPr>
              <a:spLocks noChangeArrowheads="1"/>
            </p:cNvSpPr>
            <p:nvPr/>
          </p:nvSpPr>
          <p:spPr bwMode="auto">
            <a:xfrm>
              <a:off x="4645" y="1505"/>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6" name="Rectangle 126">
              <a:extLst>
                <a:ext uri="{FF2B5EF4-FFF2-40B4-BE49-F238E27FC236}">
                  <a16:creationId xmlns:a16="http://schemas.microsoft.com/office/drawing/2014/main" id="{79853E5D-DA3B-5745-FE10-3EE7AE5C5630}"/>
                </a:ext>
              </a:extLst>
            </p:cNvPr>
            <p:cNvSpPr>
              <a:spLocks noChangeArrowheads="1"/>
            </p:cNvSpPr>
            <p:nvPr/>
          </p:nvSpPr>
          <p:spPr bwMode="auto">
            <a:xfrm>
              <a:off x="4792" y="1719"/>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7" name="Rectangle 127">
              <a:extLst>
                <a:ext uri="{FF2B5EF4-FFF2-40B4-BE49-F238E27FC236}">
                  <a16:creationId xmlns:a16="http://schemas.microsoft.com/office/drawing/2014/main" id="{79B547B1-8790-2BD8-8745-7DACB0CBE443}"/>
                </a:ext>
              </a:extLst>
            </p:cNvPr>
            <p:cNvSpPr>
              <a:spLocks noChangeArrowheads="1"/>
            </p:cNvSpPr>
            <p:nvPr/>
          </p:nvSpPr>
          <p:spPr bwMode="auto">
            <a:xfrm>
              <a:off x="4935" y="178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8" name="Rectangle 128">
              <a:extLst>
                <a:ext uri="{FF2B5EF4-FFF2-40B4-BE49-F238E27FC236}">
                  <a16:creationId xmlns:a16="http://schemas.microsoft.com/office/drawing/2014/main" id="{FDBF2819-B5DC-4DF4-10C0-C5396BB019EF}"/>
                </a:ext>
              </a:extLst>
            </p:cNvPr>
            <p:cNvSpPr>
              <a:spLocks noChangeArrowheads="1"/>
            </p:cNvSpPr>
            <p:nvPr/>
          </p:nvSpPr>
          <p:spPr bwMode="auto">
            <a:xfrm>
              <a:off x="5078" y="180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19" name="Rectangle 129">
              <a:extLst>
                <a:ext uri="{FF2B5EF4-FFF2-40B4-BE49-F238E27FC236}">
                  <a16:creationId xmlns:a16="http://schemas.microsoft.com/office/drawing/2014/main" id="{99B4B0E9-E2EB-9D4A-5E3D-48EC8AAC36FC}"/>
                </a:ext>
              </a:extLst>
            </p:cNvPr>
            <p:cNvSpPr>
              <a:spLocks noChangeArrowheads="1"/>
            </p:cNvSpPr>
            <p:nvPr/>
          </p:nvSpPr>
          <p:spPr bwMode="auto">
            <a:xfrm>
              <a:off x="5225" y="1691"/>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20" name="Rectangle 130">
              <a:extLst>
                <a:ext uri="{FF2B5EF4-FFF2-40B4-BE49-F238E27FC236}">
                  <a16:creationId xmlns:a16="http://schemas.microsoft.com/office/drawing/2014/main" id="{7B1DD2AA-83D3-FF47-A43B-557838E3A22E}"/>
                </a:ext>
              </a:extLst>
            </p:cNvPr>
            <p:cNvSpPr>
              <a:spLocks noChangeArrowheads="1"/>
            </p:cNvSpPr>
            <p:nvPr/>
          </p:nvSpPr>
          <p:spPr bwMode="auto">
            <a:xfrm>
              <a:off x="5368" y="1533"/>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21" name="Rectangle 131">
              <a:extLst>
                <a:ext uri="{FF2B5EF4-FFF2-40B4-BE49-F238E27FC236}">
                  <a16:creationId xmlns:a16="http://schemas.microsoft.com/office/drawing/2014/main" id="{08D8CB23-D431-E767-5D6E-4722ED2A52F5}"/>
                </a:ext>
              </a:extLst>
            </p:cNvPr>
            <p:cNvSpPr>
              <a:spLocks noChangeArrowheads="1"/>
            </p:cNvSpPr>
            <p:nvPr/>
          </p:nvSpPr>
          <p:spPr bwMode="auto">
            <a:xfrm>
              <a:off x="5515" y="1736"/>
              <a:ext cx="56"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22" name="Rectangle 132">
              <a:extLst>
                <a:ext uri="{FF2B5EF4-FFF2-40B4-BE49-F238E27FC236}">
                  <a16:creationId xmlns:a16="http://schemas.microsoft.com/office/drawing/2014/main" id="{551AFBD8-E8AB-66B6-8639-F974B0E25221}"/>
                </a:ext>
              </a:extLst>
            </p:cNvPr>
            <p:cNvSpPr>
              <a:spLocks noChangeArrowheads="1"/>
            </p:cNvSpPr>
            <p:nvPr/>
          </p:nvSpPr>
          <p:spPr bwMode="auto">
            <a:xfrm>
              <a:off x="5658" y="1719"/>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23" name="Rectangle 133">
              <a:extLst>
                <a:ext uri="{FF2B5EF4-FFF2-40B4-BE49-F238E27FC236}">
                  <a16:creationId xmlns:a16="http://schemas.microsoft.com/office/drawing/2014/main" id="{32C0DFF6-0D40-AFC2-94FE-BBA9A0501C29}"/>
                </a:ext>
              </a:extLst>
            </p:cNvPr>
            <p:cNvSpPr>
              <a:spLocks noChangeArrowheads="1"/>
            </p:cNvSpPr>
            <p:nvPr/>
          </p:nvSpPr>
          <p:spPr bwMode="auto">
            <a:xfrm>
              <a:off x="5800" y="1780"/>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24" name="Rectangle 134">
              <a:extLst>
                <a:ext uri="{FF2B5EF4-FFF2-40B4-BE49-F238E27FC236}">
                  <a16:creationId xmlns:a16="http://schemas.microsoft.com/office/drawing/2014/main" id="{5B64AD89-A693-F38E-8E09-8A293EB2D111}"/>
                </a:ext>
              </a:extLst>
            </p:cNvPr>
            <p:cNvSpPr>
              <a:spLocks noChangeArrowheads="1"/>
            </p:cNvSpPr>
            <p:nvPr/>
          </p:nvSpPr>
          <p:spPr bwMode="auto">
            <a:xfrm>
              <a:off x="3146" y="1942"/>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100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25" name="Rectangle 135">
              <a:extLst>
                <a:ext uri="{FF2B5EF4-FFF2-40B4-BE49-F238E27FC236}">
                  <a16:creationId xmlns:a16="http://schemas.microsoft.com/office/drawing/2014/main" id="{4A4D76B1-CFB9-5B77-B943-A2902E0BAB6C}"/>
                </a:ext>
              </a:extLst>
            </p:cNvPr>
            <p:cNvSpPr>
              <a:spLocks noChangeArrowheads="1"/>
            </p:cNvSpPr>
            <p:nvPr/>
          </p:nvSpPr>
          <p:spPr bwMode="auto">
            <a:xfrm>
              <a:off x="3146" y="1501"/>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150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26" name="Rectangle 136">
              <a:extLst>
                <a:ext uri="{FF2B5EF4-FFF2-40B4-BE49-F238E27FC236}">
                  <a16:creationId xmlns:a16="http://schemas.microsoft.com/office/drawing/2014/main" id="{905F8ADA-E71D-2B39-E0C2-658E720797DF}"/>
                </a:ext>
              </a:extLst>
            </p:cNvPr>
            <p:cNvSpPr>
              <a:spLocks noChangeArrowheads="1"/>
            </p:cNvSpPr>
            <p:nvPr/>
          </p:nvSpPr>
          <p:spPr bwMode="auto">
            <a:xfrm>
              <a:off x="3146" y="1056"/>
              <a:ext cx="21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200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27" name="Rectangle 137">
              <a:extLst>
                <a:ext uri="{FF2B5EF4-FFF2-40B4-BE49-F238E27FC236}">
                  <a16:creationId xmlns:a16="http://schemas.microsoft.com/office/drawing/2014/main" id="{DB03C99C-3BFC-2B44-E097-5430EFA9391E}"/>
                </a:ext>
              </a:extLst>
            </p:cNvPr>
            <p:cNvSpPr>
              <a:spLocks noChangeArrowheads="1"/>
            </p:cNvSpPr>
            <p:nvPr/>
          </p:nvSpPr>
          <p:spPr bwMode="auto">
            <a:xfrm rot="-5400000">
              <a:off x="2253" y="1820"/>
              <a:ext cx="1556" cy="15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DA Concentration (% Baseline)</a:t>
              </a:r>
            </a:p>
          </p:txBody>
        </p:sp>
        <p:grpSp>
          <p:nvGrpSpPr>
            <p:cNvPr id="28728" name="Group 138">
              <a:extLst>
                <a:ext uri="{FF2B5EF4-FFF2-40B4-BE49-F238E27FC236}">
                  <a16:creationId xmlns:a16="http://schemas.microsoft.com/office/drawing/2014/main" id="{F29194A4-AF4C-A081-9D70-D278738F68BD}"/>
                </a:ext>
              </a:extLst>
            </p:cNvPr>
            <p:cNvGrpSpPr>
              <a:grpSpLocks/>
            </p:cNvGrpSpPr>
            <p:nvPr/>
          </p:nvGrpSpPr>
          <p:grpSpPr bwMode="auto">
            <a:xfrm>
              <a:off x="4323" y="3408"/>
              <a:ext cx="1050" cy="380"/>
              <a:chOff x="509" y="3092"/>
              <a:chExt cx="1455" cy="564"/>
            </a:xfrm>
          </p:grpSpPr>
          <p:sp>
            <p:nvSpPr>
              <p:cNvPr id="28836" name="Rectangle 139">
                <a:extLst>
                  <a:ext uri="{FF2B5EF4-FFF2-40B4-BE49-F238E27FC236}">
                    <a16:creationId xmlns:a16="http://schemas.microsoft.com/office/drawing/2014/main" id="{D5707227-275D-20EB-B3D2-9B5E96279710}"/>
                  </a:ext>
                </a:extLst>
              </p:cNvPr>
              <p:cNvSpPr>
                <a:spLocks noChangeArrowheads="1"/>
              </p:cNvSpPr>
              <p:nvPr/>
            </p:nvSpPr>
            <p:spPr bwMode="auto">
              <a:xfrm>
                <a:off x="509" y="3121"/>
                <a:ext cx="73" cy="72"/>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37" name="Rectangle 140">
                <a:extLst>
                  <a:ext uri="{FF2B5EF4-FFF2-40B4-BE49-F238E27FC236}">
                    <a16:creationId xmlns:a16="http://schemas.microsoft.com/office/drawing/2014/main" id="{1593410F-F435-530A-9AE8-6CBC61717F00}"/>
                  </a:ext>
                </a:extLst>
              </p:cNvPr>
              <p:cNvSpPr>
                <a:spLocks noChangeArrowheads="1"/>
              </p:cNvSpPr>
              <p:nvPr/>
            </p:nvSpPr>
            <p:spPr bwMode="auto">
              <a:xfrm>
                <a:off x="629" y="3092"/>
                <a:ext cx="743" cy="25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Mounts</a:t>
                </a:r>
              </a:p>
            </p:txBody>
          </p:sp>
          <p:sp>
            <p:nvSpPr>
              <p:cNvPr id="28838" name="Rectangle 141">
                <a:extLst>
                  <a:ext uri="{FF2B5EF4-FFF2-40B4-BE49-F238E27FC236}">
                    <a16:creationId xmlns:a16="http://schemas.microsoft.com/office/drawing/2014/main" id="{7EE1B78A-EB8A-79BA-424E-7E59658FE6D8}"/>
                  </a:ext>
                </a:extLst>
              </p:cNvPr>
              <p:cNvSpPr>
                <a:spLocks noChangeArrowheads="1"/>
              </p:cNvSpPr>
              <p:nvPr/>
            </p:nvSpPr>
            <p:spPr bwMode="auto">
              <a:xfrm>
                <a:off x="510" y="3275"/>
                <a:ext cx="72" cy="72"/>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39" name="Rectangle 142">
                <a:extLst>
                  <a:ext uri="{FF2B5EF4-FFF2-40B4-BE49-F238E27FC236}">
                    <a16:creationId xmlns:a16="http://schemas.microsoft.com/office/drawing/2014/main" id="{91892758-D8D8-CAC3-02BA-2C07E19CC8EC}"/>
                  </a:ext>
                </a:extLst>
              </p:cNvPr>
              <p:cNvSpPr>
                <a:spLocks noChangeArrowheads="1"/>
              </p:cNvSpPr>
              <p:nvPr/>
            </p:nvSpPr>
            <p:spPr bwMode="auto">
              <a:xfrm>
                <a:off x="629" y="3245"/>
                <a:ext cx="1335" cy="25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Intromissions</a:t>
                </a:r>
              </a:p>
            </p:txBody>
          </p:sp>
          <p:sp>
            <p:nvSpPr>
              <p:cNvPr id="28840" name="Rectangle 143">
                <a:extLst>
                  <a:ext uri="{FF2B5EF4-FFF2-40B4-BE49-F238E27FC236}">
                    <a16:creationId xmlns:a16="http://schemas.microsoft.com/office/drawing/2014/main" id="{EB37F1E4-ABAE-B4ED-BB69-5C82A513E102}"/>
                  </a:ext>
                </a:extLst>
              </p:cNvPr>
              <p:cNvSpPr>
                <a:spLocks noChangeArrowheads="1"/>
              </p:cNvSpPr>
              <p:nvPr/>
            </p:nvSpPr>
            <p:spPr bwMode="auto">
              <a:xfrm>
                <a:off x="509" y="3420"/>
                <a:ext cx="73" cy="7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41" name="Rectangle 144">
                <a:extLst>
                  <a:ext uri="{FF2B5EF4-FFF2-40B4-BE49-F238E27FC236}">
                    <a16:creationId xmlns:a16="http://schemas.microsoft.com/office/drawing/2014/main" id="{CC7BA0EE-D7A6-13BD-9DB2-9B067879B80A}"/>
                  </a:ext>
                </a:extLst>
              </p:cNvPr>
              <p:cNvSpPr>
                <a:spLocks noChangeArrowheads="1"/>
              </p:cNvSpPr>
              <p:nvPr/>
            </p:nvSpPr>
            <p:spPr bwMode="auto">
              <a:xfrm>
                <a:off x="629" y="3397"/>
                <a:ext cx="1222" cy="25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Ejaculations</a:t>
                </a:r>
              </a:p>
            </p:txBody>
          </p:sp>
        </p:grpSp>
        <p:sp>
          <p:nvSpPr>
            <p:cNvPr id="28729" name="Line 145">
              <a:extLst>
                <a:ext uri="{FF2B5EF4-FFF2-40B4-BE49-F238E27FC236}">
                  <a16:creationId xmlns:a16="http://schemas.microsoft.com/office/drawing/2014/main" id="{4F229D58-DDC1-186E-716E-4A7B534D5F91}"/>
                </a:ext>
              </a:extLst>
            </p:cNvPr>
            <p:cNvSpPr>
              <a:spLocks noChangeShapeType="1"/>
            </p:cNvSpPr>
            <p:nvPr/>
          </p:nvSpPr>
          <p:spPr bwMode="auto">
            <a:xfrm>
              <a:off x="3327" y="1986"/>
              <a:ext cx="26"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0" name="Rectangle 146">
              <a:extLst>
                <a:ext uri="{FF2B5EF4-FFF2-40B4-BE49-F238E27FC236}">
                  <a16:creationId xmlns:a16="http://schemas.microsoft.com/office/drawing/2014/main" id="{52E8CCBE-3D33-279D-9859-6BF5DFD0DF32}"/>
                </a:ext>
              </a:extLst>
            </p:cNvPr>
            <p:cNvSpPr>
              <a:spLocks noChangeArrowheads="1"/>
            </p:cNvSpPr>
            <p:nvPr/>
          </p:nvSpPr>
          <p:spPr bwMode="auto">
            <a:xfrm>
              <a:off x="6040" y="2000"/>
              <a:ext cx="14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15</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31" name="Line 147">
              <a:extLst>
                <a:ext uri="{FF2B5EF4-FFF2-40B4-BE49-F238E27FC236}">
                  <a16:creationId xmlns:a16="http://schemas.microsoft.com/office/drawing/2014/main" id="{9532EA2F-2C8F-CB09-245B-BFE92565EAC5}"/>
                </a:ext>
              </a:extLst>
            </p:cNvPr>
            <p:cNvSpPr>
              <a:spLocks noChangeShapeType="1"/>
            </p:cNvSpPr>
            <p:nvPr/>
          </p:nvSpPr>
          <p:spPr bwMode="auto">
            <a:xfrm>
              <a:off x="4612" y="3144"/>
              <a:ext cx="130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2" name="Line 148">
              <a:extLst>
                <a:ext uri="{FF2B5EF4-FFF2-40B4-BE49-F238E27FC236}">
                  <a16:creationId xmlns:a16="http://schemas.microsoft.com/office/drawing/2014/main" id="{ADE38E2B-8974-09EE-F3D0-B5C9A8DA31E4}"/>
                </a:ext>
              </a:extLst>
            </p:cNvPr>
            <p:cNvSpPr>
              <a:spLocks noChangeShapeType="1"/>
            </p:cNvSpPr>
            <p:nvPr/>
          </p:nvSpPr>
          <p:spPr bwMode="auto">
            <a:xfrm flipV="1">
              <a:off x="3356"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3" name="Line 149">
              <a:extLst>
                <a:ext uri="{FF2B5EF4-FFF2-40B4-BE49-F238E27FC236}">
                  <a16:creationId xmlns:a16="http://schemas.microsoft.com/office/drawing/2014/main" id="{0F12F9B2-3938-0CF7-218E-9D88E999E724}"/>
                </a:ext>
              </a:extLst>
            </p:cNvPr>
            <p:cNvSpPr>
              <a:spLocks noChangeShapeType="1"/>
            </p:cNvSpPr>
            <p:nvPr/>
          </p:nvSpPr>
          <p:spPr bwMode="auto">
            <a:xfrm flipV="1">
              <a:off x="3503"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4" name="Line 150">
              <a:extLst>
                <a:ext uri="{FF2B5EF4-FFF2-40B4-BE49-F238E27FC236}">
                  <a16:creationId xmlns:a16="http://schemas.microsoft.com/office/drawing/2014/main" id="{EBA5E2B0-D036-92DB-1FDB-29F3AB0504B6}"/>
                </a:ext>
              </a:extLst>
            </p:cNvPr>
            <p:cNvSpPr>
              <a:spLocks noChangeShapeType="1"/>
            </p:cNvSpPr>
            <p:nvPr/>
          </p:nvSpPr>
          <p:spPr bwMode="auto">
            <a:xfrm flipV="1">
              <a:off x="3645"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5" name="Line 151">
              <a:extLst>
                <a:ext uri="{FF2B5EF4-FFF2-40B4-BE49-F238E27FC236}">
                  <a16:creationId xmlns:a16="http://schemas.microsoft.com/office/drawing/2014/main" id="{32AFE69B-B11C-E624-B89D-88245670E604}"/>
                </a:ext>
              </a:extLst>
            </p:cNvPr>
            <p:cNvSpPr>
              <a:spLocks noChangeShapeType="1"/>
            </p:cNvSpPr>
            <p:nvPr/>
          </p:nvSpPr>
          <p:spPr bwMode="auto">
            <a:xfrm flipV="1">
              <a:off x="3792"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6" name="Line 152">
              <a:extLst>
                <a:ext uri="{FF2B5EF4-FFF2-40B4-BE49-F238E27FC236}">
                  <a16:creationId xmlns:a16="http://schemas.microsoft.com/office/drawing/2014/main" id="{99867B88-64F4-A7DD-8DC6-991367E8BE66}"/>
                </a:ext>
              </a:extLst>
            </p:cNvPr>
            <p:cNvSpPr>
              <a:spLocks noChangeShapeType="1"/>
            </p:cNvSpPr>
            <p:nvPr/>
          </p:nvSpPr>
          <p:spPr bwMode="auto">
            <a:xfrm flipV="1">
              <a:off x="3935"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7" name="Line 153">
              <a:extLst>
                <a:ext uri="{FF2B5EF4-FFF2-40B4-BE49-F238E27FC236}">
                  <a16:creationId xmlns:a16="http://schemas.microsoft.com/office/drawing/2014/main" id="{03036C79-EB15-83B7-EEC2-018AF379AF37}"/>
                </a:ext>
              </a:extLst>
            </p:cNvPr>
            <p:cNvSpPr>
              <a:spLocks noChangeShapeType="1"/>
            </p:cNvSpPr>
            <p:nvPr/>
          </p:nvSpPr>
          <p:spPr bwMode="auto">
            <a:xfrm flipV="1">
              <a:off x="4082"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8" name="Line 154">
              <a:extLst>
                <a:ext uri="{FF2B5EF4-FFF2-40B4-BE49-F238E27FC236}">
                  <a16:creationId xmlns:a16="http://schemas.microsoft.com/office/drawing/2014/main" id="{46E81F26-6771-97F9-4824-9C1BDD2222B4}"/>
                </a:ext>
              </a:extLst>
            </p:cNvPr>
            <p:cNvSpPr>
              <a:spLocks noChangeShapeType="1"/>
            </p:cNvSpPr>
            <p:nvPr/>
          </p:nvSpPr>
          <p:spPr bwMode="auto">
            <a:xfrm flipV="1">
              <a:off x="4225"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39" name="Line 155">
              <a:extLst>
                <a:ext uri="{FF2B5EF4-FFF2-40B4-BE49-F238E27FC236}">
                  <a16:creationId xmlns:a16="http://schemas.microsoft.com/office/drawing/2014/main" id="{F1CA146A-9D9A-1C15-B2BC-0B66319B6BB8}"/>
                </a:ext>
              </a:extLst>
            </p:cNvPr>
            <p:cNvSpPr>
              <a:spLocks noChangeShapeType="1"/>
            </p:cNvSpPr>
            <p:nvPr/>
          </p:nvSpPr>
          <p:spPr bwMode="auto">
            <a:xfrm flipV="1">
              <a:off x="4368"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nvGrpSpPr>
            <p:cNvPr id="28740" name="Group 156">
              <a:extLst>
                <a:ext uri="{FF2B5EF4-FFF2-40B4-BE49-F238E27FC236}">
                  <a16:creationId xmlns:a16="http://schemas.microsoft.com/office/drawing/2014/main" id="{54D5F374-654F-BDBD-0F87-3CE814360138}"/>
                </a:ext>
              </a:extLst>
            </p:cNvPr>
            <p:cNvGrpSpPr>
              <a:grpSpLocks/>
            </p:cNvGrpSpPr>
            <p:nvPr/>
          </p:nvGrpSpPr>
          <p:grpSpPr bwMode="auto">
            <a:xfrm>
              <a:off x="4515" y="2844"/>
              <a:ext cx="96" cy="323"/>
              <a:chOff x="3073" y="3931"/>
              <a:chExt cx="134" cy="36"/>
            </a:xfrm>
          </p:grpSpPr>
          <p:sp>
            <p:nvSpPr>
              <p:cNvPr id="28834" name="Line 157">
                <a:extLst>
                  <a:ext uri="{FF2B5EF4-FFF2-40B4-BE49-F238E27FC236}">
                    <a16:creationId xmlns:a16="http://schemas.microsoft.com/office/drawing/2014/main" id="{6F4CE9F2-009D-D257-0F34-A8F96AD57C41}"/>
                  </a:ext>
                </a:extLst>
              </p:cNvPr>
              <p:cNvSpPr>
                <a:spLocks noChangeShapeType="1"/>
              </p:cNvSpPr>
              <p:nvPr/>
            </p:nvSpPr>
            <p:spPr bwMode="auto">
              <a:xfrm flipV="1">
                <a:off x="3073" y="3931"/>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35" name="Line 158">
                <a:extLst>
                  <a:ext uri="{FF2B5EF4-FFF2-40B4-BE49-F238E27FC236}">
                    <a16:creationId xmlns:a16="http://schemas.microsoft.com/office/drawing/2014/main" id="{4685C963-0EA2-BEE4-9B32-DAB8B0843D85}"/>
                  </a:ext>
                </a:extLst>
              </p:cNvPr>
              <p:cNvSpPr>
                <a:spLocks noChangeShapeType="1"/>
              </p:cNvSpPr>
              <p:nvPr/>
            </p:nvSpPr>
            <p:spPr bwMode="auto">
              <a:xfrm flipV="1">
                <a:off x="3206" y="3931"/>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sp>
          <p:nvSpPr>
            <p:cNvPr id="28741" name="Line 159">
              <a:extLst>
                <a:ext uri="{FF2B5EF4-FFF2-40B4-BE49-F238E27FC236}">
                  <a16:creationId xmlns:a16="http://schemas.microsoft.com/office/drawing/2014/main" id="{C6D28768-7833-D8A4-9C61-5A20AAAF20D3}"/>
                </a:ext>
              </a:extLst>
            </p:cNvPr>
            <p:cNvSpPr>
              <a:spLocks noChangeShapeType="1"/>
            </p:cNvSpPr>
            <p:nvPr/>
          </p:nvSpPr>
          <p:spPr bwMode="auto">
            <a:xfrm flipV="1">
              <a:off x="4758"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2" name="Line 160">
              <a:extLst>
                <a:ext uri="{FF2B5EF4-FFF2-40B4-BE49-F238E27FC236}">
                  <a16:creationId xmlns:a16="http://schemas.microsoft.com/office/drawing/2014/main" id="{46A3F3FF-C730-9465-9CF1-0DC97B0CF33C}"/>
                </a:ext>
              </a:extLst>
            </p:cNvPr>
            <p:cNvSpPr>
              <a:spLocks noChangeShapeType="1"/>
            </p:cNvSpPr>
            <p:nvPr/>
          </p:nvSpPr>
          <p:spPr bwMode="auto">
            <a:xfrm flipV="1">
              <a:off x="4901"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3" name="Line 161">
              <a:extLst>
                <a:ext uri="{FF2B5EF4-FFF2-40B4-BE49-F238E27FC236}">
                  <a16:creationId xmlns:a16="http://schemas.microsoft.com/office/drawing/2014/main" id="{4964A60F-7DCD-695F-5463-7D4286E09F63}"/>
                </a:ext>
              </a:extLst>
            </p:cNvPr>
            <p:cNvSpPr>
              <a:spLocks noChangeShapeType="1"/>
            </p:cNvSpPr>
            <p:nvPr/>
          </p:nvSpPr>
          <p:spPr bwMode="auto">
            <a:xfrm flipV="1">
              <a:off x="5043"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4" name="Line 162">
              <a:extLst>
                <a:ext uri="{FF2B5EF4-FFF2-40B4-BE49-F238E27FC236}">
                  <a16:creationId xmlns:a16="http://schemas.microsoft.com/office/drawing/2014/main" id="{188EA4BE-0455-44C1-1282-2C94D7EB51F5}"/>
                </a:ext>
              </a:extLst>
            </p:cNvPr>
            <p:cNvSpPr>
              <a:spLocks noChangeShapeType="1"/>
            </p:cNvSpPr>
            <p:nvPr/>
          </p:nvSpPr>
          <p:spPr bwMode="auto">
            <a:xfrm flipV="1">
              <a:off x="5190"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5" name="Line 163">
              <a:extLst>
                <a:ext uri="{FF2B5EF4-FFF2-40B4-BE49-F238E27FC236}">
                  <a16:creationId xmlns:a16="http://schemas.microsoft.com/office/drawing/2014/main" id="{8EA8AF91-F16B-C8A9-A689-F04A712A6CCD}"/>
                </a:ext>
              </a:extLst>
            </p:cNvPr>
            <p:cNvSpPr>
              <a:spLocks noChangeShapeType="1"/>
            </p:cNvSpPr>
            <p:nvPr/>
          </p:nvSpPr>
          <p:spPr bwMode="auto">
            <a:xfrm flipV="1">
              <a:off x="5333"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6" name="Line 164">
              <a:extLst>
                <a:ext uri="{FF2B5EF4-FFF2-40B4-BE49-F238E27FC236}">
                  <a16:creationId xmlns:a16="http://schemas.microsoft.com/office/drawing/2014/main" id="{6DE6EA16-0FA2-4495-D87F-1C7DE85A41B4}"/>
                </a:ext>
              </a:extLst>
            </p:cNvPr>
            <p:cNvSpPr>
              <a:spLocks noChangeShapeType="1"/>
            </p:cNvSpPr>
            <p:nvPr/>
          </p:nvSpPr>
          <p:spPr bwMode="auto">
            <a:xfrm flipV="1">
              <a:off x="5480"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7" name="Line 165">
              <a:extLst>
                <a:ext uri="{FF2B5EF4-FFF2-40B4-BE49-F238E27FC236}">
                  <a16:creationId xmlns:a16="http://schemas.microsoft.com/office/drawing/2014/main" id="{1ED0CDFD-7E01-668A-6D99-6A5C8261B08D}"/>
                </a:ext>
              </a:extLst>
            </p:cNvPr>
            <p:cNvSpPr>
              <a:spLocks noChangeShapeType="1"/>
            </p:cNvSpPr>
            <p:nvPr/>
          </p:nvSpPr>
          <p:spPr bwMode="auto">
            <a:xfrm flipV="1">
              <a:off x="5623"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8" name="Line 166">
              <a:extLst>
                <a:ext uri="{FF2B5EF4-FFF2-40B4-BE49-F238E27FC236}">
                  <a16:creationId xmlns:a16="http://schemas.microsoft.com/office/drawing/2014/main" id="{51F6A828-32AE-47F5-00B4-603F6CFC2880}"/>
                </a:ext>
              </a:extLst>
            </p:cNvPr>
            <p:cNvSpPr>
              <a:spLocks noChangeShapeType="1"/>
            </p:cNvSpPr>
            <p:nvPr/>
          </p:nvSpPr>
          <p:spPr bwMode="auto">
            <a:xfrm flipV="1">
              <a:off x="5770" y="3143"/>
              <a:ext cx="1"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49" name="Line 167">
              <a:extLst>
                <a:ext uri="{FF2B5EF4-FFF2-40B4-BE49-F238E27FC236}">
                  <a16:creationId xmlns:a16="http://schemas.microsoft.com/office/drawing/2014/main" id="{4D3DFAA2-FCD7-D630-E868-8117E29A3AFC}"/>
                </a:ext>
              </a:extLst>
            </p:cNvPr>
            <p:cNvSpPr>
              <a:spLocks noChangeShapeType="1"/>
            </p:cNvSpPr>
            <p:nvPr/>
          </p:nvSpPr>
          <p:spPr bwMode="auto">
            <a:xfrm flipV="1">
              <a:off x="5913" y="3143"/>
              <a:ext cx="0" cy="24"/>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50" name="Line 168">
              <a:extLst>
                <a:ext uri="{FF2B5EF4-FFF2-40B4-BE49-F238E27FC236}">
                  <a16:creationId xmlns:a16="http://schemas.microsoft.com/office/drawing/2014/main" id="{AA0E42DF-A740-AC46-ECCB-D6B24A92350B}"/>
                </a:ext>
              </a:extLst>
            </p:cNvPr>
            <p:cNvSpPr>
              <a:spLocks noChangeShapeType="1"/>
            </p:cNvSpPr>
            <p:nvPr/>
          </p:nvSpPr>
          <p:spPr bwMode="auto">
            <a:xfrm>
              <a:off x="3356" y="3144"/>
              <a:ext cx="1163"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51" name="Line 169">
              <a:extLst>
                <a:ext uri="{FF2B5EF4-FFF2-40B4-BE49-F238E27FC236}">
                  <a16:creationId xmlns:a16="http://schemas.microsoft.com/office/drawing/2014/main" id="{725CDF5B-2F67-91B3-BBFF-9222571048E3}"/>
                </a:ext>
              </a:extLst>
            </p:cNvPr>
            <p:cNvSpPr>
              <a:spLocks noChangeShapeType="1"/>
            </p:cNvSpPr>
            <p:nvPr/>
          </p:nvSpPr>
          <p:spPr bwMode="auto">
            <a:xfrm>
              <a:off x="4436" y="1442"/>
              <a:ext cx="80"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52" name="Line 170">
              <a:extLst>
                <a:ext uri="{FF2B5EF4-FFF2-40B4-BE49-F238E27FC236}">
                  <a16:creationId xmlns:a16="http://schemas.microsoft.com/office/drawing/2014/main" id="{EEAE1A5A-D170-6C95-3E39-60D123C1F3D4}"/>
                </a:ext>
              </a:extLst>
            </p:cNvPr>
            <p:cNvSpPr>
              <a:spLocks noChangeShapeType="1"/>
            </p:cNvSpPr>
            <p:nvPr/>
          </p:nvSpPr>
          <p:spPr bwMode="auto">
            <a:xfrm flipH="1">
              <a:off x="4492" y="1440"/>
              <a:ext cx="46" cy="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53" name="Line 171">
              <a:extLst>
                <a:ext uri="{FF2B5EF4-FFF2-40B4-BE49-F238E27FC236}">
                  <a16:creationId xmlns:a16="http://schemas.microsoft.com/office/drawing/2014/main" id="{7AC669CC-FF1E-3002-E7CA-52AB3EAA50D3}"/>
                </a:ext>
              </a:extLst>
            </p:cNvPr>
            <p:cNvSpPr>
              <a:spLocks noChangeShapeType="1"/>
            </p:cNvSpPr>
            <p:nvPr/>
          </p:nvSpPr>
          <p:spPr bwMode="auto">
            <a:xfrm flipH="1">
              <a:off x="4553" y="1448"/>
              <a:ext cx="45" cy="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54" name="Rectangle 172">
              <a:extLst>
                <a:ext uri="{FF2B5EF4-FFF2-40B4-BE49-F238E27FC236}">
                  <a16:creationId xmlns:a16="http://schemas.microsoft.com/office/drawing/2014/main" id="{86F2DE4A-8EF1-3A5A-C8B6-39CCEF51F733}"/>
                </a:ext>
              </a:extLst>
            </p:cNvPr>
            <p:cNvSpPr>
              <a:spLocks noChangeArrowheads="1"/>
            </p:cNvSpPr>
            <p:nvPr/>
          </p:nvSpPr>
          <p:spPr bwMode="auto">
            <a:xfrm>
              <a:off x="3667" y="2587"/>
              <a:ext cx="30" cy="263"/>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55" name="Rectangle 173">
              <a:extLst>
                <a:ext uri="{FF2B5EF4-FFF2-40B4-BE49-F238E27FC236}">
                  <a16:creationId xmlns:a16="http://schemas.microsoft.com/office/drawing/2014/main" id="{3EFE929F-A34B-84AA-54E8-A99723B0921B}"/>
                </a:ext>
              </a:extLst>
            </p:cNvPr>
            <p:cNvSpPr>
              <a:spLocks noChangeArrowheads="1"/>
            </p:cNvSpPr>
            <p:nvPr/>
          </p:nvSpPr>
          <p:spPr bwMode="auto">
            <a:xfrm>
              <a:off x="3810" y="2708"/>
              <a:ext cx="35" cy="142"/>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56" name="Rectangle 174">
              <a:extLst>
                <a:ext uri="{FF2B5EF4-FFF2-40B4-BE49-F238E27FC236}">
                  <a16:creationId xmlns:a16="http://schemas.microsoft.com/office/drawing/2014/main" id="{0C0B5F78-A54B-D6F0-6409-FC362D249D4B}"/>
                </a:ext>
              </a:extLst>
            </p:cNvPr>
            <p:cNvSpPr>
              <a:spLocks noChangeArrowheads="1"/>
            </p:cNvSpPr>
            <p:nvPr/>
          </p:nvSpPr>
          <p:spPr bwMode="auto">
            <a:xfrm>
              <a:off x="3958" y="2615"/>
              <a:ext cx="31" cy="235"/>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57" name="Rectangle 175">
              <a:extLst>
                <a:ext uri="{FF2B5EF4-FFF2-40B4-BE49-F238E27FC236}">
                  <a16:creationId xmlns:a16="http://schemas.microsoft.com/office/drawing/2014/main" id="{DE0B645A-0CDA-696A-FF7E-C076A6DF9930}"/>
                </a:ext>
              </a:extLst>
            </p:cNvPr>
            <p:cNvSpPr>
              <a:spLocks noChangeArrowheads="1"/>
            </p:cNvSpPr>
            <p:nvPr/>
          </p:nvSpPr>
          <p:spPr bwMode="auto">
            <a:xfrm>
              <a:off x="4102" y="2684"/>
              <a:ext cx="30" cy="166"/>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58" name="Rectangle 176">
              <a:extLst>
                <a:ext uri="{FF2B5EF4-FFF2-40B4-BE49-F238E27FC236}">
                  <a16:creationId xmlns:a16="http://schemas.microsoft.com/office/drawing/2014/main" id="{52799761-6398-8613-09BD-EF2497DA44ED}"/>
                </a:ext>
              </a:extLst>
            </p:cNvPr>
            <p:cNvSpPr>
              <a:spLocks noChangeArrowheads="1"/>
            </p:cNvSpPr>
            <p:nvPr/>
          </p:nvSpPr>
          <p:spPr bwMode="auto">
            <a:xfrm>
              <a:off x="4245" y="2562"/>
              <a:ext cx="31" cy="288"/>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59" name="Rectangle 177">
              <a:extLst>
                <a:ext uri="{FF2B5EF4-FFF2-40B4-BE49-F238E27FC236}">
                  <a16:creationId xmlns:a16="http://schemas.microsoft.com/office/drawing/2014/main" id="{CE53CA4F-FF90-1E47-8CC2-AB0D3472A18B}"/>
                </a:ext>
              </a:extLst>
            </p:cNvPr>
            <p:cNvSpPr>
              <a:spLocks noChangeArrowheads="1"/>
            </p:cNvSpPr>
            <p:nvPr/>
          </p:nvSpPr>
          <p:spPr bwMode="auto">
            <a:xfrm>
              <a:off x="4389" y="2740"/>
              <a:ext cx="31" cy="11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0" name="Rectangle 178">
              <a:extLst>
                <a:ext uri="{FF2B5EF4-FFF2-40B4-BE49-F238E27FC236}">
                  <a16:creationId xmlns:a16="http://schemas.microsoft.com/office/drawing/2014/main" id="{88650982-8706-F645-53E2-AC95CADCC9BD}"/>
                </a:ext>
              </a:extLst>
            </p:cNvPr>
            <p:cNvSpPr>
              <a:spLocks noChangeArrowheads="1"/>
            </p:cNvSpPr>
            <p:nvPr/>
          </p:nvSpPr>
          <p:spPr bwMode="auto">
            <a:xfrm>
              <a:off x="5443" y="2510"/>
              <a:ext cx="30" cy="34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1" name="Rectangle 179">
              <a:extLst>
                <a:ext uri="{FF2B5EF4-FFF2-40B4-BE49-F238E27FC236}">
                  <a16:creationId xmlns:a16="http://schemas.microsoft.com/office/drawing/2014/main" id="{37CC13EF-EBA8-1D7E-F67D-93115AAE32EC}"/>
                </a:ext>
              </a:extLst>
            </p:cNvPr>
            <p:cNvSpPr>
              <a:spLocks noChangeArrowheads="1"/>
            </p:cNvSpPr>
            <p:nvPr/>
          </p:nvSpPr>
          <p:spPr bwMode="auto">
            <a:xfrm>
              <a:off x="5586" y="2720"/>
              <a:ext cx="30" cy="13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2" name="Rectangle 180">
              <a:extLst>
                <a:ext uri="{FF2B5EF4-FFF2-40B4-BE49-F238E27FC236}">
                  <a16:creationId xmlns:a16="http://schemas.microsoft.com/office/drawing/2014/main" id="{EE44A972-F98C-10D5-0283-F594CF43EEA8}"/>
                </a:ext>
              </a:extLst>
            </p:cNvPr>
            <p:cNvSpPr>
              <a:spLocks noChangeArrowheads="1"/>
            </p:cNvSpPr>
            <p:nvPr/>
          </p:nvSpPr>
          <p:spPr bwMode="auto">
            <a:xfrm>
              <a:off x="5730" y="2773"/>
              <a:ext cx="34" cy="77"/>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3" name="Rectangle 181">
              <a:extLst>
                <a:ext uri="{FF2B5EF4-FFF2-40B4-BE49-F238E27FC236}">
                  <a16:creationId xmlns:a16="http://schemas.microsoft.com/office/drawing/2014/main" id="{87AB9DFE-60F6-080E-D8E0-29AB08EFA080}"/>
                </a:ext>
              </a:extLst>
            </p:cNvPr>
            <p:cNvSpPr>
              <a:spLocks noChangeArrowheads="1"/>
            </p:cNvSpPr>
            <p:nvPr/>
          </p:nvSpPr>
          <p:spPr bwMode="auto">
            <a:xfrm>
              <a:off x="5877" y="2810"/>
              <a:ext cx="31" cy="40"/>
            </a:xfrm>
            <a:prstGeom prst="rect">
              <a:avLst/>
            </a:prstGeom>
            <a:solidFill>
              <a:srgbClr val="00CC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4" name="Rectangle 182">
              <a:extLst>
                <a:ext uri="{FF2B5EF4-FFF2-40B4-BE49-F238E27FC236}">
                  <a16:creationId xmlns:a16="http://schemas.microsoft.com/office/drawing/2014/main" id="{95273977-DACA-FDD7-3B92-58ECF2C9A8DD}"/>
                </a:ext>
              </a:extLst>
            </p:cNvPr>
            <p:cNvSpPr>
              <a:spLocks noChangeArrowheads="1"/>
            </p:cNvSpPr>
            <p:nvPr/>
          </p:nvSpPr>
          <p:spPr bwMode="auto">
            <a:xfrm>
              <a:off x="3697" y="2064"/>
              <a:ext cx="35" cy="786"/>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5" name="Rectangle 183">
              <a:extLst>
                <a:ext uri="{FF2B5EF4-FFF2-40B4-BE49-F238E27FC236}">
                  <a16:creationId xmlns:a16="http://schemas.microsoft.com/office/drawing/2014/main" id="{354C267D-2A40-999C-124C-339E1780F5F6}"/>
                </a:ext>
              </a:extLst>
            </p:cNvPr>
            <p:cNvSpPr>
              <a:spLocks noChangeArrowheads="1"/>
            </p:cNvSpPr>
            <p:nvPr/>
          </p:nvSpPr>
          <p:spPr bwMode="auto">
            <a:xfrm>
              <a:off x="3845" y="2433"/>
              <a:ext cx="30" cy="417"/>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6" name="Rectangle 184">
              <a:extLst>
                <a:ext uri="{FF2B5EF4-FFF2-40B4-BE49-F238E27FC236}">
                  <a16:creationId xmlns:a16="http://schemas.microsoft.com/office/drawing/2014/main" id="{45F122C0-8BEA-C3F5-A9EE-9AB88205DC51}"/>
                </a:ext>
              </a:extLst>
            </p:cNvPr>
            <p:cNvSpPr>
              <a:spLocks noChangeArrowheads="1"/>
            </p:cNvSpPr>
            <p:nvPr/>
          </p:nvSpPr>
          <p:spPr bwMode="auto">
            <a:xfrm>
              <a:off x="3989" y="2380"/>
              <a:ext cx="34" cy="470"/>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7" name="Rectangle 185">
              <a:extLst>
                <a:ext uri="{FF2B5EF4-FFF2-40B4-BE49-F238E27FC236}">
                  <a16:creationId xmlns:a16="http://schemas.microsoft.com/office/drawing/2014/main" id="{D4792FB8-35CC-C3B3-05FF-E425D185E22A}"/>
                </a:ext>
              </a:extLst>
            </p:cNvPr>
            <p:cNvSpPr>
              <a:spLocks noChangeArrowheads="1"/>
            </p:cNvSpPr>
            <p:nvPr/>
          </p:nvSpPr>
          <p:spPr bwMode="auto">
            <a:xfrm>
              <a:off x="4132" y="2639"/>
              <a:ext cx="35" cy="211"/>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8" name="Rectangle 186">
              <a:extLst>
                <a:ext uri="{FF2B5EF4-FFF2-40B4-BE49-F238E27FC236}">
                  <a16:creationId xmlns:a16="http://schemas.microsoft.com/office/drawing/2014/main" id="{908B9375-42AE-25EF-7352-C5151738E39B}"/>
                </a:ext>
              </a:extLst>
            </p:cNvPr>
            <p:cNvSpPr>
              <a:spLocks noChangeArrowheads="1"/>
            </p:cNvSpPr>
            <p:nvPr/>
          </p:nvSpPr>
          <p:spPr bwMode="auto">
            <a:xfrm>
              <a:off x="4276" y="2457"/>
              <a:ext cx="35" cy="393"/>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69" name="Rectangle 187">
              <a:extLst>
                <a:ext uri="{FF2B5EF4-FFF2-40B4-BE49-F238E27FC236}">
                  <a16:creationId xmlns:a16="http://schemas.microsoft.com/office/drawing/2014/main" id="{3C9D617A-2FEC-2FB5-13EC-D8831807381F}"/>
                </a:ext>
              </a:extLst>
            </p:cNvPr>
            <p:cNvSpPr>
              <a:spLocks noChangeArrowheads="1"/>
            </p:cNvSpPr>
            <p:nvPr/>
          </p:nvSpPr>
          <p:spPr bwMode="auto">
            <a:xfrm>
              <a:off x="4420" y="2587"/>
              <a:ext cx="34" cy="263"/>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0" name="Rectangle 188">
              <a:extLst>
                <a:ext uri="{FF2B5EF4-FFF2-40B4-BE49-F238E27FC236}">
                  <a16:creationId xmlns:a16="http://schemas.microsoft.com/office/drawing/2014/main" id="{7E1E95BB-3AB4-5D84-BF90-4344FDD260EB}"/>
                </a:ext>
              </a:extLst>
            </p:cNvPr>
            <p:cNvSpPr>
              <a:spLocks noChangeArrowheads="1"/>
            </p:cNvSpPr>
            <p:nvPr/>
          </p:nvSpPr>
          <p:spPr bwMode="auto">
            <a:xfrm>
              <a:off x="5473" y="2433"/>
              <a:ext cx="35" cy="417"/>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1" name="Rectangle 189">
              <a:extLst>
                <a:ext uri="{FF2B5EF4-FFF2-40B4-BE49-F238E27FC236}">
                  <a16:creationId xmlns:a16="http://schemas.microsoft.com/office/drawing/2014/main" id="{0D293BC7-C21C-49AE-BB47-F149780CAEC6}"/>
                </a:ext>
              </a:extLst>
            </p:cNvPr>
            <p:cNvSpPr>
              <a:spLocks noChangeArrowheads="1"/>
            </p:cNvSpPr>
            <p:nvPr/>
          </p:nvSpPr>
          <p:spPr bwMode="auto">
            <a:xfrm>
              <a:off x="5616" y="2773"/>
              <a:ext cx="35" cy="77"/>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2" name="Rectangle 190">
              <a:extLst>
                <a:ext uri="{FF2B5EF4-FFF2-40B4-BE49-F238E27FC236}">
                  <a16:creationId xmlns:a16="http://schemas.microsoft.com/office/drawing/2014/main" id="{3A0CA198-C759-B0E0-F078-B0F5042EF110}"/>
                </a:ext>
              </a:extLst>
            </p:cNvPr>
            <p:cNvSpPr>
              <a:spLocks noChangeArrowheads="1"/>
            </p:cNvSpPr>
            <p:nvPr/>
          </p:nvSpPr>
          <p:spPr bwMode="auto">
            <a:xfrm>
              <a:off x="5764" y="2760"/>
              <a:ext cx="31" cy="90"/>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3" name="Rectangle 191">
              <a:extLst>
                <a:ext uri="{FF2B5EF4-FFF2-40B4-BE49-F238E27FC236}">
                  <a16:creationId xmlns:a16="http://schemas.microsoft.com/office/drawing/2014/main" id="{51452A14-34DA-588F-D438-6A4AB3E0361C}"/>
                </a:ext>
              </a:extLst>
            </p:cNvPr>
            <p:cNvSpPr>
              <a:spLocks noChangeArrowheads="1"/>
            </p:cNvSpPr>
            <p:nvPr/>
          </p:nvSpPr>
          <p:spPr bwMode="auto">
            <a:xfrm>
              <a:off x="5908" y="2810"/>
              <a:ext cx="35" cy="40"/>
            </a:xfrm>
            <a:prstGeom prst="rect">
              <a:avLst/>
            </a:prstGeom>
            <a:solidFill>
              <a:srgbClr val="FFFF99"/>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4" name="Rectangle 192">
              <a:extLst>
                <a:ext uri="{FF2B5EF4-FFF2-40B4-BE49-F238E27FC236}">
                  <a16:creationId xmlns:a16="http://schemas.microsoft.com/office/drawing/2014/main" id="{9CEFBF49-77E3-40FB-7543-E295DA5B1660}"/>
                </a:ext>
              </a:extLst>
            </p:cNvPr>
            <p:cNvSpPr>
              <a:spLocks noChangeArrowheads="1"/>
            </p:cNvSpPr>
            <p:nvPr/>
          </p:nvSpPr>
          <p:spPr bwMode="auto">
            <a:xfrm>
              <a:off x="3732" y="2798"/>
              <a:ext cx="30" cy="5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5" name="Rectangle 193">
              <a:extLst>
                <a:ext uri="{FF2B5EF4-FFF2-40B4-BE49-F238E27FC236}">
                  <a16:creationId xmlns:a16="http://schemas.microsoft.com/office/drawing/2014/main" id="{DFF51B7D-3F5E-3CDA-24C2-D4CBE1FF6A27}"/>
                </a:ext>
              </a:extLst>
            </p:cNvPr>
            <p:cNvSpPr>
              <a:spLocks noChangeArrowheads="1"/>
            </p:cNvSpPr>
            <p:nvPr/>
          </p:nvSpPr>
          <p:spPr bwMode="auto">
            <a:xfrm>
              <a:off x="3875" y="2785"/>
              <a:ext cx="36" cy="65"/>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6" name="Rectangle 194">
              <a:extLst>
                <a:ext uri="{FF2B5EF4-FFF2-40B4-BE49-F238E27FC236}">
                  <a16:creationId xmlns:a16="http://schemas.microsoft.com/office/drawing/2014/main" id="{BCE9D49F-4DDE-7BC3-A53D-BC3EEECD71C8}"/>
                </a:ext>
              </a:extLst>
            </p:cNvPr>
            <p:cNvSpPr>
              <a:spLocks noChangeArrowheads="1"/>
            </p:cNvSpPr>
            <p:nvPr/>
          </p:nvSpPr>
          <p:spPr bwMode="auto">
            <a:xfrm>
              <a:off x="4023" y="2810"/>
              <a:ext cx="31" cy="40"/>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7" name="Rectangle 195">
              <a:extLst>
                <a:ext uri="{FF2B5EF4-FFF2-40B4-BE49-F238E27FC236}">
                  <a16:creationId xmlns:a16="http://schemas.microsoft.com/office/drawing/2014/main" id="{6A8D7DB6-3DF6-4482-433A-C2EFE804A130}"/>
                </a:ext>
              </a:extLst>
            </p:cNvPr>
            <p:cNvSpPr>
              <a:spLocks noChangeArrowheads="1"/>
            </p:cNvSpPr>
            <p:nvPr/>
          </p:nvSpPr>
          <p:spPr bwMode="auto">
            <a:xfrm>
              <a:off x="4167" y="2826"/>
              <a:ext cx="31" cy="24"/>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8" name="Rectangle 196">
              <a:extLst>
                <a:ext uri="{FF2B5EF4-FFF2-40B4-BE49-F238E27FC236}">
                  <a16:creationId xmlns:a16="http://schemas.microsoft.com/office/drawing/2014/main" id="{442DF398-B146-4130-1468-FA779FACBA16}"/>
                </a:ext>
              </a:extLst>
            </p:cNvPr>
            <p:cNvSpPr>
              <a:spLocks noChangeArrowheads="1"/>
            </p:cNvSpPr>
            <p:nvPr/>
          </p:nvSpPr>
          <p:spPr bwMode="auto">
            <a:xfrm>
              <a:off x="4311" y="2810"/>
              <a:ext cx="30" cy="40"/>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79" name="Rectangle 197">
              <a:extLst>
                <a:ext uri="{FF2B5EF4-FFF2-40B4-BE49-F238E27FC236}">
                  <a16:creationId xmlns:a16="http://schemas.microsoft.com/office/drawing/2014/main" id="{7F7D1FFF-B9DE-5507-3B50-2880BDDBB051}"/>
                </a:ext>
              </a:extLst>
            </p:cNvPr>
            <p:cNvSpPr>
              <a:spLocks noChangeArrowheads="1"/>
            </p:cNvSpPr>
            <p:nvPr/>
          </p:nvSpPr>
          <p:spPr bwMode="auto">
            <a:xfrm>
              <a:off x="4454" y="2838"/>
              <a:ext cx="31" cy="1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80" name="Rectangle 198">
              <a:extLst>
                <a:ext uri="{FF2B5EF4-FFF2-40B4-BE49-F238E27FC236}">
                  <a16:creationId xmlns:a16="http://schemas.microsoft.com/office/drawing/2014/main" id="{4DEF1815-7C40-E070-4B59-0B5471E0DBF8}"/>
                </a:ext>
              </a:extLst>
            </p:cNvPr>
            <p:cNvSpPr>
              <a:spLocks noChangeArrowheads="1"/>
            </p:cNvSpPr>
            <p:nvPr/>
          </p:nvSpPr>
          <p:spPr bwMode="auto">
            <a:xfrm>
              <a:off x="5508" y="2838"/>
              <a:ext cx="30" cy="12"/>
            </a:xfrm>
            <a:prstGeom prst="rect">
              <a:avLst/>
            </a:prstGeom>
            <a:solidFill>
              <a:srgbClr val="00FFFF"/>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781" name="Line 199">
              <a:extLst>
                <a:ext uri="{FF2B5EF4-FFF2-40B4-BE49-F238E27FC236}">
                  <a16:creationId xmlns:a16="http://schemas.microsoft.com/office/drawing/2014/main" id="{9F7F16B0-3832-8BC5-4222-3310CEC06156}"/>
                </a:ext>
              </a:extLst>
            </p:cNvPr>
            <p:cNvSpPr>
              <a:spLocks noChangeShapeType="1"/>
            </p:cNvSpPr>
            <p:nvPr/>
          </p:nvSpPr>
          <p:spPr bwMode="auto">
            <a:xfrm>
              <a:off x="3358" y="2850"/>
              <a:ext cx="114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82" name="Line 200">
              <a:extLst>
                <a:ext uri="{FF2B5EF4-FFF2-40B4-BE49-F238E27FC236}">
                  <a16:creationId xmlns:a16="http://schemas.microsoft.com/office/drawing/2014/main" id="{94436E9A-A95D-F00F-E34D-C6FF93A62763}"/>
                </a:ext>
              </a:extLst>
            </p:cNvPr>
            <p:cNvSpPr>
              <a:spLocks noChangeShapeType="1"/>
            </p:cNvSpPr>
            <p:nvPr/>
          </p:nvSpPr>
          <p:spPr bwMode="auto">
            <a:xfrm>
              <a:off x="5973" y="2050"/>
              <a:ext cx="0" cy="80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83" name="Rectangle 201">
              <a:extLst>
                <a:ext uri="{FF2B5EF4-FFF2-40B4-BE49-F238E27FC236}">
                  <a16:creationId xmlns:a16="http://schemas.microsoft.com/office/drawing/2014/main" id="{CCFAF4C8-F205-BD81-6619-3C0A75BB0D15}"/>
                </a:ext>
              </a:extLst>
            </p:cNvPr>
            <p:cNvSpPr>
              <a:spLocks noChangeArrowheads="1"/>
            </p:cNvSpPr>
            <p:nvPr/>
          </p:nvSpPr>
          <p:spPr bwMode="auto">
            <a:xfrm>
              <a:off x="6040" y="2786"/>
              <a:ext cx="70"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84" name="Line 202">
              <a:extLst>
                <a:ext uri="{FF2B5EF4-FFF2-40B4-BE49-F238E27FC236}">
                  <a16:creationId xmlns:a16="http://schemas.microsoft.com/office/drawing/2014/main" id="{E06ABEAE-2492-EAA8-ACF6-1FD86A438452}"/>
                </a:ext>
              </a:extLst>
            </p:cNvPr>
            <p:cNvSpPr>
              <a:spLocks noChangeShapeType="1"/>
            </p:cNvSpPr>
            <p:nvPr/>
          </p:nvSpPr>
          <p:spPr bwMode="auto">
            <a:xfrm>
              <a:off x="5977" y="2049"/>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85" name="Rectangle 203">
              <a:extLst>
                <a:ext uri="{FF2B5EF4-FFF2-40B4-BE49-F238E27FC236}">
                  <a16:creationId xmlns:a16="http://schemas.microsoft.com/office/drawing/2014/main" id="{66E3ADA2-730A-32F6-A429-8762E3DDFDBF}"/>
                </a:ext>
              </a:extLst>
            </p:cNvPr>
            <p:cNvSpPr>
              <a:spLocks noChangeArrowheads="1"/>
            </p:cNvSpPr>
            <p:nvPr/>
          </p:nvSpPr>
          <p:spPr bwMode="auto">
            <a:xfrm>
              <a:off x="6040" y="2529"/>
              <a:ext cx="70"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5</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86" name="Rectangle 204">
              <a:extLst>
                <a:ext uri="{FF2B5EF4-FFF2-40B4-BE49-F238E27FC236}">
                  <a16:creationId xmlns:a16="http://schemas.microsoft.com/office/drawing/2014/main" id="{7F30E074-5FC6-5EE7-EAA5-685468EC6454}"/>
                </a:ext>
              </a:extLst>
            </p:cNvPr>
            <p:cNvSpPr>
              <a:spLocks noChangeArrowheads="1"/>
            </p:cNvSpPr>
            <p:nvPr/>
          </p:nvSpPr>
          <p:spPr bwMode="auto">
            <a:xfrm>
              <a:off x="6040" y="2248"/>
              <a:ext cx="141" cy="13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FF"/>
                  </a:solidFill>
                  <a:latin typeface="Arial" panose="020B0604020202020204" pitchFamily="34" charset="0"/>
                  <a:ea typeface="Osaka"/>
                  <a:cs typeface="Arial" panose="020B0604020202020204" pitchFamily="34" charset="0"/>
                </a:rPr>
                <a:t>10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87" name="Line 205">
              <a:extLst>
                <a:ext uri="{FF2B5EF4-FFF2-40B4-BE49-F238E27FC236}">
                  <a16:creationId xmlns:a16="http://schemas.microsoft.com/office/drawing/2014/main" id="{CE40E5E1-3288-94C6-ADC1-CE31C173892F}"/>
                </a:ext>
              </a:extLst>
            </p:cNvPr>
            <p:cNvSpPr>
              <a:spLocks noChangeShapeType="1"/>
            </p:cNvSpPr>
            <p:nvPr/>
          </p:nvSpPr>
          <p:spPr bwMode="auto">
            <a:xfrm>
              <a:off x="5977" y="2297"/>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88" name="Line 206">
              <a:extLst>
                <a:ext uri="{FF2B5EF4-FFF2-40B4-BE49-F238E27FC236}">
                  <a16:creationId xmlns:a16="http://schemas.microsoft.com/office/drawing/2014/main" id="{A74665EB-4C0A-0F0D-0576-12408843A4D6}"/>
                </a:ext>
              </a:extLst>
            </p:cNvPr>
            <p:cNvSpPr>
              <a:spLocks noChangeShapeType="1"/>
            </p:cNvSpPr>
            <p:nvPr/>
          </p:nvSpPr>
          <p:spPr bwMode="auto">
            <a:xfrm>
              <a:off x="5977" y="2572"/>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89" name="Line 207">
              <a:extLst>
                <a:ext uri="{FF2B5EF4-FFF2-40B4-BE49-F238E27FC236}">
                  <a16:creationId xmlns:a16="http://schemas.microsoft.com/office/drawing/2014/main" id="{F563DA94-AAEA-1D38-6A02-12B802B32752}"/>
                </a:ext>
              </a:extLst>
            </p:cNvPr>
            <p:cNvSpPr>
              <a:spLocks noChangeShapeType="1"/>
            </p:cNvSpPr>
            <p:nvPr/>
          </p:nvSpPr>
          <p:spPr bwMode="auto">
            <a:xfrm>
              <a:off x="5977" y="2849"/>
              <a:ext cx="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90" name="Rectangle 208">
              <a:extLst>
                <a:ext uri="{FF2B5EF4-FFF2-40B4-BE49-F238E27FC236}">
                  <a16:creationId xmlns:a16="http://schemas.microsoft.com/office/drawing/2014/main" id="{550EAAF6-187A-D530-3B00-949B49BFA43D}"/>
                </a:ext>
              </a:extLst>
            </p:cNvPr>
            <p:cNvSpPr>
              <a:spLocks noChangeArrowheads="1"/>
            </p:cNvSpPr>
            <p:nvPr/>
          </p:nvSpPr>
          <p:spPr bwMode="auto">
            <a:xfrm rot="5400000">
              <a:off x="5546" y="2334"/>
              <a:ext cx="1422" cy="19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Copulation Frequency</a:t>
              </a:r>
            </a:p>
          </p:txBody>
        </p:sp>
        <p:sp>
          <p:nvSpPr>
            <p:cNvPr id="28791" name="Line 209">
              <a:extLst>
                <a:ext uri="{FF2B5EF4-FFF2-40B4-BE49-F238E27FC236}">
                  <a16:creationId xmlns:a16="http://schemas.microsoft.com/office/drawing/2014/main" id="{468AE165-F4B1-DF9F-8D31-2807C5711C45}"/>
                </a:ext>
              </a:extLst>
            </p:cNvPr>
            <p:cNvSpPr>
              <a:spLocks noChangeShapeType="1"/>
            </p:cNvSpPr>
            <p:nvPr/>
          </p:nvSpPr>
          <p:spPr bwMode="auto">
            <a:xfrm>
              <a:off x="4604" y="2850"/>
              <a:ext cx="1370"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92" name="Line 210">
              <a:extLst>
                <a:ext uri="{FF2B5EF4-FFF2-40B4-BE49-F238E27FC236}">
                  <a16:creationId xmlns:a16="http://schemas.microsoft.com/office/drawing/2014/main" id="{9B5DB236-F157-2D1E-E138-404B620A41C6}"/>
                </a:ext>
              </a:extLst>
            </p:cNvPr>
            <p:cNvSpPr>
              <a:spLocks noChangeShapeType="1"/>
            </p:cNvSpPr>
            <p:nvPr/>
          </p:nvSpPr>
          <p:spPr bwMode="auto">
            <a:xfrm flipH="1">
              <a:off x="4477" y="2804"/>
              <a:ext cx="46" cy="82"/>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93" name="Line 211">
              <a:extLst>
                <a:ext uri="{FF2B5EF4-FFF2-40B4-BE49-F238E27FC236}">
                  <a16:creationId xmlns:a16="http://schemas.microsoft.com/office/drawing/2014/main" id="{2471B072-C9A9-D320-0CD4-0891145A3AB9}"/>
                </a:ext>
              </a:extLst>
            </p:cNvPr>
            <p:cNvSpPr>
              <a:spLocks noChangeShapeType="1"/>
            </p:cNvSpPr>
            <p:nvPr/>
          </p:nvSpPr>
          <p:spPr bwMode="auto">
            <a:xfrm flipH="1">
              <a:off x="4577" y="2806"/>
              <a:ext cx="45" cy="83"/>
            </a:xfrm>
            <a:prstGeom prst="line">
              <a:avLst/>
            </a:prstGeom>
            <a:noFill/>
            <a:ln w="28575">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794" name="Rectangle 213">
              <a:extLst>
                <a:ext uri="{FF2B5EF4-FFF2-40B4-BE49-F238E27FC236}">
                  <a16:creationId xmlns:a16="http://schemas.microsoft.com/office/drawing/2014/main" id="{EC570CE9-D355-2F9F-BD82-216A61500E93}"/>
                </a:ext>
              </a:extLst>
            </p:cNvPr>
            <p:cNvSpPr>
              <a:spLocks noChangeArrowheads="1"/>
            </p:cNvSpPr>
            <p:nvPr/>
          </p:nvSpPr>
          <p:spPr bwMode="auto">
            <a:xfrm>
              <a:off x="3309"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95" name="Rectangle 214">
              <a:extLst>
                <a:ext uri="{FF2B5EF4-FFF2-40B4-BE49-F238E27FC236}">
                  <a16:creationId xmlns:a16="http://schemas.microsoft.com/office/drawing/2014/main" id="{C9DBA000-9A4C-FD2F-FA34-20F5B7F51FD8}"/>
                </a:ext>
              </a:extLst>
            </p:cNvPr>
            <p:cNvSpPr>
              <a:spLocks noChangeArrowheads="1"/>
            </p:cNvSpPr>
            <p:nvPr/>
          </p:nvSpPr>
          <p:spPr bwMode="auto">
            <a:xfrm>
              <a:off x="3458"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2</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96" name="Rectangle 215">
              <a:extLst>
                <a:ext uri="{FF2B5EF4-FFF2-40B4-BE49-F238E27FC236}">
                  <a16:creationId xmlns:a16="http://schemas.microsoft.com/office/drawing/2014/main" id="{7FC21591-D231-E1C0-88EA-C3A4922A2E06}"/>
                </a:ext>
              </a:extLst>
            </p:cNvPr>
            <p:cNvSpPr>
              <a:spLocks noChangeArrowheads="1"/>
            </p:cNvSpPr>
            <p:nvPr/>
          </p:nvSpPr>
          <p:spPr bwMode="auto">
            <a:xfrm>
              <a:off x="3605"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3</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97" name="Rectangle 216">
              <a:extLst>
                <a:ext uri="{FF2B5EF4-FFF2-40B4-BE49-F238E27FC236}">
                  <a16:creationId xmlns:a16="http://schemas.microsoft.com/office/drawing/2014/main" id="{40431520-B92D-81AF-3EEF-A260DB1E289E}"/>
                </a:ext>
              </a:extLst>
            </p:cNvPr>
            <p:cNvSpPr>
              <a:spLocks noChangeArrowheads="1"/>
            </p:cNvSpPr>
            <p:nvPr/>
          </p:nvSpPr>
          <p:spPr bwMode="auto">
            <a:xfrm>
              <a:off x="3746"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4</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98" name="Rectangle 217">
              <a:extLst>
                <a:ext uri="{FF2B5EF4-FFF2-40B4-BE49-F238E27FC236}">
                  <a16:creationId xmlns:a16="http://schemas.microsoft.com/office/drawing/2014/main" id="{5ED6F365-7920-149A-84F6-41ACD03B237C}"/>
                </a:ext>
              </a:extLst>
            </p:cNvPr>
            <p:cNvSpPr>
              <a:spLocks noChangeArrowheads="1"/>
            </p:cNvSpPr>
            <p:nvPr/>
          </p:nvSpPr>
          <p:spPr bwMode="auto">
            <a:xfrm>
              <a:off x="3890"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5</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799" name="Rectangle 218">
              <a:extLst>
                <a:ext uri="{FF2B5EF4-FFF2-40B4-BE49-F238E27FC236}">
                  <a16:creationId xmlns:a16="http://schemas.microsoft.com/office/drawing/2014/main" id="{D7800182-20FB-C9C7-A9F4-8EA9077E585B}"/>
                </a:ext>
              </a:extLst>
            </p:cNvPr>
            <p:cNvSpPr>
              <a:spLocks noChangeArrowheads="1"/>
            </p:cNvSpPr>
            <p:nvPr/>
          </p:nvSpPr>
          <p:spPr bwMode="auto">
            <a:xfrm>
              <a:off x="4042"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6</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0" name="Rectangle 219">
              <a:extLst>
                <a:ext uri="{FF2B5EF4-FFF2-40B4-BE49-F238E27FC236}">
                  <a16:creationId xmlns:a16="http://schemas.microsoft.com/office/drawing/2014/main" id="{853C3C5B-DEAB-A168-3D90-0C9535A4EDEA}"/>
                </a:ext>
              </a:extLst>
            </p:cNvPr>
            <p:cNvSpPr>
              <a:spLocks noChangeArrowheads="1"/>
            </p:cNvSpPr>
            <p:nvPr/>
          </p:nvSpPr>
          <p:spPr bwMode="auto">
            <a:xfrm>
              <a:off x="4182"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7</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1" name="Rectangle 220">
              <a:extLst>
                <a:ext uri="{FF2B5EF4-FFF2-40B4-BE49-F238E27FC236}">
                  <a16:creationId xmlns:a16="http://schemas.microsoft.com/office/drawing/2014/main" id="{7F2AAC1E-8A22-E6C0-AF74-4D3F7E971E03}"/>
                </a:ext>
              </a:extLst>
            </p:cNvPr>
            <p:cNvSpPr>
              <a:spLocks noChangeArrowheads="1"/>
            </p:cNvSpPr>
            <p:nvPr/>
          </p:nvSpPr>
          <p:spPr bwMode="auto">
            <a:xfrm>
              <a:off x="4323" y="3199"/>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8</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2" name="Rectangle 221">
              <a:extLst>
                <a:ext uri="{FF2B5EF4-FFF2-40B4-BE49-F238E27FC236}">
                  <a16:creationId xmlns:a16="http://schemas.microsoft.com/office/drawing/2014/main" id="{86D7457E-9A25-D95D-7CDE-9EB18B117133}"/>
                </a:ext>
              </a:extLst>
            </p:cNvPr>
            <p:cNvSpPr>
              <a:spLocks noChangeArrowheads="1"/>
            </p:cNvSpPr>
            <p:nvPr/>
          </p:nvSpPr>
          <p:spPr bwMode="auto">
            <a:xfrm>
              <a:off x="4719" y="3200"/>
              <a:ext cx="91"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9</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3" name="Rectangle 222">
              <a:extLst>
                <a:ext uri="{FF2B5EF4-FFF2-40B4-BE49-F238E27FC236}">
                  <a16:creationId xmlns:a16="http://schemas.microsoft.com/office/drawing/2014/main" id="{3F030834-D76C-F7AD-D749-2CABA6C5C97F}"/>
                </a:ext>
              </a:extLst>
            </p:cNvPr>
            <p:cNvSpPr>
              <a:spLocks noChangeArrowheads="1"/>
            </p:cNvSpPr>
            <p:nvPr/>
          </p:nvSpPr>
          <p:spPr bwMode="auto">
            <a:xfrm>
              <a:off x="4794" y="3200"/>
              <a:ext cx="18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10</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4" name="Rectangle 223">
              <a:extLst>
                <a:ext uri="{FF2B5EF4-FFF2-40B4-BE49-F238E27FC236}">
                  <a16:creationId xmlns:a16="http://schemas.microsoft.com/office/drawing/2014/main" id="{B53B0C17-5B5B-7727-7987-14CE77E25823}"/>
                </a:ext>
              </a:extLst>
            </p:cNvPr>
            <p:cNvSpPr>
              <a:spLocks noChangeArrowheads="1"/>
            </p:cNvSpPr>
            <p:nvPr/>
          </p:nvSpPr>
          <p:spPr bwMode="auto">
            <a:xfrm>
              <a:off x="4962" y="3200"/>
              <a:ext cx="170"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11</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5" name="Rectangle 224">
              <a:extLst>
                <a:ext uri="{FF2B5EF4-FFF2-40B4-BE49-F238E27FC236}">
                  <a16:creationId xmlns:a16="http://schemas.microsoft.com/office/drawing/2014/main" id="{79180755-105D-F4AE-C974-93662C813830}"/>
                </a:ext>
              </a:extLst>
            </p:cNvPr>
            <p:cNvSpPr>
              <a:spLocks noChangeArrowheads="1"/>
            </p:cNvSpPr>
            <p:nvPr/>
          </p:nvSpPr>
          <p:spPr bwMode="auto">
            <a:xfrm>
              <a:off x="5086" y="3200"/>
              <a:ext cx="18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12</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6" name="Rectangle 225">
              <a:extLst>
                <a:ext uri="{FF2B5EF4-FFF2-40B4-BE49-F238E27FC236}">
                  <a16:creationId xmlns:a16="http://schemas.microsoft.com/office/drawing/2014/main" id="{F12719F7-F24E-2242-DDCD-C68CC96FF341}"/>
                </a:ext>
              </a:extLst>
            </p:cNvPr>
            <p:cNvSpPr>
              <a:spLocks noChangeArrowheads="1"/>
            </p:cNvSpPr>
            <p:nvPr/>
          </p:nvSpPr>
          <p:spPr bwMode="auto">
            <a:xfrm>
              <a:off x="5227" y="3200"/>
              <a:ext cx="18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13</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7" name="Rectangle 226">
              <a:extLst>
                <a:ext uri="{FF2B5EF4-FFF2-40B4-BE49-F238E27FC236}">
                  <a16:creationId xmlns:a16="http://schemas.microsoft.com/office/drawing/2014/main" id="{D9A703C3-3984-4243-0C5B-F552BBED97F6}"/>
                </a:ext>
              </a:extLst>
            </p:cNvPr>
            <p:cNvSpPr>
              <a:spLocks noChangeArrowheads="1"/>
            </p:cNvSpPr>
            <p:nvPr/>
          </p:nvSpPr>
          <p:spPr bwMode="auto">
            <a:xfrm>
              <a:off x="5374" y="3200"/>
              <a:ext cx="18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14</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8" name="Rectangle 227">
              <a:extLst>
                <a:ext uri="{FF2B5EF4-FFF2-40B4-BE49-F238E27FC236}">
                  <a16:creationId xmlns:a16="http://schemas.microsoft.com/office/drawing/2014/main" id="{0B4D5ACB-2D42-748A-EB94-F3828BEB0AE6}"/>
                </a:ext>
              </a:extLst>
            </p:cNvPr>
            <p:cNvSpPr>
              <a:spLocks noChangeArrowheads="1"/>
            </p:cNvSpPr>
            <p:nvPr/>
          </p:nvSpPr>
          <p:spPr bwMode="auto">
            <a:xfrm>
              <a:off x="5517" y="3200"/>
              <a:ext cx="18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15</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09" name="Rectangle 228">
              <a:extLst>
                <a:ext uri="{FF2B5EF4-FFF2-40B4-BE49-F238E27FC236}">
                  <a16:creationId xmlns:a16="http://schemas.microsoft.com/office/drawing/2014/main" id="{8799D640-3BA0-2308-0116-9119DF16BF52}"/>
                </a:ext>
              </a:extLst>
            </p:cNvPr>
            <p:cNvSpPr>
              <a:spLocks noChangeArrowheads="1"/>
            </p:cNvSpPr>
            <p:nvPr/>
          </p:nvSpPr>
          <p:spPr bwMode="auto">
            <a:xfrm>
              <a:off x="5666" y="3200"/>
              <a:ext cx="18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16</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10" name="Rectangle 229">
              <a:extLst>
                <a:ext uri="{FF2B5EF4-FFF2-40B4-BE49-F238E27FC236}">
                  <a16:creationId xmlns:a16="http://schemas.microsoft.com/office/drawing/2014/main" id="{0482CD2C-0C99-71DE-6CDF-1825B5BF7195}"/>
                </a:ext>
              </a:extLst>
            </p:cNvPr>
            <p:cNvSpPr>
              <a:spLocks noChangeArrowheads="1"/>
            </p:cNvSpPr>
            <p:nvPr/>
          </p:nvSpPr>
          <p:spPr bwMode="auto">
            <a:xfrm>
              <a:off x="5807" y="3200"/>
              <a:ext cx="182" cy="23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solidFill>
                    <a:srgbClr val="FFFFFF"/>
                  </a:solidFill>
                  <a:latin typeface="Arial" panose="020B0604020202020204" pitchFamily="34" charset="0"/>
                  <a:ea typeface="Osaka"/>
                  <a:cs typeface="Arial" panose="020B0604020202020204" pitchFamily="34" charset="0"/>
                </a:rPr>
                <a:t>17</a:t>
              </a:r>
              <a:endParaRPr lang="en-US" altLang="en-US" sz="2400" b="0">
                <a:solidFill>
                  <a:srgbClr val="FFFFFF"/>
                </a:solidFill>
                <a:latin typeface="Arial" panose="020B0604020202020204" pitchFamily="34" charset="0"/>
                <a:ea typeface="Osaka"/>
                <a:cs typeface="Arial" panose="020B0604020202020204" pitchFamily="34" charset="0"/>
              </a:endParaRPr>
            </a:p>
          </p:txBody>
        </p:sp>
        <p:sp>
          <p:nvSpPr>
            <p:cNvPr id="28811" name="Rectangle 230">
              <a:extLst>
                <a:ext uri="{FF2B5EF4-FFF2-40B4-BE49-F238E27FC236}">
                  <a16:creationId xmlns:a16="http://schemas.microsoft.com/office/drawing/2014/main" id="{01D9D659-8CBA-FA64-9D84-B7592EA7B489}"/>
                </a:ext>
              </a:extLst>
            </p:cNvPr>
            <p:cNvSpPr>
              <a:spLocks noChangeArrowheads="1"/>
            </p:cNvSpPr>
            <p:nvPr/>
          </p:nvSpPr>
          <p:spPr bwMode="auto">
            <a:xfrm>
              <a:off x="3343" y="2903"/>
              <a:ext cx="1174" cy="242"/>
            </a:xfrm>
            <a:prstGeom prst="rect">
              <a:avLst/>
            </a:prstGeom>
            <a:noFill/>
            <a:ln w="19050">
              <a:solidFill>
                <a:srgbClr val="FFFFFF"/>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12" name="Rectangle 231">
              <a:extLst>
                <a:ext uri="{FF2B5EF4-FFF2-40B4-BE49-F238E27FC236}">
                  <a16:creationId xmlns:a16="http://schemas.microsoft.com/office/drawing/2014/main" id="{F3929D75-58E2-72DB-76E6-1B3E48C99945}"/>
                </a:ext>
              </a:extLst>
            </p:cNvPr>
            <p:cNvSpPr>
              <a:spLocks noChangeArrowheads="1"/>
            </p:cNvSpPr>
            <p:nvPr/>
          </p:nvSpPr>
          <p:spPr bwMode="auto">
            <a:xfrm>
              <a:off x="4610" y="2905"/>
              <a:ext cx="1421" cy="238"/>
            </a:xfrm>
            <a:prstGeom prst="rect">
              <a:avLst/>
            </a:prstGeom>
            <a:noFill/>
            <a:ln w="19050">
              <a:solidFill>
                <a:srgbClr val="FFFFFF"/>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solidFill>
                  <a:srgbClr val="FFFFFF"/>
                </a:solidFill>
                <a:latin typeface="Arial" panose="020B0604020202020204" pitchFamily="34" charset="0"/>
                <a:cs typeface="Arial" panose="020B0604020202020204" pitchFamily="34" charset="0"/>
              </a:endParaRPr>
            </a:p>
          </p:txBody>
        </p:sp>
        <p:sp>
          <p:nvSpPr>
            <p:cNvPr id="28813" name="Line 232">
              <a:extLst>
                <a:ext uri="{FF2B5EF4-FFF2-40B4-BE49-F238E27FC236}">
                  <a16:creationId xmlns:a16="http://schemas.microsoft.com/office/drawing/2014/main" id="{4753774D-DD36-E8FB-7DB5-D6FAE0805733}"/>
                </a:ext>
              </a:extLst>
            </p:cNvPr>
            <p:cNvSpPr>
              <a:spLocks noChangeShapeType="1"/>
            </p:cNvSpPr>
            <p:nvPr/>
          </p:nvSpPr>
          <p:spPr bwMode="auto">
            <a:xfrm>
              <a:off x="3338" y="3025"/>
              <a:ext cx="1174"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14" name="Line 233">
              <a:extLst>
                <a:ext uri="{FF2B5EF4-FFF2-40B4-BE49-F238E27FC236}">
                  <a16:creationId xmlns:a16="http://schemas.microsoft.com/office/drawing/2014/main" id="{DAEF3565-A0A0-195D-E857-AA60072DB37A}"/>
                </a:ext>
              </a:extLst>
            </p:cNvPr>
            <p:cNvSpPr>
              <a:spLocks noChangeShapeType="1"/>
            </p:cNvSpPr>
            <p:nvPr/>
          </p:nvSpPr>
          <p:spPr bwMode="auto">
            <a:xfrm>
              <a:off x="4609" y="3025"/>
              <a:ext cx="1423"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15" name="Line 234">
              <a:extLst>
                <a:ext uri="{FF2B5EF4-FFF2-40B4-BE49-F238E27FC236}">
                  <a16:creationId xmlns:a16="http://schemas.microsoft.com/office/drawing/2014/main" id="{29A5EAEC-6C38-9CB5-C42F-453A41C76C3E}"/>
                </a:ext>
              </a:extLst>
            </p:cNvPr>
            <p:cNvSpPr>
              <a:spLocks noChangeShapeType="1"/>
            </p:cNvSpPr>
            <p:nvPr/>
          </p:nvSpPr>
          <p:spPr bwMode="auto">
            <a:xfrm flipH="1">
              <a:off x="3482" y="2847"/>
              <a:ext cx="20" cy="5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16" name="Line 235">
              <a:extLst>
                <a:ext uri="{FF2B5EF4-FFF2-40B4-BE49-F238E27FC236}">
                  <a16:creationId xmlns:a16="http://schemas.microsoft.com/office/drawing/2014/main" id="{49B216D0-9C61-E80B-220B-0A35D05F5CBC}"/>
                </a:ext>
              </a:extLst>
            </p:cNvPr>
            <p:cNvSpPr>
              <a:spLocks noChangeShapeType="1"/>
            </p:cNvSpPr>
            <p:nvPr/>
          </p:nvSpPr>
          <p:spPr bwMode="auto">
            <a:xfrm>
              <a:off x="3625" y="2847"/>
              <a:ext cx="9" cy="5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17" name="Line 236">
              <a:extLst>
                <a:ext uri="{FF2B5EF4-FFF2-40B4-BE49-F238E27FC236}">
                  <a16:creationId xmlns:a16="http://schemas.microsoft.com/office/drawing/2014/main" id="{8EABE351-2F3D-0CA0-373B-732B454B7A64}"/>
                </a:ext>
              </a:extLst>
            </p:cNvPr>
            <p:cNvSpPr>
              <a:spLocks noChangeShapeType="1"/>
            </p:cNvSpPr>
            <p:nvPr/>
          </p:nvSpPr>
          <p:spPr bwMode="auto">
            <a:xfrm flipH="1">
              <a:off x="4912" y="2845"/>
              <a:ext cx="7" cy="59"/>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18" name="Line 237">
              <a:extLst>
                <a:ext uri="{FF2B5EF4-FFF2-40B4-BE49-F238E27FC236}">
                  <a16:creationId xmlns:a16="http://schemas.microsoft.com/office/drawing/2014/main" id="{BD65C3DD-84B2-7EE7-E45B-1CA599434CD9}"/>
                </a:ext>
              </a:extLst>
            </p:cNvPr>
            <p:cNvSpPr>
              <a:spLocks noChangeShapeType="1"/>
            </p:cNvSpPr>
            <p:nvPr/>
          </p:nvSpPr>
          <p:spPr bwMode="auto">
            <a:xfrm>
              <a:off x="5029" y="2851"/>
              <a:ext cx="37" cy="51"/>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19" name="Line 238">
              <a:extLst>
                <a:ext uri="{FF2B5EF4-FFF2-40B4-BE49-F238E27FC236}">
                  <a16:creationId xmlns:a16="http://schemas.microsoft.com/office/drawing/2014/main" id="{785992E4-E169-E677-FD9D-1669F177B8E3}"/>
                </a:ext>
              </a:extLst>
            </p:cNvPr>
            <p:cNvSpPr>
              <a:spLocks noChangeShapeType="1"/>
            </p:cNvSpPr>
            <p:nvPr/>
          </p:nvSpPr>
          <p:spPr bwMode="auto">
            <a:xfrm flipH="1">
              <a:off x="5211" y="2853"/>
              <a:ext cx="2" cy="55"/>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20" name="Line 239">
              <a:extLst>
                <a:ext uri="{FF2B5EF4-FFF2-40B4-BE49-F238E27FC236}">
                  <a16:creationId xmlns:a16="http://schemas.microsoft.com/office/drawing/2014/main" id="{61016775-A0A1-CBCA-1040-771FA5564B95}"/>
                </a:ext>
              </a:extLst>
            </p:cNvPr>
            <p:cNvSpPr>
              <a:spLocks noChangeShapeType="1"/>
            </p:cNvSpPr>
            <p:nvPr/>
          </p:nvSpPr>
          <p:spPr bwMode="auto">
            <a:xfrm>
              <a:off x="5327" y="2845"/>
              <a:ext cx="28" cy="57"/>
            </a:xfrm>
            <a:prstGeom prst="line">
              <a:avLst/>
            </a:prstGeom>
            <a:noFill/>
            <a:ln w="0">
              <a:solidFill>
                <a:srgbClr val="C0C0C0"/>
              </a:solidFill>
              <a:prstDash val="sysDot"/>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28821" name="Line 240">
              <a:extLst>
                <a:ext uri="{FF2B5EF4-FFF2-40B4-BE49-F238E27FC236}">
                  <a16:creationId xmlns:a16="http://schemas.microsoft.com/office/drawing/2014/main" id="{3BEF44C0-8C3A-245E-D82B-DF005A9B0A8E}"/>
                </a:ext>
              </a:extLst>
            </p:cNvPr>
            <p:cNvSpPr>
              <a:spLocks noChangeShapeType="1"/>
            </p:cNvSpPr>
            <p:nvPr/>
          </p:nvSpPr>
          <p:spPr bwMode="auto">
            <a:xfrm>
              <a:off x="3480" y="2904"/>
              <a:ext cx="0" cy="243"/>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22" name="Line 241">
              <a:extLst>
                <a:ext uri="{FF2B5EF4-FFF2-40B4-BE49-F238E27FC236}">
                  <a16:creationId xmlns:a16="http://schemas.microsoft.com/office/drawing/2014/main" id="{E450F887-A774-F877-4367-9D89D3618FAB}"/>
                </a:ext>
              </a:extLst>
            </p:cNvPr>
            <p:cNvSpPr>
              <a:spLocks noChangeShapeType="1"/>
            </p:cNvSpPr>
            <p:nvPr/>
          </p:nvSpPr>
          <p:spPr bwMode="auto">
            <a:xfrm>
              <a:off x="3630" y="2900"/>
              <a:ext cx="0" cy="1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23" name="Line 242">
              <a:extLst>
                <a:ext uri="{FF2B5EF4-FFF2-40B4-BE49-F238E27FC236}">
                  <a16:creationId xmlns:a16="http://schemas.microsoft.com/office/drawing/2014/main" id="{717CDE4E-1A0D-8897-CCE3-8E8CC04809AB}"/>
                </a:ext>
              </a:extLst>
            </p:cNvPr>
            <p:cNvSpPr>
              <a:spLocks noChangeShapeType="1"/>
            </p:cNvSpPr>
            <p:nvPr/>
          </p:nvSpPr>
          <p:spPr bwMode="auto">
            <a:xfrm>
              <a:off x="4082" y="3094"/>
              <a:ext cx="43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24" name="Line 243">
              <a:extLst>
                <a:ext uri="{FF2B5EF4-FFF2-40B4-BE49-F238E27FC236}">
                  <a16:creationId xmlns:a16="http://schemas.microsoft.com/office/drawing/2014/main" id="{DBF734A2-D0ED-F2CA-6EC6-3479C6ED76A1}"/>
                </a:ext>
              </a:extLst>
            </p:cNvPr>
            <p:cNvSpPr>
              <a:spLocks noChangeShapeType="1"/>
            </p:cNvSpPr>
            <p:nvPr/>
          </p:nvSpPr>
          <p:spPr bwMode="auto">
            <a:xfrm>
              <a:off x="4609" y="3094"/>
              <a:ext cx="567" cy="0"/>
            </a:xfrm>
            <a:prstGeom prst="line">
              <a:avLst/>
            </a:prstGeom>
            <a:noFill/>
            <a:ln w="19050">
              <a:solidFill>
                <a:srgbClr val="FFFFFF"/>
              </a:solidFill>
              <a:round/>
              <a:headEnd/>
              <a:tailEnd type="arrow"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25" name="Rectangle 247">
              <a:extLst>
                <a:ext uri="{FF2B5EF4-FFF2-40B4-BE49-F238E27FC236}">
                  <a16:creationId xmlns:a16="http://schemas.microsoft.com/office/drawing/2014/main" id="{B7C0615C-6B92-4A75-BF7A-1D46AFE9EF28}"/>
                </a:ext>
              </a:extLst>
            </p:cNvPr>
            <p:cNvSpPr>
              <a:spLocks noChangeArrowheads="1"/>
            </p:cNvSpPr>
            <p:nvPr/>
          </p:nvSpPr>
          <p:spPr bwMode="auto">
            <a:xfrm>
              <a:off x="3501" y="3045"/>
              <a:ext cx="713" cy="9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b="0">
                  <a:solidFill>
                    <a:srgbClr val="FFFFFF"/>
                  </a:solidFill>
                  <a:latin typeface="Arial" panose="020B0604020202020204" pitchFamily="34" charset="0"/>
                  <a:ea typeface="Osaka"/>
                  <a:cs typeface="Arial" panose="020B0604020202020204" pitchFamily="34" charset="0"/>
                </a:rPr>
                <a:t>Female 1 Present</a:t>
              </a:r>
            </a:p>
          </p:txBody>
        </p:sp>
        <p:sp>
          <p:nvSpPr>
            <p:cNvPr id="28826" name="Rectangle 249">
              <a:extLst>
                <a:ext uri="{FF2B5EF4-FFF2-40B4-BE49-F238E27FC236}">
                  <a16:creationId xmlns:a16="http://schemas.microsoft.com/office/drawing/2014/main" id="{C0BFF823-1E15-034B-12D8-069A11980CED}"/>
                </a:ext>
              </a:extLst>
            </p:cNvPr>
            <p:cNvSpPr>
              <a:spLocks noChangeArrowheads="1"/>
            </p:cNvSpPr>
            <p:nvPr/>
          </p:nvSpPr>
          <p:spPr bwMode="auto">
            <a:xfrm>
              <a:off x="5277" y="3045"/>
              <a:ext cx="713" cy="9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b="0">
                  <a:solidFill>
                    <a:srgbClr val="FFFFFF"/>
                  </a:solidFill>
                  <a:latin typeface="Arial" panose="020B0604020202020204" pitchFamily="34" charset="0"/>
                  <a:ea typeface="Osaka"/>
                  <a:cs typeface="Arial" panose="020B0604020202020204" pitchFamily="34" charset="0"/>
                </a:rPr>
                <a:t>Female 2 Present</a:t>
              </a:r>
            </a:p>
          </p:txBody>
        </p:sp>
        <p:sp>
          <p:nvSpPr>
            <p:cNvPr id="28827" name="Line 250">
              <a:extLst>
                <a:ext uri="{FF2B5EF4-FFF2-40B4-BE49-F238E27FC236}">
                  <a16:creationId xmlns:a16="http://schemas.microsoft.com/office/drawing/2014/main" id="{EAA65A86-AB1C-5DB3-B215-7B1369C3EA1B}"/>
                </a:ext>
              </a:extLst>
            </p:cNvPr>
            <p:cNvSpPr>
              <a:spLocks noChangeShapeType="1"/>
            </p:cNvSpPr>
            <p:nvPr/>
          </p:nvSpPr>
          <p:spPr bwMode="auto">
            <a:xfrm>
              <a:off x="5846" y="3094"/>
              <a:ext cx="173" cy="0"/>
            </a:xfrm>
            <a:prstGeom prst="line">
              <a:avLst/>
            </a:prstGeom>
            <a:noFill/>
            <a:ln w="19050">
              <a:solidFill>
                <a:srgbClr val="FFFFFF"/>
              </a:solidFill>
              <a:round/>
              <a:headEnd/>
              <a:tailEnd type="arrow"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28" name="Line 252">
              <a:extLst>
                <a:ext uri="{FF2B5EF4-FFF2-40B4-BE49-F238E27FC236}">
                  <a16:creationId xmlns:a16="http://schemas.microsoft.com/office/drawing/2014/main" id="{BC4AD05A-2BE7-0355-54DB-87177F30F573}"/>
                </a:ext>
              </a:extLst>
            </p:cNvPr>
            <p:cNvSpPr>
              <a:spLocks noChangeShapeType="1"/>
            </p:cNvSpPr>
            <p:nvPr/>
          </p:nvSpPr>
          <p:spPr bwMode="auto">
            <a:xfrm>
              <a:off x="4912" y="2908"/>
              <a:ext cx="0" cy="11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29" name="Line 253">
              <a:extLst>
                <a:ext uri="{FF2B5EF4-FFF2-40B4-BE49-F238E27FC236}">
                  <a16:creationId xmlns:a16="http://schemas.microsoft.com/office/drawing/2014/main" id="{3C1F10CB-CF5A-27F6-ADD1-3CD07714D0F4}"/>
                </a:ext>
              </a:extLst>
            </p:cNvPr>
            <p:cNvSpPr>
              <a:spLocks noChangeShapeType="1"/>
            </p:cNvSpPr>
            <p:nvPr/>
          </p:nvSpPr>
          <p:spPr bwMode="auto">
            <a:xfrm>
              <a:off x="5068" y="2906"/>
              <a:ext cx="0" cy="12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30" name="Line 254">
              <a:extLst>
                <a:ext uri="{FF2B5EF4-FFF2-40B4-BE49-F238E27FC236}">
                  <a16:creationId xmlns:a16="http://schemas.microsoft.com/office/drawing/2014/main" id="{81DDF584-03CD-322C-E99D-1D6995A809EC}"/>
                </a:ext>
              </a:extLst>
            </p:cNvPr>
            <p:cNvSpPr>
              <a:spLocks noChangeShapeType="1"/>
            </p:cNvSpPr>
            <p:nvPr/>
          </p:nvSpPr>
          <p:spPr bwMode="auto">
            <a:xfrm>
              <a:off x="5213" y="2906"/>
              <a:ext cx="0" cy="23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31" name="Line 255">
              <a:extLst>
                <a:ext uri="{FF2B5EF4-FFF2-40B4-BE49-F238E27FC236}">
                  <a16:creationId xmlns:a16="http://schemas.microsoft.com/office/drawing/2014/main" id="{453FB810-7117-83DD-9A76-2C7435C06F80}"/>
                </a:ext>
              </a:extLst>
            </p:cNvPr>
            <p:cNvSpPr>
              <a:spLocks noChangeShapeType="1"/>
            </p:cNvSpPr>
            <p:nvPr/>
          </p:nvSpPr>
          <p:spPr bwMode="auto">
            <a:xfrm>
              <a:off x="5366" y="2906"/>
              <a:ext cx="0" cy="119"/>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832" name="Rectangle 256">
              <a:extLst>
                <a:ext uri="{FF2B5EF4-FFF2-40B4-BE49-F238E27FC236}">
                  <a16:creationId xmlns:a16="http://schemas.microsoft.com/office/drawing/2014/main" id="{FBD78E6E-53DF-5D63-BC79-7E7FF5264542}"/>
                </a:ext>
              </a:extLst>
            </p:cNvPr>
            <p:cNvSpPr>
              <a:spLocks noChangeArrowheads="1"/>
            </p:cNvSpPr>
            <p:nvPr/>
          </p:nvSpPr>
          <p:spPr bwMode="auto">
            <a:xfrm>
              <a:off x="3984" y="3792"/>
              <a:ext cx="1676" cy="1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a:solidFill>
                    <a:srgbClr val="FFFF00"/>
                  </a:solidFill>
                  <a:latin typeface="Arial" panose="020B0604020202020204" pitchFamily="34" charset="0"/>
                  <a:ea typeface="Osaka"/>
                  <a:cs typeface="Arial" panose="020B0604020202020204" pitchFamily="34" charset="0"/>
                </a:rPr>
                <a:t>Source: Fiorino and Phillips</a:t>
              </a:r>
            </a:p>
          </p:txBody>
        </p:sp>
        <p:sp>
          <p:nvSpPr>
            <p:cNvPr id="28833" name="Text Box 257">
              <a:extLst>
                <a:ext uri="{FF2B5EF4-FFF2-40B4-BE49-F238E27FC236}">
                  <a16:creationId xmlns:a16="http://schemas.microsoft.com/office/drawing/2014/main" id="{3FC93656-EADD-1AE9-8C27-2097695CC3B1}"/>
                </a:ext>
              </a:extLst>
            </p:cNvPr>
            <p:cNvSpPr txBox="1">
              <a:spLocks noChangeArrowheads="1"/>
            </p:cNvSpPr>
            <p:nvPr/>
          </p:nvSpPr>
          <p:spPr bwMode="auto">
            <a:xfrm>
              <a:off x="4344" y="780"/>
              <a:ext cx="639" cy="3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0">
                  <a:solidFill>
                    <a:srgbClr val="FFFF00"/>
                  </a:solidFill>
                  <a:latin typeface="Arial" panose="020B0604020202020204" pitchFamily="34" charset="0"/>
                  <a:ea typeface="Osaka"/>
                  <a:cs typeface="Arial" panose="020B0604020202020204" pitchFamily="34" charset="0"/>
                </a:rPr>
                <a:t>SEX</a:t>
              </a:r>
            </a:p>
          </p:txBody>
        </p:sp>
      </p:grpSp>
      <p:sp>
        <p:nvSpPr>
          <p:cNvPr id="262" name="Oval 261">
            <a:extLst>
              <a:ext uri="{FF2B5EF4-FFF2-40B4-BE49-F238E27FC236}">
                <a16:creationId xmlns:a16="http://schemas.microsoft.com/office/drawing/2014/main" id="{3B1A73ED-4CEA-FC58-020A-C8A29FDE13AF}"/>
              </a:ext>
            </a:extLst>
          </p:cNvPr>
          <p:cNvSpPr>
            <a:spLocks noChangeArrowheads="1"/>
          </p:cNvSpPr>
          <p:nvPr/>
        </p:nvSpPr>
        <p:spPr bwMode="auto">
          <a:xfrm>
            <a:off x="1277938" y="2133600"/>
            <a:ext cx="682625" cy="1524000"/>
          </a:xfrm>
          <a:prstGeom prst="ellipse">
            <a:avLst/>
          </a:prstGeom>
          <a:noFill/>
          <a:ln w="57150" algn="ctr">
            <a:solidFill>
              <a:srgbClr val="FFFF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200" i="1">
              <a:solidFill>
                <a:srgbClr val="FFFFFF"/>
              </a:solidFill>
              <a:latin typeface="Times New Roman" panose="02020603050405020304" pitchFamily="18" charset="0"/>
              <a:cs typeface="Arial" panose="020B0604020202020204" pitchFamily="34" charset="0"/>
            </a:endParaRPr>
          </a:p>
        </p:txBody>
      </p:sp>
      <p:sp>
        <p:nvSpPr>
          <p:cNvPr id="263" name="Oval 262">
            <a:extLst>
              <a:ext uri="{FF2B5EF4-FFF2-40B4-BE49-F238E27FC236}">
                <a16:creationId xmlns:a16="http://schemas.microsoft.com/office/drawing/2014/main" id="{6A7235EE-D2DE-63AC-4629-16277539B0B5}"/>
              </a:ext>
            </a:extLst>
          </p:cNvPr>
          <p:cNvSpPr>
            <a:spLocks noChangeArrowheads="1"/>
          </p:cNvSpPr>
          <p:nvPr/>
        </p:nvSpPr>
        <p:spPr bwMode="auto">
          <a:xfrm>
            <a:off x="4714875" y="1552575"/>
            <a:ext cx="884238" cy="1924050"/>
          </a:xfrm>
          <a:prstGeom prst="ellipse">
            <a:avLst/>
          </a:prstGeom>
          <a:noFill/>
          <a:ln w="57150" algn="ctr">
            <a:solidFill>
              <a:srgbClr val="FFFF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200" i="1">
              <a:solidFill>
                <a:srgbClr val="FFFFFF"/>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box(out)">
                                      <p:cBhvr>
                                        <p:cTn id="21" dur="500"/>
                                        <p:tgtEl>
                                          <p:spTgt spid="9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262" grpId="0" animBg="1"/>
      <p:bldP spid="26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Blank Presentation">
  <a:themeElements>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4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1400" b="1" i="1" u="none" strike="noStrike" cap="none" normalizeH="0" baseline="0" smtClean="0">
            <a:ln>
              <a:noFill/>
            </a:ln>
            <a:solidFill>
              <a:schemeClr val="bg2"/>
            </a:solidFill>
            <a:effectLst/>
            <a:latin typeface="Times" pitchFamily="18" charset="0"/>
            <a:ea typeface="Osaka"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1400" b="1" i="1" u="none" strike="noStrike" cap="none" normalizeH="0" baseline="0" smtClean="0">
            <a:ln>
              <a:noFill/>
            </a:ln>
            <a:solidFill>
              <a:schemeClr val="bg2"/>
            </a:solidFill>
            <a:effectLst/>
            <a:latin typeface="Times" pitchFamily="18" charset="0"/>
            <a:ea typeface="Osaka" pitchFamily="1" charset="-128"/>
          </a:defRPr>
        </a:defPPr>
      </a:lstStyle>
    </a:lnDef>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Custom 1">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FFFF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8485</TotalTime>
  <Words>3484</Words>
  <Application>Microsoft Office PowerPoint</Application>
  <PresentationFormat>On-screen Show (4:3)</PresentationFormat>
  <Paragraphs>527</Paragraphs>
  <Slides>43</Slides>
  <Notes>7</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2</vt:i4>
      </vt:variant>
      <vt:variant>
        <vt:lpstr>Slide Titles</vt:lpstr>
      </vt:variant>
      <vt:variant>
        <vt:i4>43</vt:i4>
      </vt:variant>
    </vt:vector>
  </HeadingPairs>
  <TitlesOfParts>
    <vt:vector size="62" baseType="lpstr">
      <vt:lpstr>Arial</vt:lpstr>
      <vt:lpstr>Arial </vt:lpstr>
      <vt:lpstr>Arial Black</vt:lpstr>
      <vt:lpstr>Calibri</vt:lpstr>
      <vt:lpstr>Cambria</vt:lpstr>
      <vt:lpstr>Garamond</vt:lpstr>
      <vt:lpstr>Helvetica</vt:lpstr>
      <vt:lpstr>Imprint MT Shadow</vt:lpstr>
      <vt:lpstr>Osaka</vt:lpstr>
      <vt:lpstr>Times</vt:lpstr>
      <vt:lpstr>Times New Roman</vt:lpstr>
      <vt:lpstr>Wingdings</vt:lpstr>
      <vt:lpstr>Office Theme</vt:lpstr>
      <vt:lpstr>2_Office Theme</vt:lpstr>
      <vt:lpstr>8_Blank Presentation</vt:lpstr>
      <vt:lpstr>1_Office Theme</vt:lpstr>
      <vt:lpstr>3_Office Theme</vt:lpstr>
      <vt:lpstr>Photo Editor Photo</vt:lpstr>
      <vt:lpstr>Worksheet</vt:lpstr>
      <vt:lpstr>Key Moments in NADCP History</vt:lpstr>
      <vt:lpstr>Key Moments in NADCP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Moments in NADCP History</vt:lpstr>
      <vt:lpstr>Key Moments in NADCP History</vt:lpstr>
      <vt:lpstr>PowerPoint Presentation</vt:lpstr>
      <vt:lpstr>PowerPoint Presentation</vt:lpstr>
      <vt:lpstr>PowerPoint Presentation</vt:lpstr>
      <vt:lpstr>PowerPoint Presentation</vt:lpstr>
      <vt:lpstr>PowerPoint Presentation</vt:lpstr>
      <vt:lpstr>Key Moments in NADCP History</vt:lpstr>
      <vt:lpstr>Key Moments in NADCP History</vt:lpstr>
      <vt:lpstr>Key Moments in NADCP History</vt:lpstr>
      <vt:lpstr>PowerPoint Presentation</vt:lpstr>
      <vt:lpstr>Key Moments in NADCP History</vt:lpstr>
      <vt:lpstr>Key Moments in NADCP History</vt:lpstr>
      <vt:lpstr>Key Moments in NADCP History</vt:lpstr>
      <vt:lpstr>Key Moments in NADCP History</vt:lpstr>
      <vt:lpstr>Key Moments in NADCP History</vt:lpstr>
      <vt:lpstr>Key Moments in NADCP History</vt:lpstr>
      <vt:lpstr>Key Moments in NADCP History</vt:lpstr>
      <vt:lpstr>Key Moments in NADCP History</vt:lpstr>
      <vt:lpstr>Key Moments in NADCP History</vt:lpstr>
      <vt:lpstr>Key Moments in NADCP History</vt:lpstr>
      <vt:lpstr>Key Moments in NADCP History</vt:lpstr>
      <vt:lpstr>Key Moments in NADCP History</vt:lpstr>
      <vt:lpstr>PowerPoint Presentation</vt:lpstr>
      <vt:lpstr>Key Moments in NADCP History</vt:lpstr>
      <vt:lpstr>Key Moments in NADCP History</vt:lpstr>
      <vt:lpstr>Key Moments in NADCP History</vt:lpstr>
      <vt:lpstr>Key Moments in NADCP History</vt:lpstr>
      <vt:lpstr>Key Moments in NADCP History</vt:lpstr>
    </vt:vector>
  </TitlesOfParts>
  <Company>TRI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F Forman</dc:creator>
  <cp:lastModifiedBy>howard, kimberly</cp:lastModifiedBy>
  <cp:revision>1095</cp:revision>
  <cp:lastPrinted>2025-06-19T14:00:15Z</cp:lastPrinted>
  <dcterms:created xsi:type="dcterms:W3CDTF">2002-05-14T20:07:17Z</dcterms:created>
  <dcterms:modified xsi:type="dcterms:W3CDTF">2025-06-24T17:17:45Z</dcterms:modified>
</cp:coreProperties>
</file>