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0" r:id="rId1"/>
  </p:sldMasterIdLst>
  <p:notesMasterIdLst>
    <p:notesMasterId r:id="rId58"/>
  </p:notesMasterIdLst>
  <p:sldIdLst>
    <p:sldId id="256" r:id="rId2"/>
    <p:sldId id="257" r:id="rId3"/>
    <p:sldId id="258" r:id="rId4"/>
    <p:sldId id="259" r:id="rId5"/>
    <p:sldId id="300" r:id="rId6"/>
    <p:sldId id="271" r:id="rId7"/>
    <p:sldId id="298" r:id="rId8"/>
    <p:sldId id="304" r:id="rId9"/>
    <p:sldId id="260" r:id="rId10"/>
    <p:sldId id="261" r:id="rId11"/>
    <p:sldId id="262" r:id="rId12"/>
    <p:sldId id="263" r:id="rId13"/>
    <p:sldId id="307" r:id="rId14"/>
    <p:sldId id="308" r:id="rId15"/>
    <p:sldId id="309" r:id="rId16"/>
    <p:sldId id="272" r:id="rId17"/>
    <p:sldId id="273" r:id="rId18"/>
    <p:sldId id="274" r:id="rId19"/>
    <p:sldId id="311" r:id="rId20"/>
    <p:sldId id="275" r:id="rId21"/>
    <p:sldId id="278" r:id="rId22"/>
    <p:sldId id="279" r:id="rId23"/>
    <p:sldId id="280" r:id="rId24"/>
    <p:sldId id="282" r:id="rId25"/>
    <p:sldId id="310" r:id="rId26"/>
    <p:sldId id="283" r:id="rId27"/>
    <p:sldId id="276" r:id="rId28"/>
    <p:sldId id="277" r:id="rId29"/>
    <p:sldId id="312" r:id="rId30"/>
    <p:sldId id="301" r:id="rId31"/>
    <p:sldId id="302" r:id="rId32"/>
    <p:sldId id="313" r:id="rId33"/>
    <p:sldId id="303" r:id="rId34"/>
    <p:sldId id="284" r:id="rId35"/>
    <p:sldId id="285" r:id="rId36"/>
    <p:sldId id="286" r:id="rId37"/>
    <p:sldId id="287" r:id="rId38"/>
    <p:sldId id="288" r:id="rId39"/>
    <p:sldId id="316" r:id="rId40"/>
    <p:sldId id="265" r:id="rId41"/>
    <p:sldId id="266" r:id="rId42"/>
    <p:sldId id="267" r:id="rId43"/>
    <p:sldId id="268" r:id="rId44"/>
    <p:sldId id="269" r:id="rId45"/>
    <p:sldId id="270" r:id="rId46"/>
    <p:sldId id="264" r:id="rId47"/>
    <p:sldId id="318" r:id="rId48"/>
    <p:sldId id="320" r:id="rId49"/>
    <p:sldId id="289" r:id="rId50"/>
    <p:sldId id="314" r:id="rId51"/>
    <p:sldId id="305" r:id="rId52"/>
    <p:sldId id="290" r:id="rId53"/>
    <p:sldId id="322" r:id="rId54"/>
    <p:sldId id="291" r:id="rId55"/>
    <p:sldId id="292" r:id="rId56"/>
    <p:sldId id="297" r:id="rId5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3F94F4-7C15-444C-AA1F-2B0237E0FC67}">
          <p14:sldIdLst>
            <p14:sldId id="256"/>
            <p14:sldId id="257"/>
            <p14:sldId id="258"/>
            <p14:sldId id="259"/>
          </p14:sldIdLst>
        </p14:section>
        <p14:section name="Beginning of Tenancy" id="{9325BBBB-B8D4-47BD-8C69-B1E0E6227FBB}">
          <p14:sldIdLst>
            <p14:sldId id="300"/>
            <p14:sldId id="271"/>
            <p14:sldId id="298"/>
            <p14:sldId id="304"/>
          </p14:sldIdLst>
        </p14:section>
        <p14:section name="Resources for Tenants and Landlords" id="{5C1C30E1-73A3-465A-A059-C33E45B71DCB}">
          <p14:sldIdLst>
            <p14:sldId id="260"/>
            <p14:sldId id="261"/>
            <p14:sldId id="262"/>
            <p14:sldId id="263"/>
          </p14:sldIdLst>
        </p14:section>
        <p14:section name="For Cause Eviction Policy" id="{B4C37853-062D-475D-88BC-14A6D05B78BF}">
          <p14:sldIdLst>
            <p14:sldId id="307"/>
            <p14:sldId id="308"/>
            <p14:sldId id="309"/>
          </p14:sldIdLst>
        </p14:section>
        <p14:section name="Eviction Process" id="{050C38FC-0730-4BEE-9D47-2EB9E421498F}">
          <p14:sldIdLst>
            <p14:sldId id="272"/>
            <p14:sldId id="273"/>
            <p14:sldId id="274"/>
            <p14:sldId id="311"/>
            <p14:sldId id="275"/>
            <p14:sldId id="278"/>
            <p14:sldId id="279"/>
            <p14:sldId id="280"/>
            <p14:sldId id="282"/>
            <p14:sldId id="310"/>
            <p14:sldId id="283"/>
            <p14:sldId id="276"/>
            <p14:sldId id="277"/>
            <p14:sldId id="312"/>
            <p14:sldId id="301"/>
            <p14:sldId id="302"/>
            <p14:sldId id="313"/>
            <p14:sldId id="303"/>
            <p14:sldId id="284"/>
            <p14:sldId id="285"/>
            <p14:sldId id="286"/>
            <p14:sldId id="287"/>
            <p14:sldId id="288"/>
          </p14:sldIdLst>
        </p14:section>
        <p14:section name="Warranty of Habitability" id="{D54F4CAF-F870-44C9-ABF7-9CC43AD2F28D}">
          <p14:sldIdLst>
            <p14:sldId id="316"/>
            <p14:sldId id="265"/>
            <p14:sldId id="266"/>
            <p14:sldId id="267"/>
            <p14:sldId id="268"/>
            <p14:sldId id="269"/>
            <p14:sldId id="270"/>
            <p14:sldId id="264"/>
            <p14:sldId id="318"/>
            <p14:sldId id="320"/>
          </p14:sldIdLst>
        </p14:section>
        <p14:section name="Trial and Post-Trial" id="{C4FC2816-D00A-4FD2-BFBE-C09DD0A43E9D}">
          <p14:sldIdLst>
            <p14:sldId id="289"/>
            <p14:sldId id="314"/>
            <p14:sldId id="305"/>
            <p14:sldId id="290"/>
            <p14:sldId id="322"/>
            <p14:sldId id="291"/>
            <p14:sldId id="292"/>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C83F0-4C7D-3329-1F4E-FD158D0C5DA2}" name="Chad Keizer" initials="CK" userId="S::ckeizer@colegalserv.org::5cf542c8-9b80-4bbc-bcc5-c0aca016a6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45584" autoAdjust="0"/>
  </p:normalViewPr>
  <p:slideViewPr>
    <p:cSldViewPr snapToGrid="0">
      <p:cViewPr varScale="1">
        <p:scale>
          <a:sx n="28" d="100"/>
          <a:sy n="28" d="100"/>
        </p:scale>
        <p:origin x="2252" y="40"/>
      </p:cViewPr>
      <p:guideLst/>
    </p:cSldViewPr>
  </p:slideViewPr>
  <p:outlineViewPr>
    <p:cViewPr>
      <p:scale>
        <a:sx n="33" d="100"/>
        <a:sy n="33" d="100"/>
      </p:scale>
      <p:origin x="0" y="-14074"/>
    </p:cViewPr>
  </p:outlineViewPr>
  <p:notesTextViewPr>
    <p:cViewPr>
      <p:scale>
        <a:sx n="1" d="1"/>
        <a:sy n="1" d="1"/>
      </p:scale>
      <p:origin x="0" y="0"/>
    </p:cViewPr>
  </p:notesTextViewPr>
  <p:sorterViewPr>
    <p:cViewPr>
      <p:scale>
        <a:sx n="100" d="100"/>
        <a:sy n="100" d="100"/>
      </p:scale>
      <p:origin x="0" y="-5270"/>
    </p:cViewPr>
  </p:sorterViewPr>
  <p:notesViewPr>
    <p:cSldViewPr snapToGrid="0">
      <p:cViewPr varScale="1">
        <p:scale>
          <a:sx n="63" d="100"/>
          <a:sy n="63" d="100"/>
        </p:scale>
        <p:origin x="3192"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dragon, ronnie" userId="c8afcde3-76c0-4d78-87c1-8d375fdcb1a1" providerId="ADAL" clId="{0599B476-04A2-43ED-B33E-DF9A0EFEDB71}"/>
    <pc:docChg chg="undo custSel addSld delSld modSld modSection">
      <pc:chgData name="mondragon, ronnie" userId="c8afcde3-76c0-4d78-87c1-8d375fdcb1a1" providerId="ADAL" clId="{0599B476-04A2-43ED-B33E-DF9A0EFEDB71}" dt="2024-11-08T15:07:20.275" v="3656" actId="47"/>
      <pc:docMkLst>
        <pc:docMk/>
      </pc:docMkLst>
      <pc:sldChg chg="modSp">
        <pc:chgData name="mondragon, ronnie" userId="c8afcde3-76c0-4d78-87c1-8d375fdcb1a1" providerId="ADAL" clId="{0599B476-04A2-43ED-B33E-DF9A0EFEDB71}" dt="2024-11-08T00:00:37.304" v="673"/>
        <pc:sldMkLst>
          <pc:docMk/>
          <pc:sldMk cId="0" sldId="256"/>
        </pc:sldMkLst>
        <pc:spChg chg="mod">
          <ac:chgData name="mondragon, ronnie" userId="c8afcde3-76c0-4d78-87c1-8d375fdcb1a1" providerId="ADAL" clId="{0599B476-04A2-43ED-B33E-DF9A0EFEDB71}" dt="2024-11-08T00:00:37.304" v="673"/>
          <ac:spMkLst>
            <pc:docMk/>
            <pc:sldMk cId="0" sldId="256"/>
            <ac:spMk id="2" creationId="{6F51DBF6-4B6C-EDE7-5564-9A7E0649E960}"/>
          </ac:spMkLst>
        </pc:spChg>
        <pc:spChg chg="mod">
          <ac:chgData name="mondragon, ronnie" userId="c8afcde3-76c0-4d78-87c1-8d375fdcb1a1" providerId="ADAL" clId="{0599B476-04A2-43ED-B33E-DF9A0EFEDB71}" dt="2024-11-08T00:00:32.809" v="670"/>
          <ac:spMkLst>
            <pc:docMk/>
            <pc:sldMk cId="0" sldId="256"/>
            <ac:spMk id="653" creationId="{00000000-0000-0000-0000-000000000000}"/>
          </ac:spMkLst>
        </pc:spChg>
      </pc:sldChg>
      <pc:sldChg chg="modSp mod">
        <pc:chgData name="mondragon, ronnie" userId="c8afcde3-76c0-4d78-87c1-8d375fdcb1a1" providerId="ADAL" clId="{0599B476-04A2-43ED-B33E-DF9A0EFEDB71}" dt="2024-11-08T00:00:37.304" v="673"/>
        <pc:sldMkLst>
          <pc:docMk/>
          <pc:sldMk cId="0" sldId="257"/>
        </pc:sldMkLst>
        <pc:spChg chg="mod">
          <ac:chgData name="mondragon, ronnie" userId="c8afcde3-76c0-4d78-87c1-8d375fdcb1a1" providerId="ADAL" clId="{0599B476-04A2-43ED-B33E-DF9A0EFEDB71}" dt="2024-11-08T00:00:37.304" v="673"/>
          <ac:spMkLst>
            <pc:docMk/>
            <pc:sldMk cId="0" sldId="257"/>
            <ac:spMk id="2" creationId="{3E4A8C91-6B4C-C49F-A11C-4C19034D5725}"/>
          </ac:spMkLst>
        </pc:spChg>
        <pc:spChg chg="mod">
          <ac:chgData name="mondragon, ronnie" userId="c8afcde3-76c0-4d78-87c1-8d375fdcb1a1" providerId="ADAL" clId="{0599B476-04A2-43ED-B33E-DF9A0EFEDB71}" dt="2024-11-08T00:00:32.809" v="670"/>
          <ac:spMkLst>
            <pc:docMk/>
            <pc:sldMk cId="0" sldId="257"/>
            <ac:spMk id="655" creationId="{00000000-0000-0000-0000-000000000000}"/>
          </ac:spMkLst>
        </pc:spChg>
        <pc:spChg chg="mod">
          <ac:chgData name="mondragon, ronnie" userId="c8afcde3-76c0-4d78-87c1-8d375fdcb1a1" providerId="ADAL" clId="{0599B476-04A2-43ED-B33E-DF9A0EFEDB71}" dt="2024-11-08T00:00:32.809" v="670"/>
          <ac:spMkLst>
            <pc:docMk/>
            <pc:sldMk cId="0" sldId="257"/>
            <ac:spMk id="656" creationId="{00000000-0000-0000-0000-000000000000}"/>
          </ac:spMkLst>
        </pc:spChg>
      </pc:sldChg>
      <pc:sldChg chg="modSp">
        <pc:chgData name="mondragon, ronnie" userId="c8afcde3-76c0-4d78-87c1-8d375fdcb1a1" providerId="ADAL" clId="{0599B476-04A2-43ED-B33E-DF9A0EFEDB71}" dt="2024-11-08T00:00:37.304" v="673"/>
        <pc:sldMkLst>
          <pc:docMk/>
          <pc:sldMk cId="0" sldId="258"/>
        </pc:sldMkLst>
        <pc:spChg chg="mod">
          <ac:chgData name="mondragon, ronnie" userId="c8afcde3-76c0-4d78-87c1-8d375fdcb1a1" providerId="ADAL" clId="{0599B476-04A2-43ED-B33E-DF9A0EFEDB71}" dt="2024-11-08T00:00:37.304" v="673"/>
          <ac:spMkLst>
            <pc:docMk/>
            <pc:sldMk cId="0" sldId="258"/>
            <ac:spMk id="2" creationId="{A4C1FA58-2CF5-B21A-1689-B8C45C562A3D}"/>
          </ac:spMkLst>
        </pc:spChg>
        <pc:spChg chg="mod">
          <ac:chgData name="mondragon, ronnie" userId="c8afcde3-76c0-4d78-87c1-8d375fdcb1a1" providerId="ADAL" clId="{0599B476-04A2-43ED-B33E-DF9A0EFEDB71}" dt="2024-11-08T00:00:32.809" v="670"/>
          <ac:spMkLst>
            <pc:docMk/>
            <pc:sldMk cId="0" sldId="258"/>
            <ac:spMk id="657" creationId="{00000000-0000-0000-0000-000000000000}"/>
          </ac:spMkLst>
        </pc:spChg>
        <pc:spChg chg="mod">
          <ac:chgData name="mondragon, ronnie" userId="c8afcde3-76c0-4d78-87c1-8d375fdcb1a1" providerId="ADAL" clId="{0599B476-04A2-43ED-B33E-DF9A0EFEDB71}" dt="2024-11-08T00:00:32.809" v="670"/>
          <ac:spMkLst>
            <pc:docMk/>
            <pc:sldMk cId="0" sldId="258"/>
            <ac:spMk id="658" creationId="{00000000-0000-0000-0000-000000000000}"/>
          </ac:spMkLst>
        </pc:spChg>
      </pc:sldChg>
      <pc:sldChg chg="modSp">
        <pc:chgData name="mondragon, ronnie" userId="c8afcde3-76c0-4d78-87c1-8d375fdcb1a1" providerId="ADAL" clId="{0599B476-04A2-43ED-B33E-DF9A0EFEDB71}" dt="2024-11-08T00:00:37.304" v="673"/>
        <pc:sldMkLst>
          <pc:docMk/>
          <pc:sldMk cId="0" sldId="259"/>
        </pc:sldMkLst>
        <pc:spChg chg="mod">
          <ac:chgData name="mondragon, ronnie" userId="c8afcde3-76c0-4d78-87c1-8d375fdcb1a1" providerId="ADAL" clId="{0599B476-04A2-43ED-B33E-DF9A0EFEDB71}" dt="2024-11-08T00:00:37.304" v="673"/>
          <ac:spMkLst>
            <pc:docMk/>
            <pc:sldMk cId="0" sldId="259"/>
            <ac:spMk id="2" creationId="{B3C1283F-57EC-1810-76CF-DB8868631D45}"/>
          </ac:spMkLst>
        </pc:spChg>
      </pc:sldChg>
      <pc:sldChg chg="modSp">
        <pc:chgData name="mondragon, ronnie" userId="c8afcde3-76c0-4d78-87c1-8d375fdcb1a1" providerId="ADAL" clId="{0599B476-04A2-43ED-B33E-DF9A0EFEDB71}" dt="2024-11-08T00:00:37.304" v="673"/>
        <pc:sldMkLst>
          <pc:docMk/>
          <pc:sldMk cId="0" sldId="260"/>
        </pc:sldMkLst>
        <pc:spChg chg="mod">
          <ac:chgData name="mondragon, ronnie" userId="c8afcde3-76c0-4d78-87c1-8d375fdcb1a1" providerId="ADAL" clId="{0599B476-04A2-43ED-B33E-DF9A0EFEDB71}" dt="2024-11-08T00:00:37.304" v="673"/>
          <ac:spMkLst>
            <pc:docMk/>
            <pc:sldMk cId="0" sldId="260"/>
            <ac:spMk id="3" creationId="{21CE2765-4553-6511-6E7B-C93CBC5A6B2B}"/>
          </ac:spMkLst>
        </pc:spChg>
        <pc:spChg chg="mod">
          <ac:chgData name="mondragon, ronnie" userId="c8afcde3-76c0-4d78-87c1-8d375fdcb1a1" providerId="ADAL" clId="{0599B476-04A2-43ED-B33E-DF9A0EFEDB71}" dt="2024-11-08T00:00:32.809" v="670"/>
          <ac:spMkLst>
            <pc:docMk/>
            <pc:sldMk cId="0" sldId="260"/>
            <ac:spMk id="665" creationId="{00000000-0000-0000-0000-000000000000}"/>
          </ac:spMkLst>
        </pc:spChg>
      </pc:sldChg>
      <pc:sldChg chg="modSp">
        <pc:chgData name="mondragon, ronnie" userId="c8afcde3-76c0-4d78-87c1-8d375fdcb1a1" providerId="ADAL" clId="{0599B476-04A2-43ED-B33E-DF9A0EFEDB71}" dt="2024-11-08T00:00:37.304" v="673"/>
        <pc:sldMkLst>
          <pc:docMk/>
          <pc:sldMk cId="0" sldId="261"/>
        </pc:sldMkLst>
        <pc:spChg chg="mod">
          <ac:chgData name="mondragon, ronnie" userId="c8afcde3-76c0-4d78-87c1-8d375fdcb1a1" providerId="ADAL" clId="{0599B476-04A2-43ED-B33E-DF9A0EFEDB71}" dt="2024-11-08T00:00:37.304" v="673"/>
          <ac:spMkLst>
            <pc:docMk/>
            <pc:sldMk cId="0" sldId="261"/>
            <ac:spMk id="3" creationId="{012FBEB9-E191-3B0A-7DE7-4C7A752F5C24}"/>
          </ac:spMkLst>
        </pc:spChg>
        <pc:spChg chg="mod">
          <ac:chgData name="mondragon, ronnie" userId="c8afcde3-76c0-4d78-87c1-8d375fdcb1a1" providerId="ADAL" clId="{0599B476-04A2-43ED-B33E-DF9A0EFEDB71}" dt="2024-11-08T00:00:32.809" v="670"/>
          <ac:spMkLst>
            <pc:docMk/>
            <pc:sldMk cId="0" sldId="261"/>
            <ac:spMk id="666" creationId="{00000000-0000-0000-0000-000000000000}"/>
          </ac:spMkLst>
        </pc:spChg>
      </pc:sldChg>
      <pc:sldChg chg="modSp">
        <pc:chgData name="mondragon, ronnie" userId="c8afcde3-76c0-4d78-87c1-8d375fdcb1a1" providerId="ADAL" clId="{0599B476-04A2-43ED-B33E-DF9A0EFEDB71}" dt="2024-11-08T00:00:37.304" v="673"/>
        <pc:sldMkLst>
          <pc:docMk/>
          <pc:sldMk cId="0" sldId="262"/>
        </pc:sldMkLst>
        <pc:spChg chg="mod">
          <ac:chgData name="mondragon, ronnie" userId="c8afcde3-76c0-4d78-87c1-8d375fdcb1a1" providerId="ADAL" clId="{0599B476-04A2-43ED-B33E-DF9A0EFEDB71}" dt="2024-11-08T00:00:37.304" v="673"/>
          <ac:spMkLst>
            <pc:docMk/>
            <pc:sldMk cId="0" sldId="262"/>
            <ac:spMk id="2" creationId="{8521E9E9-BC69-DD71-3964-DE7ED73025A5}"/>
          </ac:spMkLst>
        </pc:spChg>
      </pc:sldChg>
      <pc:sldChg chg="modSp">
        <pc:chgData name="mondragon, ronnie" userId="c8afcde3-76c0-4d78-87c1-8d375fdcb1a1" providerId="ADAL" clId="{0599B476-04A2-43ED-B33E-DF9A0EFEDB71}" dt="2024-11-08T00:00:37.304" v="673"/>
        <pc:sldMkLst>
          <pc:docMk/>
          <pc:sldMk cId="0" sldId="263"/>
        </pc:sldMkLst>
        <pc:spChg chg="mod">
          <ac:chgData name="mondragon, ronnie" userId="c8afcde3-76c0-4d78-87c1-8d375fdcb1a1" providerId="ADAL" clId="{0599B476-04A2-43ED-B33E-DF9A0EFEDB71}" dt="2024-11-08T00:00:37.304" v="673"/>
          <ac:spMkLst>
            <pc:docMk/>
            <pc:sldMk cId="0" sldId="263"/>
            <ac:spMk id="2" creationId="{F146E4E7-0019-59AE-4BB6-C44CDF452099}"/>
          </ac:spMkLst>
        </pc:spChg>
        <pc:spChg chg="mod">
          <ac:chgData name="mondragon, ronnie" userId="c8afcde3-76c0-4d78-87c1-8d375fdcb1a1" providerId="ADAL" clId="{0599B476-04A2-43ED-B33E-DF9A0EFEDB71}" dt="2024-11-08T00:00:32.809" v="670"/>
          <ac:spMkLst>
            <pc:docMk/>
            <pc:sldMk cId="0" sldId="263"/>
            <ac:spMk id="668" creationId="{00000000-0000-0000-0000-000000000000}"/>
          </ac:spMkLst>
        </pc:spChg>
        <pc:spChg chg="mod">
          <ac:chgData name="mondragon, ronnie" userId="c8afcde3-76c0-4d78-87c1-8d375fdcb1a1" providerId="ADAL" clId="{0599B476-04A2-43ED-B33E-DF9A0EFEDB71}" dt="2024-11-08T00:00:32.809" v="670"/>
          <ac:spMkLst>
            <pc:docMk/>
            <pc:sldMk cId="0" sldId="263"/>
            <ac:spMk id="669" creationId="{00000000-0000-0000-0000-000000000000}"/>
          </ac:spMkLst>
        </pc:spChg>
      </pc:sldChg>
      <pc:sldChg chg="addSp delSp modSp add del mod setBg">
        <pc:chgData name="mondragon, ronnie" userId="c8afcde3-76c0-4d78-87c1-8d375fdcb1a1" providerId="ADAL" clId="{0599B476-04A2-43ED-B33E-DF9A0EFEDB71}" dt="2024-11-08T13:09:34.273" v="3411" actId="2696"/>
        <pc:sldMkLst>
          <pc:docMk/>
          <pc:sldMk cId="0" sldId="264"/>
        </pc:sldMkLst>
        <pc:spChg chg="mod ord">
          <ac:chgData name="mondragon, ronnie" userId="c8afcde3-76c0-4d78-87c1-8d375fdcb1a1" providerId="ADAL" clId="{0599B476-04A2-43ED-B33E-DF9A0EFEDB71}" dt="2024-11-08T00:38:18.214" v="2640" actId="26606"/>
          <ac:spMkLst>
            <pc:docMk/>
            <pc:sldMk cId="0" sldId="264"/>
            <ac:spMk id="2" creationId="{E55E3AB8-BC40-D151-3D7D-CCDB5643143E}"/>
          </ac:spMkLst>
        </pc:spChg>
        <pc:spChg chg="del mod">
          <ac:chgData name="mondragon, ronnie" userId="c8afcde3-76c0-4d78-87c1-8d375fdcb1a1" providerId="ADAL" clId="{0599B476-04A2-43ED-B33E-DF9A0EFEDB71}" dt="2024-11-08T00:09:45.568" v="1068" actId="478"/>
          <ac:spMkLst>
            <pc:docMk/>
            <pc:sldMk cId="0" sldId="264"/>
            <ac:spMk id="6" creationId="{248106F2-8F49-45B4-948E-81792DE63ED2}"/>
          </ac:spMkLst>
        </pc:spChg>
        <pc:spChg chg="mod">
          <ac:chgData name="mondragon, ronnie" userId="c8afcde3-76c0-4d78-87c1-8d375fdcb1a1" providerId="ADAL" clId="{0599B476-04A2-43ED-B33E-DF9A0EFEDB71}" dt="2024-11-08T00:38:39.234" v="2648" actId="404"/>
          <ac:spMkLst>
            <pc:docMk/>
            <pc:sldMk cId="0" sldId="264"/>
            <ac:spMk id="670" creationId="{00000000-0000-0000-0000-000000000000}"/>
          </ac:spMkLst>
        </pc:spChg>
        <pc:spChg chg="mod ord">
          <ac:chgData name="mondragon, ronnie" userId="c8afcde3-76c0-4d78-87c1-8d375fdcb1a1" providerId="ADAL" clId="{0599B476-04A2-43ED-B33E-DF9A0EFEDB71}" dt="2024-11-08T13:05:53.140" v="3386" actId="20577"/>
          <ac:spMkLst>
            <pc:docMk/>
            <pc:sldMk cId="0" sldId="264"/>
            <ac:spMk id="671" creationId="{00000000-0000-0000-0000-000000000000}"/>
          </ac:spMkLst>
        </pc:spChg>
        <pc:spChg chg="add del">
          <ac:chgData name="mondragon, ronnie" userId="c8afcde3-76c0-4d78-87c1-8d375fdcb1a1" providerId="ADAL" clId="{0599B476-04A2-43ED-B33E-DF9A0EFEDB71}" dt="2024-11-08T00:38:18.214" v="2640" actId="26606"/>
          <ac:spMkLst>
            <pc:docMk/>
            <pc:sldMk cId="0" sldId="264"/>
            <ac:spMk id="1031" creationId="{7D379150-F6B4-45C8-BE10-6B278AD400EB}"/>
          </ac:spMkLst>
        </pc:spChg>
        <pc:spChg chg="add del">
          <ac:chgData name="mondragon, ronnie" userId="c8afcde3-76c0-4d78-87c1-8d375fdcb1a1" providerId="ADAL" clId="{0599B476-04A2-43ED-B33E-DF9A0EFEDB71}" dt="2024-11-08T00:38:18.214" v="2640" actId="26606"/>
          <ac:spMkLst>
            <pc:docMk/>
            <pc:sldMk cId="0" sldId="264"/>
            <ac:spMk id="1033" creationId="{5FFCF544-A370-4A5D-A95F-CA6E0E7191E6}"/>
          </ac:spMkLst>
        </pc:spChg>
        <pc:spChg chg="add del">
          <ac:chgData name="mondragon, ronnie" userId="c8afcde3-76c0-4d78-87c1-8d375fdcb1a1" providerId="ADAL" clId="{0599B476-04A2-43ED-B33E-DF9A0EFEDB71}" dt="2024-11-08T00:38:18.205" v="2639" actId="26606"/>
          <ac:spMkLst>
            <pc:docMk/>
            <pc:sldMk cId="0" sldId="264"/>
            <ac:spMk id="1040" creationId="{7C2DC10F-CD76-43DC-9E0B-CB291F740C0F}"/>
          </ac:spMkLst>
        </pc:spChg>
        <pc:spChg chg="add del">
          <ac:chgData name="mondragon, ronnie" userId="c8afcde3-76c0-4d78-87c1-8d375fdcb1a1" providerId="ADAL" clId="{0599B476-04A2-43ED-B33E-DF9A0EFEDB71}" dt="2024-11-08T00:38:18.205" v="2639" actId="26606"/>
          <ac:spMkLst>
            <pc:docMk/>
            <pc:sldMk cId="0" sldId="264"/>
            <ac:spMk id="1042" creationId="{1C18170A-08B7-4230-A012-B24C20E39391}"/>
          </ac:spMkLst>
        </pc:spChg>
        <pc:spChg chg="add del">
          <ac:chgData name="mondragon, ronnie" userId="c8afcde3-76c0-4d78-87c1-8d375fdcb1a1" providerId="ADAL" clId="{0599B476-04A2-43ED-B33E-DF9A0EFEDB71}" dt="2024-11-08T00:38:18.205" v="2639" actId="26606"/>
          <ac:spMkLst>
            <pc:docMk/>
            <pc:sldMk cId="0" sldId="264"/>
            <ac:spMk id="1046" creationId="{90F35747-2822-4D06-BE10-CD33AC6B09C1}"/>
          </ac:spMkLst>
        </pc:spChg>
        <pc:spChg chg="add del">
          <ac:chgData name="mondragon, ronnie" userId="c8afcde3-76c0-4d78-87c1-8d375fdcb1a1" providerId="ADAL" clId="{0599B476-04A2-43ED-B33E-DF9A0EFEDB71}" dt="2024-11-08T00:38:18.205" v="2639" actId="26606"/>
          <ac:spMkLst>
            <pc:docMk/>
            <pc:sldMk cId="0" sldId="264"/>
            <ac:spMk id="1048" creationId="{CC2C4466-5B1B-4361-B9D9-39ED9A8A3481}"/>
          </ac:spMkLst>
        </pc:spChg>
        <pc:spChg chg="add del">
          <ac:chgData name="mondragon, ronnie" userId="c8afcde3-76c0-4d78-87c1-8d375fdcb1a1" providerId="ADAL" clId="{0599B476-04A2-43ED-B33E-DF9A0EFEDB71}" dt="2024-11-08T00:38:18.205" v="2639" actId="26606"/>
          <ac:spMkLst>
            <pc:docMk/>
            <pc:sldMk cId="0" sldId="264"/>
            <ac:spMk id="1050" creationId="{FD745DAE-5A8A-44FA-937C-CD65CF7AE696}"/>
          </ac:spMkLst>
        </pc:spChg>
        <pc:spChg chg="add del">
          <ac:chgData name="mondragon, ronnie" userId="c8afcde3-76c0-4d78-87c1-8d375fdcb1a1" providerId="ADAL" clId="{0599B476-04A2-43ED-B33E-DF9A0EFEDB71}" dt="2024-11-08T00:38:18.205" v="2639" actId="26606"/>
          <ac:spMkLst>
            <pc:docMk/>
            <pc:sldMk cId="0" sldId="264"/>
            <ac:spMk id="1052" creationId="{67696AA1-B1DD-4C75-9AC1-69EE9F65FF96}"/>
          </ac:spMkLst>
        </pc:spChg>
        <pc:spChg chg="add">
          <ac:chgData name="mondragon, ronnie" userId="c8afcde3-76c0-4d78-87c1-8d375fdcb1a1" providerId="ADAL" clId="{0599B476-04A2-43ED-B33E-DF9A0EFEDB71}" dt="2024-11-08T00:38:18.214" v="2640" actId="26606"/>
          <ac:spMkLst>
            <pc:docMk/>
            <pc:sldMk cId="0" sldId="264"/>
            <ac:spMk id="1054" creationId="{7C2DC10F-CD76-43DC-9E0B-CB291F740C0F}"/>
          </ac:spMkLst>
        </pc:spChg>
        <pc:spChg chg="add">
          <ac:chgData name="mondragon, ronnie" userId="c8afcde3-76c0-4d78-87c1-8d375fdcb1a1" providerId="ADAL" clId="{0599B476-04A2-43ED-B33E-DF9A0EFEDB71}" dt="2024-11-08T00:38:18.214" v="2640" actId="26606"/>
          <ac:spMkLst>
            <pc:docMk/>
            <pc:sldMk cId="0" sldId="264"/>
            <ac:spMk id="1055" creationId="{1C18170A-08B7-4230-A012-B24C20E39391}"/>
          </ac:spMkLst>
        </pc:spChg>
        <pc:spChg chg="add">
          <ac:chgData name="mondragon, ronnie" userId="c8afcde3-76c0-4d78-87c1-8d375fdcb1a1" providerId="ADAL" clId="{0599B476-04A2-43ED-B33E-DF9A0EFEDB71}" dt="2024-11-08T00:38:18.214" v="2640" actId="26606"/>
          <ac:spMkLst>
            <pc:docMk/>
            <pc:sldMk cId="0" sldId="264"/>
            <ac:spMk id="1057" creationId="{E5958DBC-F4DA-42A8-8C52-860179790ECD}"/>
          </ac:spMkLst>
        </pc:spChg>
        <pc:spChg chg="add">
          <ac:chgData name="mondragon, ronnie" userId="c8afcde3-76c0-4d78-87c1-8d375fdcb1a1" providerId="ADAL" clId="{0599B476-04A2-43ED-B33E-DF9A0EFEDB71}" dt="2024-11-08T00:38:18.214" v="2640" actId="26606"/>
          <ac:spMkLst>
            <pc:docMk/>
            <pc:sldMk cId="0" sldId="264"/>
            <ac:spMk id="1059" creationId="{51DDD252-D7C8-4CE5-9C61-D60D722BC217}"/>
          </ac:spMkLst>
        </pc:spChg>
        <pc:spChg chg="add">
          <ac:chgData name="mondragon, ronnie" userId="c8afcde3-76c0-4d78-87c1-8d375fdcb1a1" providerId="ADAL" clId="{0599B476-04A2-43ED-B33E-DF9A0EFEDB71}" dt="2024-11-08T00:38:18.214" v="2640" actId="26606"/>
          <ac:spMkLst>
            <pc:docMk/>
            <pc:sldMk cId="0" sldId="264"/>
            <ac:spMk id="1060" creationId="{2FBD75F5-C49C-4F6A-8D43-7A5939C23307}"/>
          </ac:spMkLst>
        </pc:spChg>
        <pc:picChg chg="add mod ord">
          <ac:chgData name="mondragon, ronnie" userId="c8afcde3-76c0-4d78-87c1-8d375fdcb1a1" providerId="ADAL" clId="{0599B476-04A2-43ED-B33E-DF9A0EFEDB71}" dt="2024-11-08T00:38:18.214" v="2640" actId="26606"/>
          <ac:picMkLst>
            <pc:docMk/>
            <pc:sldMk cId="0" sldId="264"/>
            <ac:picMk id="3" creationId="{4D32487C-FCB5-0EA8-2898-F8BCF8ECC81C}"/>
          </ac:picMkLst>
        </pc:picChg>
        <pc:picChg chg="del">
          <ac:chgData name="mondragon, ronnie" userId="c8afcde3-76c0-4d78-87c1-8d375fdcb1a1" providerId="ADAL" clId="{0599B476-04A2-43ED-B33E-DF9A0EFEDB71}" dt="2024-11-08T00:09:37.980" v="1066" actId="478"/>
          <ac:picMkLst>
            <pc:docMk/>
            <pc:sldMk cId="0" sldId="264"/>
            <ac:picMk id="672" creationId="{00000000-0000-0000-0000-000000000000}"/>
          </ac:picMkLst>
        </pc:picChg>
        <pc:picChg chg="add mod">
          <ac:chgData name="mondragon, ronnie" userId="c8afcde3-76c0-4d78-87c1-8d375fdcb1a1" providerId="ADAL" clId="{0599B476-04A2-43ED-B33E-DF9A0EFEDB71}" dt="2024-11-08T00:38:18.214" v="2640" actId="26606"/>
          <ac:picMkLst>
            <pc:docMk/>
            <pc:sldMk cId="0" sldId="264"/>
            <ac:picMk id="1026" creationId="{C6E802AF-CC89-6FEB-6292-4BA659A767C4}"/>
          </ac:picMkLst>
        </pc:picChg>
        <pc:cxnChg chg="add del">
          <ac:chgData name="mondragon, ronnie" userId="c8afcde3-76c0-4d78-87c1-8d375fdcb1a1" providerId="ADAL" clId="{0599B476-04A2-43ED-B33E-DF9A0EFEDB71}" dt="2024-11-08T00:38:18.214" v="2640" actId="26606"/>
          <ac:cxnSpMkLst>
            <pc:docMk/>
            <pc:sldMk cId="0" sldId="264"/>
            <ac:cxnSpMk id="1035" creationId="{6EEB3B97-A638-498B-8083-54191CE71E01}"/>
          </ac:cxnSpMkLst>
        </pc:cxnChg>
        <pc:cxnChg chg="add del">
          <ac:chgData name="mondragon, ronnie" userId="c8afcde3-76c0-4d78-87c1-8d375fdcb1a1" providerId="ADAL" clId="{0599B476-04A2-43ED-B33E-DF9A0EFEDB71}" dt="2024-11-08T00:38:18.205" v="2639" actId="26606"/>
          <ac:cxnSpMkLst>
            <pc:docMk/>
            <pc:sldMk cId="0" sldId="264"/>
            <ac:cxnSpMk id="1044" creationId="{52188B95-E375-4977-9E9C-E28CE956F6EB}"/>
          </ac:cxnSpMkLst>
        </pc:cxnChg>
        <pc:cxnChg chg="add">
          <ac:chgData name="mondragon, ronnie" userId="c8afcde3-76c0-4d78-87c1-8d375fdcb1a1" providerId="ADAL" clId="{0599B476-04A2-43ED-B33E-DF9A0EFEDB71}" dt="2024-11-08T00:38:18.214" v="2640" actId="26606"/>
          <ac:cxnSpMkLst>
            <pc:docMk/>
            <pc:sldMk cId="0" sldId="264"/>
            <ac:cxnSpMk id="1056" creationId="{52188B95-E375-4977-9E9C-E28CE956F6EB}"/>
          </ac:cxnSpMkLst>
        </pc:cxnChg>
        <pc:cxnChg chg="add">
          <ac:chgData name="mondragon, ronnie" userId="c8afcde3-76c0-4d78-87c1-8d375fdcb1a1" providerId="ADAL" clId="{0599B476-04A2-43ED-B33E-DF9A0EFEDB71}" dt="2024-11-08T00:38:18.214" v="2640" actId="26606"/>
          <ac:cxnSpMkLst>
            <pc:docMk/>
            <pc:sldMk cId="0" sldId="264"/>
            <ac:cxnSpMk id="1058" creationId="{79FCC9A9-2031-4283-9B27-34B62BB7F305}"/>
          </ac:cxnSpMkLst>
        </pc:cxnChg>
      </pc:sldChg>
      <pc:sldChg chg="add">
        <pc:chgData name="mondragon, ronnie" userId="c8afcde3-76c0-4d78-87c1-8d375fdcb1a1" providerId="ADAL" clId="{0599B476-04A2-43ED-B33E-DF9A0EFEDB71}" dt="2024-11-08T15:07:17.756" v="3655"/>
        <pc:sldMkLst>
          <pc:docMk/>
          <pc:sldMk cId="778511211" sldId="264"/>
        </pc:sldMkLst>
      </pc:sldChg>
      <pc:sldChg chg="delSp modSp add del mod setBg delDesignElem">
        <pc:chgData name="mondragon, ronnie" userId="c8afcde3-76c0-4d78-87c1-8d375fdcb1a1" providerId="ADAL" clId="{0599B476-04A2-43ED-B33E-DF9A0EFEDB71}" dt="2024-11-08T15:07:12.514" v="3653" actId="2696"/>
        <pc:sldMkLst>
          <pc:docMk/>
          <pc:sldMk cId="2588425528" sldId="264"/>
        </pc:sldMkLst>
        <pc:spChg chg="mod">
          <ac:chgData name="mondragon, ronnie" userId="c8afcde3-76c0-4d78-87c1-8d375fdcb1a1" providerId="ADAL" clId="{0599B476-04A2-43ED-B33E-DF9A0EFEDB71}" dt="2024-11-08T15:06:58.331" v="3652" actId="2711"/>
          <ac:spMkLst>
            <pc:docMk/>
            <pc:sldMk cId="2588425528" sldId="264"/>
            <ac:spMk id="670" creationId="{00000000-0000-0000-0000-000000000000}"/>
          </ac:spMkLst>
        </pc:spChg>
        <pc:spChg chg="mod">
          <ac:chgData name="mondragon, ronnie" userId="c8afcde3-76c0-4d78-87c1-8d375fdcb1a1" providerId="ADAL" clId="{0599B476-04A2-43ED-B33E-DF9A0EFEDB71}" dt="2024-11-08T15:06:54.117" v="3651" actId="27636"/>
          <ac:spMkLst>
            <pc:docMk/>
            <pc:sldMk cId="2588425528" sldId="264"/>
            <ac:spMk id="671" creationId="{00000000-0000-0000-0000-000000000000}"/>
          </ac:spMkLst>
        </pc:spChg>
        <pc:spChg chg="del">
          <ac:chgData name="mondragon, ronnie" userId="c8afcde3-76c0-4d78-87c1-8d375fdcb1a1" providerId="ADAL" clId="{0599B476-04A2-43ED-B33E-DF9A0EFEDB71}" dt="2024-11-08T13:09:45.834" v="3414"/>
          <ac:spMkLst>
            <pc:docMk/>
            <pc:sldMk cId="2588425528" sldId="264"/>
            <ac:spMk id="1054" creationId="{7C2DC10F-CD76-43DC-9E0B-CB291F740C0F}"/>
          </ac:spMkLst>
        </pc:spChg>
        <pc:spChg chg="del">
          <ac:chgData name="mondragon, ronnie" userId="c8afcde3-76c0-4d78-87c1-8d375fdcb1a1" providerId="ADAL" clId="{0599B476-04A2-43ED-B33E-DF9A0EFEDB71}" dt="2024-11-08T13:09:45.834" v="3414"/>
          <ac:spMkLst>
            <pc:docMk/>
            <pc:sldMk cId="2588425528" sldId="264"/>
            <ac:spMk id="1055" creationId="{1C18170A-08B7-4230-A012-B24C20E39391}"/>
          </ac:spMkLst>
        </pc:spChg>
        <pc:spChg chg="del">
          <ac:chgData name="mondragon, ronnie" userId="c8afcde3-76c0-4d78-87c1-8d375fdcb1a1" providerId="ADAL" clId="{0599B476-04A2-43ED-B33E-DF9A0EFEDB71}" dt="2024-11-08T13:09:45.834" v="3414"/>
          <ac:spMkLst>
            <pc:docMk/>
            <pc:sldMk cId="2588425528" sldId="264"/>
            <ac:spMk id="1057" creationId="{E5958DBC-F4DA-42A8-8C52-860179790ECD}"/>
          </ac:spMkLst>
        </pc:spChg>
        <pc:spChg chg="del">
          <ac:chgData name="mondragon, ronnie" userId="c8afcde3-76c0-4d78-87c1-8d375fdcb1a1" providerId="ADAL" clId="{0599B476-04A2-43ED-B33E-DF9A0EFEDB71}" dt="2024-11-08T13:09:45.834" v="3414"/>
          <ac:spMkLst>
            <pc:docMk/>
            <pc:sldMk cId="2588425528" sldId="264"/>
            <ac:spMk id="1059" creationId="{51DDD252-D7C8-4CE5-9C61-D60D722BC217}"/>
          </ac:spMkLst>
        </pc:spChg>
        <pc:spChg chg="del">
          <ac:chgData name="mondragon, ronnie" userId="c8afcde3-76c0-4d78-87c1-8d375fdcb1a1" providerId="ADAL" clId="{0599B476-04A2-43ED-B33E-DF9A0EFEDB71}" dt="2024-11-08T13:09:45.834" v="3414"/>
          <ac:spMkLst>
            <pc:docMk/>
            <pc:sldMk cId="2588425528" sldId="264"/>
            <ac:spMk id="1060" creationId="{2FBD75F5-C49C-4F6A-8D43-7A5939C23307}"/>
          </ac:spMkLst>
        </pc:spChg>
        <pc:cxnChg chg="del">
          <ac:chgData name="mondragon, ronnie" userId="c8afcde3-76c0-4d78-87c1-8d375fdcb1a1" providerId="ADAL" clId="{0599B476-04A2-43ED-B33E-DF9A0EFEDB71}" dt="2024-11-08T13:09:45.834" v="3414"/>
          <ac:cxnSpMkLst>
            <pc:docMk/>
            <pc:sldMk cId="2588425528" sldId="264"/>
            <ac:cxnSpMk id="1056" creationId="{52188B95-E375-4977-9E9C-E28CE956F6EB}"/>
          </ac:cxnSpMkLst>
        </pc:cxnChg>
        <pc:cxnChg chg="del">
          <ac:chgData name="mondragon, ronnie" userId="c8afcde3-76c0-4d78-87c1-8d375fdcb1a1" providerId="ADAL" clId="{0599B476-04A2-43ED-B33E-DF9A0EFEDB71}" dt="2024-11-08T13:09:45.834" v="3414"/>
          <ac:cxnSpMkLst>
            <pc:docMk/>
            <pc:sldMk cId="2588425528" sldId="264"/>
            <ac:cxnSpMk id="1058" creationId="{79FCC9A9-2031-4283-9B27-34B62BB7F305}"/>
          </ac:cxnSpMkLst>
        </pc:cxnChg>
      </pc:sldChg>
      <pc:sldChg chg="modSp">
        <pc:chgData name="mondragon, ronnie" userId="c8afcde3-76c0-4d78-87c1-8d375fdcb1a1" providerId="ADAL" clId="{0599B476-04A2-43ED-B33E-DF9A0EFEDB71}" dt="2024-11-08T00:00:37.304" v="673"/>
        <pc:sldMkLst>
          <pc:docMk/>
          <pc:sldMk cId="0" sldId="265"/>
        </pc:sldMkLst>
        <pc:spChg chg="mod">
          <ac:chgData name="mondragon, ronnie" userId="c8afcde3-76c0-4d78-87c1-8d375fdcb1a1" providerId="ADAL" clId="{0599B476-04A2-43ED-B33E-DF9A0EFEDB71}" dt="2024-11-08T00:00:37.304" v="673"/>
          <ac:spMkLst>
            <pc:docMk/>
            <pc:sldMk cId="0" sldId="265"/>
            <ac:spMk id="2" creationId="{DCB94B15-5608-447D-F234-879A1F340C10}"/>
          </ac:spMkLst>
        </pc:spChg>
        <pc:spChg chg="mod">
          <ac:chgData name="mondragon, ronnie" userId="c8afcde3-76c0-4d78-87c1-8d375fdcb1a1" providerId="ADAL" clId="{0599B476-04A2-43ED-B33E-DF9A0EFEDB71}" dt="2024-11-08T00:00:32.809" v="670"/>
          <ac:spMkLst>
            <pc:docMk/>
            <pc:sldMk cId="0" sldId="265"/>
            <ac:spMk id="673" creationId="{00000000-0000-0000-0000-000000000000}"/>
          </ac:spMkLst>
        </pc:spChg>
        <pc:spChg chg="mod">
          <ac:chgData name="mondragon, ronnie" userId="c8afcde3-76c0-4d78-87c1-8d375fdcb1a1" providerId="ADAL" clId="{0599B476-04A2-43ED-B33E-DF9A0EFEDB71}" dt="2024-11-08T00:00:32.809" v="670"/>
          <ac:spMkLst>
            <pc:docMk/>
            <pc:sldMk cId="0" sldId="265"/>
            <ac:spMk id="674" creationId="{00000000-0000-0000-0000-000000000000}"/>
          </ac:spMkLst>
        </pc:spChg>
      </pc:sldChg>
      <pc:sldChg chg="modSp">
        <pc:chgData name="mondragon, ronnie" userId="c8afcde3-76c0-4d78-87c1-8d375fdcb1a1" providerId="ADAL" clId="{0599B476-04A2-43ED-B33E-DF9A0EFEDB71}" dt="2024-11-08T00:00:37.304" v="673"/>
        <pc:sldMkLst>
          <pc:docMk/>
          <pc:sldMk cId="0" sldId="266"/>
        </pc:sldMkLst>
        <pc:spChg chg="mod">
          <ac:chgData name="mondragon, ronnie" userId="c8afcde3-76c0-4d78-87c1-8d375fdcb1a1" providerId="ADAL" clId="{0599B476-04A2-43ED-B33E-DF9A0EFEDB71}" dt="2024-11-08T00:00:37.304" v="673"/>
          <ac:spMkLst>
            <pc:docMk/>
            <pc:sldMk cId="0" sldId="266"/>
            <ac:spMk id="2" creationId="{A19232BB-7895-A8EC-CCF3-27FA34674B8A}"/>
          </ac:spMkLst>
        </pc:spChg>
        <pc:spChg chg="mod">
          <ac:chgData name="mondragon, ronnie" userId="c8afcde3-76c0-4d78-87c1-8d375fdcb1a1" providerId="ADAL" clId="{0599B476-04A2-43ED-B33E-DF9A0EFEDB71}" dt="2024-11-08T00:00:32.809" v="670"/>
          <ac:spMkLst>
            <pc:docMk/>
            <pc:sldMk cId="0" sldId="266"/>
            <ac:spMk id="675" creationId="{00000000-0000-0000-0000-000000000000}"/>
          </ac:spMkLst>
        </pc:spChg>
        <pc:spChg chg="mod">
          <ac:chgData name="mondragon, ronnie" userId="c8afcde3-76c0-4d78-87c1-8d375fdcb1a1" providerId="ADAL" clId="{0599B476-04A2-43ED-B33E-DF9A0EFEDB71}" dt="2024-11-08T00:00:32.809" v="670"/>
          <ac:spMkLst>
            <pc:docMk/>
            <pc:sldMk cId="0" sldId="266"/>
            <ac:spMk id="676" creationId="{00000000-0000-0000-0000-000000000000}"/>
          </ac:spMkLst>
        </pc:spChg>
      </pc:sldChg>
      <pc:sldChg chg="modSp">
        <pc:chgData name="mondragon, ronnie" userId="c8afcde3-76c0-4d78-87c1-8d375fdcb1a1" providerId="ADAL" clId="{0599B476-04A2-43ED-B33E-DF9A0EFEDB71}" dt="2024-11-08T00:00:37.304" v="673"/>
        <pc:sldMkLst>
          <pc:docMk/>
          <pc:sldMk cId="0" sldId="267"/>
        </pc:sldMkLst>
        <pc:spChg chg="mod">
          <ac:chgData name="mondragon, ronnie" userId="c8afcde3-76c0-4d78-87c1-8d375fdcb1a1" providerId="ADAL" clId="{0599B476-04A2-43ED-B33E-DF9A0EFEDB71}" dt="2024-11-08T00:00:37.304" v="673"/>
          <ac:spMkLst>
            <pc:docMk/>
            <pc:sldMk cId="0" sldId="267"/>
            <ac:spMk id="2" creationId="{16B45E53-7AEF-210D-8D7D-7DABF8CB4127}"/>
          </ac:spMkLst>
        </pc:spChg>
        <pc:spChg chg="mod">
          <ac:chgData name="mondragon, ronnie" userId="c8afcde3-76c0-4d78-87c1-8d375fdcb1a1" providerId="ADAL" clId="{0599B476-04A2-43ED-B33E-DF9A0EFEDB71}" dt="2024-11-08T00:00:32.809" v="670"/>
          <ac:spMkLst>
            <pc:docMk/>
            <pc:sldMk cId="0" sldId="267"/>
            <ac:spMk id="677" creationId="{00000000-0000-0000-0000-000000000000}"/>
          </ac:spMkLst>
        </pc:spChg>
        <pc:spChg chg="mod">
          <ac:chgData name="mondragon, ronnie" userId="c8afcde3-76c0-4d78-87c1-8d375fdcb1a1" providerId="ADAL" clId="{0599B476-04A2-43ED-B33E-DF9A0EFEDB71}" dt="2024-11-08T00:00:32.809" v="670"/>
          <ac:spMkLst>
            <pc:docMk/>
            <pc:sldMk cId="0" sldId="267"/>
            <ac:spMk id="678" creationId="{00000000-0000-0000-0000-000000000000}"/>
          </ac:spMkLst>
        </pc:spChg>
      </pc:sldChg>
      <pc:sldChg chg="modSp">
        <pc:chgData name="mondragon, ronnie" userId="c8afcde3-76c0-4d78-87c1-8d375fdcb1a1" providerId="ADAL" clId="{0599B476-04A2-43ED-B33E-DF9A0EFEDB71}" dt="2024-11-08T00:00:37.304" v="673"/>
        <pc:sldMkLst>
          <pc:docMk/>
          <pc:sldMk cId="0" sldId="268"/>
        </pc:sldMkLst>
        <pc:spChg chg="mod">
          <ac:chgData name="mondragon, ronnie" userId="c8afcde3-76c0-4d78-87c1-8d375fdcb1a1" providerId="ADAL" clId="{0599B476-04A2-43ED-B33E-DF9A0EFEDB71}" dt="2024-11-08T00:00:37.304" v="673"/>
          <ac:spMkLst>
            <pc:docMk/>
            <pc:sldMk cId="0" sldId="268"/>
            <ac:spMk id="2" creationId="{B03D2FF5-20DB-72A4-ADB2-37D55DA40437}"/>
          </ac:spMkLst>
        </pc:spChg>
        <pc:spChg chg="mod">
          <ac:chgData name="mondragon, ronnie" userId="c8afcde3-76c0-4d78-87c1-8d375fdcb1a1" providerId="ADAL" clId="{0599B476-04A2-43ED-B33E-DF9A0EFEDB71}" dt="2024-11-08T00:00:32.809" v="670"/>
          <ac:spMkLst>
            <pc:docMk/>
            <pc:sldMk cId="0" sldId="268"/>
            <ac:spMk id="679" creationId="{00000000-0000-0000-0000-000000000000}"/>
          </ac:spMkLst>
        </pc:spChg>
      </pc:sldChg>
      <pc:sldChg chg="modSp">
        <pc:chgData name="mondragon, ronnie" userId="c8afcde3-76c0-4d78-87c1-8d375fdcb1a1" providerId="ADAL" clId="{0599B476-04A2-43ED-B33E-DF9A0EFEDB71}" dt="2024-11-08T00:00:37.304" v="673"/>
        <pc:sldMkLst>
          <pc:docMk/>
          <pc:sldMk cId="0" sldId="269"/>
        </pc:sldMkLst>
        <pc:spChg chg="mod">
          <ac:chgData name="mondragon, ronnie" userId="c8afcde3-76c0-4d78-87c1-8d375fdcb1a1" providerId="ADAL" clId="{0599B476-04A2-43ED-B33E-DF9A0EFEDB71}" dt="2024-11-08T00:00:37.304" v="673"/>
          <ac:spMkLst>
            <pc:docMk/>
            <pc:sldMk cId="0" sldId="269"/>
            <ac:spMk id="2" creationId="{B006B56B-014B-3293-02F2-3F6607977ADD}"/>
          </ac:spMkLst>
        </pc:spChg>
        <pc:spChg chg="mod">
          <ac:chgData name="mondragon, ronnie" userId="c8afcde3-76c0-4d78-87c1-8d375fdcb1a1" providerId="ADAL" clId="{0599B476-04A2-43ED-B33E-DF9A0EFEDB71}" dt="2024-11-08T00:00:32.809" v="670"/>
          <ac:spMkLst>
            <pc:docMk/>
            <pc:sldMk cId="0" sldId="269"/>
            <ac:spMk id="682" creationId="{00000000-0000-0000-0000-000000000000}"/>
          </ac:spMkLst>
        </pc:spChg>
      </pc:sldChg>
      <pc:sldChg chg="modSp">
        <pc:chgData name="mondragon, ronnie" userId="c8afcde3-76c0-4d78-87c1-8d375fdcb1a1" providerId="ADAL" clId="{0599B476-04A2-43ED-B33E-DF9A0EFEDB71}" dt="2024-11-08T00:00:37.304" v="673"/>
        <pc:sldMkLst>
          <pc:docMk/>
          <pc:sldMk cId="0" sldId="270"/>
        </pc:sldMkLst>
        <pc:spChg chg="mod">
          <ac:chgData name="mondragon, ronnie" userId="c8afcde3-76c0-4d78-87c1-8d375fdcb1a1" providerId="ADAL" clId="{0599B476-04A2-43ED-B33E-DF9A0EFEDB71}" dt="2024-11-08T00:00:37.304" v="673"/>
          <ac:spMkLst>
            <pc:docMk/>
            <pc:sldMk cId="0" sldId="270"/>
            <ac:spMk id="2" creationId="{73684FD2-9E38-9B7B-130A-E82BCC8D3D71}"/>
          </ac:spMkLst>
        </pc:spChg>
        <pc:spChg chg="mod">
          <ac:chgData name="mondragon, ronnie" userId="c8afcde3-76c0-4d78-87c1-8d375fdcb1a1" providerId="ADAL" clId="{0599B476-04A2-43ED-B33E-DF9A0EFEDB71}" dt="2024-11-08T00:00:32.809" v="670"/>
          <ac:spMkLst>
            <pc:docMk/>
            <pc:sldMk cId="0" sldId="270"/>
            <ac:spMk id="686" creationId="{00000000-0000-0000-0000-000000000000}"/>
          </ac:spMkLst>
        </pc:spChg>
        <pc:spChg chg="mod">
          <ac:chgData name="mondragon, ronnie" userId="c8afcde3-76c0-4d78-87c1-8d375fdcb1a1" providerId="ADAL" clId="{0599B476-04A2-43ED-B33E-DF9A0EFEDB71}" dt="2024-11-08T00:00:32.809" v="670"/>
          <ac:spMkLst>
            <pc:docMk/>
            <pc:sldMk cId="0" sldId="270"/>
            <ac:spMk id="687" creationId="{00000000-0000-0000-0000-000000000000}"/>
          </ac:spMkLst>
        </pc:spChg>
      </pc:sldChg>
      <pc:sldChg chg="modSp">
        <pc:chgData name="mondragon, ronnie" userId="c8afcde3-76c0-4d78-87c1-8d375fdcb1a1" providerId="ADAL" clId="{0599B476-04A2-43ED-B33E-DF9A0EFEDB71}" dt="2024-11-08T00:00:37.304" v="673"/>
        <pc:sldMkLst>
          <pc:docMk/>
          <pc:sldMk cId="0" sldId="271"/>
        </pc:sldMkLst>
        <pc:spChg chg="mod">
          <ac:chgData name="mondragon, ronnie" userId="c8afcde3-76c0-4d78-87c1-8d375fdcb1a1" providerId="ADAL" clId="{0599B476-04A2-43ED-B33E-DF9A0EFEDB71}" dt="2024-11-08T00:00:37.304" v="673"/>
          <ac:spMkLst>
            <pc:docMk/>
            <pc:sldMk cId="0" sldId="271"/>
            <ac:spMk id="3" creationId="{392CA18B-E22E-6FB8-5CB5-7B042772FF80}"/>
          </ac:spMkLst>
        </pc:spChg>
        <pc:spChg chg="mod">
          <ac:chgData name="mondragon, ronnie" userId="c8afcde3-76c0-4d78-87c1-8d375fdcb1a1" providerId="ADAL" clId="{0599B476-04A2-43ED-B33E-DF9A0EFEDB71}" dt="2024-11-08T00:00:32.809" v="670"/>
          <ac:spMkLst>
            <pc:docMk/>
            <pc:sldMk cId="0" sldId="271"/>
            <ac:spMk id="689" creationId="{00000000-0000-0000-0000-000000000000}"/>
          </ac:spMkLst>
        </pc:spChg>
        <pc:spChg chg="mod">
          <ac:chgData name="mondragon, ronnie" userId="c8afcde3-76c0-4d78-87c1-8d375fdcb1a1" providerId="ADAL" clId="{0599B476-04A2-43ED-B33E-DF9A0EFEDB71}" dt="2024-11-08T00:00:32.809" v="670"/>
          <ac:spMkLst>
            <pc:docMk/>
            <pc:sldMk cId="0" sldId="271"/>
            <ac:spMk id="690" creationId="{00000000-0000-0000-0000-000000000000}"/>
          </ac:spMkLst>
        </pc:spChg>
      </pc:sldChg>
      <pc:sldChg chg="modSp">
        <pc:chgData name="mondragon, ronnie" userId="c8afcde3-76c0-4d78-87c1-8d375fdcb1a1" providerId="ADAL" clId="{0599B476-04A2-43ED-B33E-DF9A0EFEDB71}" dt="2024-11-08T00:00:37.304" v="673"/>
        <pc:sldMkLst>
          <pc:docMk/>
          <pc:sldMk cId="0" sldId="273"/>
        </pc:sldMkLst>
        <pc:spChg chg="mod">
          <ac:chgData name="mondragon, ronnie" userId="c8afcde3-76c0-4d78-87c1-8d375fdcb1a1" providerId="ADAL" clId="{0599B476-04A2-43ED-B33E-DF9A0EFEDB71}" dt="2024-11-08T00:00:37.304" v="673"/>
          <ac:spMkLst>
            <pc:docMk/>
            <pc:sldMk cId="0" sldId="273"/>
            <ac:spMk id="2" creationId="{0C11963A-41B8-689B-BD5B-AB44C3F8A105}"/>
          </ac:spMkLst>
        </pc:spChg>
        <pc:spChg chg="mod">
          <ac:chgData name="mondragon, ronnie" userId="c8afcde3-76c0-4d78-87c1-8d375fdcb1a1" providerId="ADAL" clId="{0599B476-04A2-43ED-B33E-DF9A0EFEDB71}" dt="2024-11-08T00:00:32.809" v="670"/>
          <ac:spMkLst>
            <pc:docMk/>
            <pc:sldMk cId="0" sldId="273"/>
            <ac:spMk id="697" creationId="{00000000-0000-0000-0000-000000000000}"/>
          </ac:spMkLst>
        </pc:spChg>
        <pc:spChg chg="mod">
          <ac:chgData name="mondragon, ronnie" userId="c8afcde3-76c0-4d78-87c1-8d375fdcb1a1" providerId="ADAL" clId="{0599B476-04A2-43ED-B33E-DF9A0EFEDB71}" dt="2024-11-08T00:00:32.809" v="670"/>
          <ac:spMkLst>
            <pc:docMk/>
            <pc:sldMk cId="0" sldId="273"/>
            <ac:spMk id="698" creationId="{00000000-0000-0000-0000-000000000000}"/>
          </ac:spMkLst>
        </pc:spChg>
        <pc:spChg chg="mod">
          <ac:chgData name="mondragon, ronnie" userId="c8afcde3-76c0-4d78-87c1-8d375fdcb1a1" providerId="ADAL" clId="{0599B476-04A2-43ED-B33E-DF9A0EFEDB71}" dt="2024-11-08T00:00:32.809" v="670"/>
          <ac:spMkLst>
            <pc:docMk/>
            <pc:sldMk cId="0" sldId="273"/>
            <ac:spMk id="699" creationId="{00000000-0000-0000-0000-000000000000}"/>
          </ac:spMkLst>
        </pc:spChg>
      </pc:sldChg>
      <pc:sldChg chg="modSp mod">
        <pc:chgData name="mondragon, ronnie" userId="c8afcde3-76c0-4d78-87c1-8d375fdcb1a1" providerId="ADAL" clId="{0599B476-04A2-43ED-B33E-DF9A0EFEDB71}" dt="2024-11-08T00:37:17.059" v="2631" actId="27636"/>
        <pc:sldMkLst>
          <pc:docMk/>
          <pc:sldMk cId="0" sldId="274"/>
        </pc:sldMkLst>
        <pc:spChg chg="mod">
          <ac:chgData name="mondragon, ronnie" userId="c8afcde3-76c0-4d78-87c1-8d375fdcb1a1" providerId="ADAL" clId="{0599B476-04A2-43ED-B33E-DF9A0EFEDB71}" dt="2024-11-08T00:00:37.304" v="673"/>
          <ac:spMkLst>
            <pc:docMk/>
            <pc:sldMk cId="0" sldId="274"/>
            <ac:spMk id="2" creationId="{99614D66-E89D-0EF8-FF80-60EC3061FDB0}"/>
          </ac:spMkLst>
        </pc:spChg>
        <pc:spChg chg="mod">
          <ac:chgData name="mondragon, ronnie" userId="c8afcde3-76c0-4d78-87c1-8d375fdcb1a1" providerId="ADAL" clId="{0599B476-04A2-43ED-B33E-DF9A0EFEDB71}" dt="2024-11-08T00:00:32.809" v="670"/>
          <ac:spMkLst>
            <pc:docMk/>
            <pc:sldMk cId="0" sldId="274"/>
            <ac:spMk id="702" creationId="{00000000-0000-0000-0000-000000000000}"/>
          </ac:spMkLst>
        </pc:spChg>
        <pc:spChg chg="mod">
          <ac:chgData name="mondragon, ronnie" userId="c8afcde3-76c0-4d78-87c1-8d375fdcb1a1" providerId="ADAL" clId="{0599B476-04A2-43ED-B33E-DF9A0EFEDB71}" dt="2024-11-08T00:37:17.059" v="2631" actId="27636"/>
          <ac:spMkLst>
            <pc:docMk/>
            <pc:sldMk cId="0" sldId="274"/>
            <ac:spMk id="703" creationId="{00000000-0000-0000-0000-000000000000}"/>
          </ac:spMkLst>
        </pc:spChg>
      </pc:sldChg>
      <pc:sldChg chg="modSp">
        <pc:chgData name="mondragon, ronnie" userId="c8afcde3-76c0-4d78-87c1-8d375fdcb1a1" providerId="ADAL" clId="{0599B476-04A2-43ED-B33E-DF9A0EFEDB71}" dt="2024-11-08T00:00:37.304" v="673"/>
        <pc:sldMkLst>
          <pc:docMk/>
          <pc:sldMk cId="0" sldId="275"/>
        </pc:sldMkLst>
        <pc:spChg chg="mod">
          <ac:chgData name="mondragon, ronnie" userId="c8afcde3-76c0-4d78-87c1-8d375fdcb1a1" providerId="ADAL" clId="{0599B476-04A2-43ED-B33E-DF9A0EFEDB71}" dt="2024-11-08T00:00:37.304" v="673"/>
          <ac:spMkLst>
            <pc:docMk/>
            <pc:sldMk cId="0" sldId="275"/>
            <ac:spMk id="2" creationId="{7EB1750A-AFB6-4500-8E26-FEFF5539CEE6}"/>
          </ac:spMkLst>
        </pc:spChg>
        <pc:spChg chg="mod">
          <ac:chgData name="mondragon, ronnie" userId="c8afcde3-76c0-4d78-87c1-8d375fdcb1a1" providerId="ADAL" clId="{0599B476-04A2-43ED-B33E-DF9A0EFEDB71}" dt="2024-11-08T00:00:32.809" v="670"/>
          <ac:spMkLst>
            <pc:docMk/>
            <pc:sldMk cId="0" sldId="275"/>
            <ac:spMk id="705" creationId="{00000000-0000-0000-0000-000000000000}"/>
          </ac:spMkLst>
        </pc:spChg>
        <pc:spChg chg="mod">
          <ac:chgData name="mondragon, ronnie" userId="c8afcde3-76c0-4d78-87c1-8d375fdcb1a1" providerId="ADAL" clId="{0599B476-04A2-43ED-B33E-DF9A0EFEDB71}" dt="2024-11-08T00:00:32.809" v="670"/>
          <ac:spMkLst>
            <pc:docMk/>
            <pc:sldMk cId="0" sldId="275"/>
            <ac:spMk id="706" creationId="{00000000-0000-0000-0000-000000000000}"/>
          </ac:spMkLst>
        </pc:spChg>
      </pc:sldChg>
      <pc:sldChg chg="modSp">
        <pc:chgData name="mondragon, ronnie" userId="c8afcde3-76c0-4d78-87c1-8d375fdcb1a1" providerId="ADAL" clId="{0599B476-04A2-43ED-B33E-DF9A0EFEDB71}" dt="2024-11-08T00:00:37.304" v="673"/>
        <pc:sldMkLst>
          <pc:docMk/>
          <pc:sldMk cId="0" sldId="276"/>
        </pc:sldMkLst>
        <pc:spChg chg="mod">
          <ac:chgData name="mondragon, ronnie" userId="c8afcde3-76c0-4d78-87c1-8d375fdcb1a1" providerId="ADAL" clId="{0599B476-04A2-43ED-B33E-DF9A0EFEDB71}" dt="2024-11-08T00:00:37.304" v="673"/>
          <ac:spMkLst>
            <pc:docMk/>
            <pc:sldMk cId="0" sldId="276"/>
            <ac:spMk id="2" creationId="{A762F0AA-23C9-6A89-CAE3-02B5A356AFE1}"/>
          </ac:spMkLst>
        </pc:spChg>
        <pc:spChg chg="mod">
          <ac:chgData name="mondragon, ronnie" userId="c8afcde3-76c0-4d78-87c1-8d375fdcb1a1" providerId="ADAL" clId="{0599B476-04A2-43ED-B33E-DF9A0EFEDB71}" dt="2024-11-08T00:00:32.809" v="670"/>
          <ac:spMkLst>
            <pc:docMk/>
            <pc:sldMk cId="0" sldId="276"/>
            <ac:spMk id="707" creationId="{00000000-0000-0000-0000-000000000000}"/>
          </ac:spMkLst>
        </pc:spChg>
        <pc:spChg chg="mod">
          <ac:chgData name="mondragon, ronnie" userId="c8afcde3-76c0-4d78-87c1-8d375fdcb1a1" providerId="ADAL" clId="{0599B476-04A2-43ED-B33E-DF9A0EFEDB71}" dt="2024-11-08T00:00:32.809" v="670"/>
          <ac:spMkLst>
            <pc:docMk/>
            <pc:sldMk cId="0" sldId="276"/>
            <ac:spMk id="708" creationId="{00000000-0000-0000-0000-000000000000}"/>
          </ac:spMkLst>
        </pc:spChg>
        <pc:spChg chg="mod">
          <ac:chgData name="mondragon, ronnie" userId="c8afcde3-76c0-4d78-87c1-8d375fdcb1a1" providerId="ADAL" clId="{0599B476-04A2-43ED-B33E-DF9A0EFEDB71}" dt="2024-11-08T00:00:32.809" v="670"/>
          <ac:spMkLst>
            <pc:docMk/>
            <pc:sldMk cId="0" sldId="276"/>
            <ac:spMk id="709" creationId="{00000000-0000-0000-0000-000000000000}"/>
          </ac:spMkLst>
        </pc:spChg>
        <pc:spChg chg="mod">
          <ac:chgData name="mondragon, ronnie" userId="c8afcde3-76c0-4d78-87c1-8d375fdcb1a1" providerId="ADAL" clId="{0599B476-04A2-43ED-B33E-DF9A0EFEDB71}" dt="2024-11-08T00:00:32.809" v="670"/>
          <ac:spMkLst>
            <pc:docMk/>
            <pc:sldMk cId="0" sldId="276"/>
            <ac:spMk id="710" creationId="{00000000-0000-0000-0000-000000000000}"/>
          </ac:spMkLst>
        </pc:spChg>
        <pc:spChg chg="mod">
          <ac:chgData name="mondragon, ronnie" userId="c8afcde3-76c0-4d78-87c1-8d375fdcb1a1" providerId="ADAL" clId="{0599B476-04A2-43ED-B33E-DF9A0EFEDB71}" dt="2024-11-08T00:00:32.809" v="670"/>
          <ac:spMkLst>
            <pc:docMk/>
            <pc:sldMk cId="0" sldId="276"/>
            <ac:spMk id="711" creationId="{00000000-0000-0000-0000-000000000000}"/>
          </ac:spMkLst>
        </pc:spChg>
      </pc:sldChg>
      <pc:sldChg chg="modSp">
        <pc:chgData name="mondragon, ronnie" userId="c8afcde3-76c0-4d78-87c1-8d375fdcb1a1" providerId="ADAL" clId="{0599B476-04A2-43ED-B33E-DF9A0EFEDB71}" dt="2024-11-08T00:00:37.304" v="673"/>
        <pc:sldMkLst>
          <pc:docMk/>
          <pc:sldMk cId="0" sldId="277"/>
        </pc:sldMkLst>
        <pc:spChg chg="mod">
          <ac:chgData name="mondragon, ronnie" userId="c8afcde3-76c0-4d78-87c1-8d375fdcb1a1" providerId="ADAL" clId="{0599B476-04A2-43ED-B33E-DF9A0EFEDB71}" dt="2024-11-08T00:00:37.304" v="673"/>
          <ac:spMkLst>
            <pc:docMk/>
            <pc:sldMk cId="0" sldId="277"/>
            <ac:spMk id="2" creationId="{7CF05106-0E14-AA42-D2FF-65E534F31669}"/>
          </ac:spMkLst>
        </pc:spChg>
        <pc:spChg chg="mod">
          <ac:chgData name="mondragon, ronnie" userId="c8afcde3-76c0-4d78-87c1-8d375fdcb1a1" providerId="ADAL" clId="{0599B476-04A2-43ED-B33E-DF9A0EFEDB71}" dt="2024-11-08T00:00:32.809" v="670"/>
          <ac:spMkLst>
            <pc:docMk/>
            <pc:sldMk cId="0" sldId="277"/>
            <ac:spMk id="712" creationId="{00000000-0000-0000-0000-000000000000}"/>
          </ac:spMkLst>
        </pc:spChg>
      </pc:sldChg>
      <pc:sldChg chg="modSp">
        <pc:chgData name="mondragon, ronnie" userId="c8afcde3-76c0-4d78-87c1-8d375fdcb1a1" providerId="ADAL" clId="{0599B476-04A2-43ED-B33E-DF9A0EFEDB71}" dt="2024-11-08T00:00:37.304" v="673"/>
        <pc:sldMkLst>
          <pc:docMk/>
          <pc:sldMk cId="0" sldId="278"/>
        </pc:sldMkLst>
        <pc:spChg chg="mod">
          <ac:chgData name="mondragon, ronnie" userId="c8afcde3-76c0-4d78-87c1-8d375fdcb1a1" providerId="ADAL" clId="{0599B476-04A2-43ED-B33E-DF9A0EFEDB71}" dt="2024-11-08T00:00:37.304" v="673"/>
          <ac:spMkLst>
            <pc:docMk/>
            <pc:sldMk cId="0" sldId="278"/>
            <ac:spMk id="2" creationId="{B5AF83E9-B5BE-D605-8A3F-687995179C6F}"/>
          </ac:spMkLst>
        </pc:spChg>
        <pc:spChg chg="mod">
          <ac:chgData name="mondragon, ronnie" userId="c8afcde3-76c0-4d78-87c1-8d375fdcb1a1" providerId="ADAL" clId="{0599B476-04A2-43ED-B33E-DF9A0EFEDB71}" dt="2024-11-08T00:00:32.809" v="670"/>
          <ac:spMkLst>
            <pc:docMk/>
            <pc:sldMk cId="0" sldId="278"/>
            <ac:spMk id="721" creationId="{00000000-0000-0000-0000-000000000000}"/>
          </ac:spMkLst>
        </pc:spChg>
        <pc:spChg chg="mod">
          <ac:chgData name="mondragon, ronnie" userId="c8afcde3-76c0-4d78-87c1-8d375fdcb1a1" providerId="ADAL" clId="{0599B476-04A2-43ED-B33E-DF9A0EFEDB71}" dt="2024-11-08T00:00:32.809" v="670"/>
          <ac:spMkLst>
            <pc:docMk/>
            <pc:sldMk cId="0" sldId="278"/>
            <ac:spMk id="722" creationId="{00000000-0000-0000-0000-000000000000}"/>
          </ac:spMkLst>
        </pc:spChg>
      </pc:sldChg>
      <pc:sldChg chg="modSp">
        <pc:chgData name="mondragon, ronnie" userId="c8afcde3-76c0-4d78-87c1-8d375fdcb1a1" providerId="ADAL" clId="{0599B476-04A2-43ED-B33E-DF9A0EFEDB71}" dt="2024-11-08T00:00:37.304" v="673"/>
        <pc:sldMkLst>
          <pc:docMk/>
          <pc:sldMk cId="0" sldId="279"/>
        </pc:sldMkLst>
        <pc:spChg chg="mod">
          <ac:chgData name="mondragon, ronnie" userId="c8afcde3-76c0-4d78-87c1-8d375fdcb1a1" providerId="ADAL" clId="{0599B476-04A2-43ED-B33E-DF9A0EFEDB71}" dt="2024-11-08T00:00:37.304" v="673"/>
          <ac:spMkLst>
            <pc:docMk/>
            <pc:sldMk cId="0" sldId="279"/>
            <ac:spMk id="2" creationId="{453BFB59-AA4C-A2D3-474B-36935EDFA6DF}"/>
          </ac:spMkLst>
        </pc:spChg>
        <pc:spChg chg="mod">
          <ac:chgData name="mondragon, ronnie" userId="c8afcde3-76c0-4d78-87c1-8d375fdcb1a1" providerId="ADAL" clId="{0599B476-04A2-43ED-B33E-DF9A0EFEDB71}" dt="2024-11-08T00:00:32.809" v="670"/>
          <ac:spMkLst>
            <pc:docMk/>
            <pc:sldMk cId="0" sldId="279"/>
            <ac:spMk id="724" creationId="{00000000-0000-0000-0000-000000000000}"/>
          </ac:spMkLst>
        </pc:spChg>
        <pc:spChg chg="mod">
          <ac:chgData name="mondragon, ronnie" userId="c8afcde3-76c0-4d78-87c1-8d375fdcb1a1" providerId="ADAL" clId="{0599B476-04A2-43ED-B33E-DF9A0EFEDB71}" dt="2024-11-08T00:00:32.809" v="670"/>
          <ac:spMkLst>
            <pc:docMk/>
            <pc:sldMk cId="0" sldId="279"/>
            <ac:spMk id="725" creationId="{00000000-0000-0000-0000-000000000000}"/>
          </ac:spMkLst>
        </pc:spChg>
      </pc:sldChg>
      <pc:sldChg chg="modSp">
        <pc:chgData name="mondragon, ronnie" userId="c8afcde3-76c0-4d78-87c1-8d375fdcb1a1" providerId="ADAL" clId="{0599B476-04A2-43ED-B33E-DF9A0EFEDB71}" dt="2024-11-08T00:00:37.304" v="673"/>
        <pc:sldMkLst>
          <pc:docMk/>
          <pc:sldMk cId="0" sldId="280"/>
        </pc:sldMkLst>
        <pc:spChg chg="mod">
          <ac:chgData name="mondragon, ronnie" userId="c8afcde3-76c0-4d78-87c1-8d375fdcb1a1" providerId="ADAL" clId="{0599B476-04A2-43ED-B33E-DF9A0EFEDB71}" dt="2024-11-08T00:00:37.304" v="673"/>
          <ac:spMkLst>
            <pc:docMk/>
            <pc:sldMk cId="0" sldId="280"/>
            <ac:spMk id="2" creationId="{5DAE6517-5222-8731-52C2-1F52A0524CE8}"/>
          </ac:spMkLst>
        </pc:spChg>
        <pc:spChg chg="mod">
          <ac:chgData name="mondragon, ronnie" userId="c8afcde3-76c0-4d78-87c1-8d375fdcb1a1" providerId="ADAL" clId="{0599B476-04A2-43ED-B33E-DF9A0EFEDB71}" dt="2024-11-08T00:00:32.809" v="670"/>
          <ac:spMkLst>
            <pc:docMk/>
            <pc:sldMk cId="0" sldId="280"/>
            <ac:spMk id="729" creationId="{00000000-0000-0000-0000-000000000000}"/>
          </ac:spMkLst>
        </pc:spChg>
        <pc:spChg chg="mod">
          <ac:chgData name="mondragon, ronnie" userId="c8afcde3-76c0-4d78-87c1-8d375fdcb1a1" providerId="ADAL" clId="{0599B476-04A2-43ED-B33E-DF9A0EFEDB71}" dt="2024-11-08T00:00:32.809" v="670"/>
          <ac:spMkLst>
            <pc:docMk/>
            <pc:sldMk cId="0" sldId="280"/>
            <ac:spMk id="730" creationId="{00000000-0000-0000-0000-000000000000}"/>
          </ac:spMkLst>
        </pc:spChg>
      </pc:sldChg>
      <pc:sldChg chg="modSp">
        <pc:chgData name="mondragon, ronnie" userId="c8afcde3-76c0-4d78-87c1-8d375fdcb1a1" providerId="ADAL" clId="{0599B476-04A2-43ED-B33E-DF9A0EFEDB71}" dt="2024-11-08T00:00:37.304" v="673"/>
        <pc:sldMkLst>
          <pc:docMk/>
          <pc:sldMk cId="0" sldId="282"/>
        </pc:sldMkLst>
        <pc:spChg chg="mod">
          <ac:chgData name="mondragon, ronnie" userId="c8afcde3-76c0-4d78-87c1-8d375fdcb1a1" providerId="ADAL" clId="{0599B476-04A2-43ED-B33E-DF9A0EFEDB71}" dt="2024-11-08T00:00:37.304" v="673"/>
          <ac:spMkLst>
            <pc:docMk/>
            <pc:sldMk cId="0" sldId="282"/>
            <ac:spMk id="2" creationId="{8E906202-AD97-317E-AF91-DE092F350213}"/>
          </ac:spMkLst>
        </pc:spChg>
        <pc:spChg chg="mod">
          <ac:chgData name="mondragon, ronnie" userId="c8afcde3-76c0-4d78-87c1-8d375fdcb1a1" providerId="ADAL" clId="{0599B476-04A2-43ED-B33E-DF9A0EFEDB71}" dt="2024-11-08T00:00:32.809" v="670"/>
          <ac:spMkLst>
            <pc:docMk/>
            <pc:sldMk cId="0" sldId="282"/>
            <ac:spMk id="736" creationId="{00000000-0000-0000-0000-000000000000}"/>
          </ac:spMkLst>
        </pc:spChg>
      </pc:sldChg>
      <pc:sldChg chg="modSp">
        <pc:chgData name="mondragon, ronnie" userId="c8afcde3-76c0-4d78-87c1-8d375fdcb1a1" providerId="ADAL" clId="{0599B476-04A2-43ED-B33E-DF9A0EFEDB71}" dt="2024-11-08T00:00:37.304" v="673"/>
        <pc:sldMkLst>
          <pc:docMk/>
          <pc:sldMk cId="0" sldId="283"/>
        </pc:sldMkLst>
        <pc:spChg chg="mod">
          <ac:chgData name="mondragon, ronnie" userId="c8afcde3-76c0-4d78-87c1-8d375fdcb1a1" providerId="ADAL" clId="{0599B476-04A2-43ED-B33E-DF9A0EFEDB71}" dt="2024-11-08T00:00:37.304" v="673"/>
          <ac:spMkLst>
            <pc:docMk/>
            <pc:sldMk cId="0" sldId="283"/>
            <ac:spMk id="2" creationId="{B3122CCA-25A1-F99F-9B81-542B68C9E864}"/>
          </ac:spMkLst>
        </pc:spChg>
        <pc:spChg chg="mod">
          <ac:chgData name="mondragon, ronnie" userId="c8afcde3-76c0-4d78-87c1-8d375fdcb1a1" providerId="ADAL" clId="{0599B476-04A2-43ED-B33E-DF9A0EFEDB71}" dt="2024-11-08T00:00:32.809" v="670"/>
          <ac:spMkLst>
            <pc:docMk/>
            <pc:sldMk cId="0" sldId="283"/>
            <ac:spMk id="745" creationId="{00000000-0000-0000-0000-000000000000}"/>
          </ac:spMkLst>
        </pc:spChg>
      </pc:sldChg>
      <pc:sldChg chg="modSp">
        <pc:chgData name="mondragon, ronnie" userId="c8afcde3-76c0-4d78-87c1-8d375fdcb1a1" providerId="ADAL" clId="{0599B476-04A2-43ED-B33E-DF9A0EFEDB71}" dt="2024-11-08T00:00:37.304" v="673"/>
        <pc:sldMkLst>
          <pc:docMk/>
          <pc:sldMk cId="0" sldId="284"/>
        </pc:sldMkLst>
        <pc:spChg chg="mod">
          <ac:chgData name="mondragon, ronnie" userId="c8afcde3-76c0-4d78-87c1-8d375fdcb1a1" providerId="ADAL" clId="{0599B476-04A2-43ED-B33E-DF9A0EFEDB71}" dt="2024-11-08T00:00:37.304" v="673"/>
          <ac:spMkLst>
            <pc:docMk/>
            <pc:sldMk cId="0" sldId="284"/>
            <ac:spMk id="2" creationId="{0B764169-3C1D-A36F-E248-EF2D7D726A5C}"/>
          </ac:spMkLst>
        </pc:spChg>
        <pc:spChg chg="mod">
          <ac:chgData name="mondragon, ronnie" userId="c8afcde3-76c0-4d78-87c1-8d375fdcb1a1" providerId="ADAL" clId="{0599B476-04A2-43ED-B33E-DF9A0EFEDB71}" dt="2024-11-08T00:00:32.809" v="670"/>
          <ac:spMkLst>
            <pc:docMk/>
            <pc:sldMk cId="0" sldId="284"/>
            <ac:spMk id="754" creationId="{00000000-0000-0000-0000-000000000000}"/>
          </ac:spMkLst>
        </pc:spChg>
        <pc:spChg chg="mod">
          <ac:chgData name="mondragon, ronnie" userId="c8afcde3-76c0-4d78-87c1-8d375fdcb1a1" providerId="ADAL" clId="{0599B476-04A2-43ED-B33E-DF9A0EFEDB71}" dt="2024-11-08T00:00:32.809" v="670"/>
          <ac:spMkLst>
            <pc:docMk/>
            <pc:sldMk cId="0" sldId="284"/>
            <ac:spMk id="755" creationId="{00000000-0000-0000-0000-000000000000}"/>
          </ac:spMkLst>
        </pc:spChg>
      </pc:sldChg>
      <pc:sldChg chg="modSp">
        <pc:chgData name="mondragon, ronnie" userId="c8afcde3-76c0-4d78-87c1-8d375fdcb1a1" providerId="ADAL" clId="{0599B476-04A2-43ED-B33E-DF9A0EFEDB71}" dt="2024-11-08T00:00:37.304" v="673"/>
        <pc:sldMkLst>
          <pc:docMk/>
          <pc:sldMk cId="0" sldId="285"/>
        </pc:sldMkLst>
        <pc:spChg chg="mod">
          <ac:chgData name="mondragon, ronnie" userId="c8afcde3-76c0-4d78-87c1-8d375fdcb1a1" providerId="ADAL" clId="{0599B476-04A2-43ED-B33E-DF9A0EFEDB71}" dt="2024-11-08T00:00:37.304" v="673"/>
          <ac:spMkLst>
            <pc:docMk/>
            <pc:sldMk cId="0" sldId="285"/>
            <ac:spMk id="2" creationId="{BCD46B21-5F84-F933-030C-3270FD9EF4FE}"/>
          </ac:spMkLst>
        </pc:spChg>
        <pc:spChg chg="mod">
          <ac:chgData name="mondragon, ronnie" userId="c8afcde3-76c0-4d78-87c1-8d375fdcb1a1" providerId="ADAL" clId="{0599B476-04A2-43ED-B33E-DF9A0EFEDB71}" dt="2024-11-08T00:00:32.809" v="670"/>
          <ac:spMkLst>
            <pc:docMk/>
            <pc:sldMk cId="0" sldId="285"/>
            <ac:spMk id="756" creationId="{00000000-0000-0000-0000-000000000000}"/>
          </ac:spMkLst>
        </pc:spChg>
        <pc:spChg chg="mod">
          <ac:chgData name="mondragon, ronnie" userId="c8afcde3-76c0-4d78-87c1-8d375fdcb1a1" providerId="ADAL" clId="{0599B476-04A2-43ED-B33E-DF9A0EFEDB71}" dt="2024-11-08T00:00:32.809" v="670"/>
          <ac:spMkLst>
            <pc:docMk/>
            <pc:sldMk cId="0" sldId="285"/>
            <ac:spMk id="757" creationId="{00000000-0000-0000-0000-000000000000}"/>
          </ac:spMkLst>
        </pc:spChg>
      </pc:sldChg>
      <pc:sldChg chg="modSp">
        <pc:chgData name="mondragon, ronnie" userId="c8afcde3-76c0-4d78-87c1-8d375fdcb1a1" providerId="ADAL" clId="{0599B476-04A2-43ED-B33E-DF9A0EFEDB71}" dt="2024-11-08T00:00:37.304" v="673"/>
        <pc:sldMkLst>
          <pc:docMk/>
          <pc:sldMk cId="0" sldId="286"/>
        </pc:sldMkLst>
        <pc:spChg chg="mod">
          <ac:chgData name="mondragon, ronnie" userId="c8afcde3-76c0-4d78-87c1-8d375fdcb1a1" providerId="ADAL" clId="{0599B476-04A2-43ED-B33E-DF9A0EFEDB71}" dt="2024-11-08T00:00:37.304" v="673"/>
          <ac:spMkLst>
            <pc:docMk/>
            <pc:sldMk cId="0" sldId="286"/>
            <ac:spMk id="2" creationId="{8BB5C22D-0FDC-B895-1374-4637435A88F6}"/>
          </ac:spMkLst>
        </pc:spChg>
        <pc:spChg chg="mod">
          <ac:chgData name="mondragon, ronnie" userId="c8afcde3-76c0-4d78-87c1-8d375fdcb1a1" providerId="ADAL" clId="{0599B476-04A2-43ED-B33E-DF9A0EFEDB71}" dt="2024-11-08T00:00:32.809" v="670"/>
          <ac:spMkLst>
            <pc:docMk/>
            <pc:sldMk cId="0" sldId="286"/>
            <ac:spMk id="759" creationId="{00000000-0000-0000-0000-000000000000}"/>
          </ac:spMkLst>
        </pc:spChg>
        <pc:spChg chg="mod">
          <ac:chgData name="mondragon, ronnie" userId="c8afcde3-76c0-4d78-87c1-8d375fdcb1a1" providerId="ADAL" clId="{0599B476-04A2-43ED-B33E-DF9A0EFEDB71}" dt="2024-11-08T00:00:32.809" v="670"/>
          <ac:spMkLst>
            <pc:docMk/>
            <pc:sldMk cId="0" sldId="286"/>
            <ac:spMk id="760" creationId="{00000000-0000-0000-0000-000000000000}"/>
          </ac:spMkLst>
        </pc:spChg>
      </pc:sldChg>
      <pc:sldChg chg="modSp mod">
        <pc:chgData name="mondragon, ronnie" userId="c8afcde3-76c0-4d78-87c1-8d375fdcb1a1" providerId="ADAL" clId="{0599B476-04A2-43ED-B33E-DF9A0EFEDB71}" dt="2024-11-08T00:00:37.304" v="673"/>
        <pc:sldMkLst>
          <pc:docMk/>
          <pc:sldMk cId="0" sldId="287"/>
        </pc:sldMkLst>
        <pc:spChg chg="mod">
          <ac:chgData name="mondragon, ronnie" userId="c8afcde3-76c0-4d78-87c1-8d375fdcb1a1" providerId="ADAL" clId="{0599B476-04A2-43ED-B33E-DF9A0EFEDB71}" dt="2024-11-08T00:00:37.304" v="673"/>
          <ac:spMkLst>
            <pc:docMk/>
            <pc:sldMk cId="0" sldId="287"/>
            <ac:spMk id="2" creationId="{A5DDD058-9DEE-A1A6-6E9A-D70C19037F3C}"/>
          </ac:spMkLst>
        </pc:spChg>
        <pc:spChg chg="mod">
          <ac:chgData name="mondragon, ronnie" userId="c8afcde3-76c0-4d78-87c1-8d375fdcb1a1" providerId="ADAL" clId="{0599B476-04A2-43ED-B33E-DF9A0EFEDB71}" dt="2024-11-08T00:00:32.809" v="670"/>
          <ac:spMkLst>
            <pc:docMk/>
            <pc:sldMk cId="0" sldId="287"/>
            <ac:spMk id="761" creationId="{00000000-0000-0000-0000-000000000000}"/>
          </ac:spMkLst>
        </pc:spChg>
        <pc:spChg chg="mod">
          <ac:chgData name="mondragon, ronnie" userId="c8afcde3-76c0-4d78-87c1-8d375fdcb1a1" providerId="ADAL" clId="{0599B476-04A2-43ED-B33E-DF9A0EFEDB71}" dt="2024-11-08T00:00:32.809" v="670"/>
          <ac:spMkLst>
            <pc:docMk/>
            <pc:sldMk cId="0" sldId="287"/>
            <ac:spMk id="762" creationId="{00000000-0000-0000-0000-000000000000}"/>
          </ac:spMkLst>
        </pc:spChg>
        <pc:spChg chg="mod">
          <ac:chgData name="mondragon, ronnie" userId="c8afcde3-76c0-4d78-87c1-8d375fdcb1a1" providerId="ADAL" clId="{0599B476-04A2-43ED-B33E-DF9A0EFEDB71}" dt="2024-11-08T00:00:32.809" v="670"/>
          <ac:spMkLst>
            <pc:docMk/>
            <pc:sldMk cId="0" sldId="287"/>
            <ac:spMk id="763" creationId="{00000000-0000-0000-0000-000000000000}"/>
          </ac:spMkLst>
        </pc:spChg>
      </pc:sldChg>
      <pc:sldChg chg="modSp">
        <pc:chgData name="mondragon, ronnie" userId="c8afcde3-76c0-4d78-87c1-8d375fdcb1a1" providerId="ADAL" clId="{0599B476-04A2-43ED-B33E-DF9A0EFEDB71}" dt="2024-11-08T00:00:37.304" v="673"/>
        <pc:sldMkLst>
          <pc:docMk/>
          <pc:sldMk cId="0" sldId="288"/>
        </pc:sldMkLst>
        <pc:spChg chg="mod">
          <ac:chgData name="mondragon, ronnie" userId="c8afcde3-76c0-4d78-87c1-8d375fdcb1a1" providerId="ADAL" clId="{0599B476-04A2-43ED-B33E-DF9A0EFEDB71}" dt="2024-11-08T00:00:37.304" v="673"/>
          <ac:spMkLst>
            <pc:docMk/>
            <pc:sldMk cId="0" sldId="288"/>
            <ac:spMk id="2" creationId="{435FD126-BE93-C9B7-876F-541C01ABFA8D}"/>
          </ac:spMkLst>
        </pc:spChg>
        <pc:spChg chg="mod">
          <ac:chgData name="mondragon, ronnie" userId="c8afcde3-76c0-4d78-87c1-8d375fdcb1a1" providerId="ADAL" clId="{0599B476-04A2-43ED-B33E-DF9A0EFEDB71}" dt="2024-11-08T00:00:32.809" v="670"/>
          <ac:spMkLst>
            <pc:docMk/>
            <pc:sldMk cId="0" sldId="288"/>
            <ac:spMk id="766" creationId="{00000000-0000-0000-0000-000000000000}"/>
          </ac:spMkLst>
        </pc:spChg>
        <pc:spChg chg="mod">
          <ac:chgData name="mondragon, ronnie" userId="c8afcde3-76c0-4d78-87c1-8d375fdcb1a1" providerId="ADAL" clId="{0599B476-04A2-43ED-B33E-DF9A0EFEDB71}" dt="2024-11-08T00:00:32.809" v="670"/>
          <ac:spMkLst>
            <pc:docMk/>
            <pc:sldMk cId="0" sldId="288"/>
            <ac:spMk id="767" creationId="{00000000-0000-0000-0000-000000000000}"/>
          </ac:spMkLst>
        </pc:spChg>
        <pc:spChg chg="mod">
          <ac:chgData name="mondragon, ronnie" userId="c8afcde3-76c0-4d78-87c1-8d375fdcb1a1" providerId="ADAL" clId="{0599B476-04A2-43ED-B33E-DF9A0EFEDB71}" dt="2024-11-08T00:00:32.809" v="670"/>
          <ac:spMkLst>
            <pc:docMk/>
            <pc:sldMk cId="0" sldId="288"/>
            <ac:spMk id="768" creationId="{00000000-0000-0000-0000-000000000000}"/>
          </ac:spMkLst>
        </pc:spChg>
      </pc:sldChg>
      <pc:sldChg chg="modSp mod modAnim modNotesTx">
        <pc:chgData name="mondragon, ronnie" userId="c8afcde3-76c0-4d78-87c1-8d375fdcb1a1" providerId="ADAL" clId="{0599B476-04A2-43ED-B33E-DF9A0EFEDB71}" dt="2024-11-08T00:00:37.304" v="673"/>
        <pc:sldMkLst>
          <pc:docMk/>
          <pc:sldMk cId="0" sldId="289"/>
        </pc:sldMkLst>
        <pc:spChg chg="mod">
          <ac:chgData name="mondragon, ronnie" userId="c8afcde3-76c0-4d78-87c1-8d375fdcb1a1" providerId="ADAL" clId="{0599B476-04A2-43ED-B33E-DF9A0EFEDB71}" dt="2024-11-08T00:00:37.304" v="673"/>
          <ac:spMkLst>
            <pc:docMk/>
            <pc:sldMk cId="0" sldId="289"/>
            <ac:spMk id="2" creationId="{E340B657-ACD3-5290-43D5-A06B0BB9B746}"/>
          </ac:spMkLst>
        </pc:spChg>
        <pc:spChg chg="mod">
          <ac:chgData name="mondragon, ronnie" userId="c8afcde3-76c0-4d78-87c1-8d375fdcb1a1" providerId="ADAL" clId="{0599B476-04A2-43ED-B33E-DF9A0EFEDB71}" dt="2024-11-08T00:00:32.809" v="670"/>
          <ac:spMkLst>
            <pc:docMk/>
            <pc:sldMk cId="0" sldId="289"/>
            <ac:spMk id="770" creationId="{00000000-0000-0000-0000-000000000000}"/>
          </ac:spMkLst>
        </pc:spChg>
        <pc:spChg chg="mod">
          <ac:chgData name="mondragon, ronnie" userId="c8afcde3-76c0-4d78-87c1-8d375fdcb1a1" providerId="ADAL" clId="{0599B476-04A2-43ED-B33E-DF9A0EFEDB71}" dt="2024-11-08T00:00:32.809" v="670"/>
          <ac:spMkLst>
            <pc:docMk/>
            <pc:sldMk cId="0" sldId="289"/>
            <ac:spMk id="771" creationId="{00000000-0000-0000-0000-000000000000}"/>
          </ac:spMkLst>
        </pc:spChg>
      </pc:sldChg>
      <pc:sldChg chg="modSp mod">
        <pc:chgData name="mondragon, ronnie" userId="c8afcde3-76c0-4d78-87c1-8d375fdcb1a1" providerId="ADAL" clId="{0599B476-04A2-43ED-B33E-DF9A0EFEDB71}" dt="2024-11-08T00:41:59.418" v="2717" actId="14100"/>
        <pc:sldMkLst>
          <pc:docMk/>
          <pc:sldMk cId="0" sldId="290"/>
        </pc:sldMkLst>
        <pc:spChg chg="mod">
          <ac:chgData name="mondragon, ronnie" userId="c8afcde3-76c0-4d78-87c1-8d375fdcb1a1" providerId="ADAL" clId="{0599B476-04A2-43ED-B33E-DF9A0EFEDB71}" dt="2024-11-08T00:00:37.304" v="673"/>
          <ac:spMkLst>
            <pc:docMk/>
            <pc:sldMk cId="0" sldId="290"/>
            <ac:spMk id="2" creationId="{4BAC10A0-9226-BAF8-86E4-78DB5C8F0EF1}"/>
          </ac:spMkLst>
        </pc:spChg>
        <pc:spChg chg="mod">
          <ac:chgData name="mondragon, ronnie" userId="c8afcde3-76c0-4d78-87c1-8d375fdcb1a1" providerId="ADAL" clId="{0599B476-04A2-43ED-B33E-DF9A0EFEDB71}" dt="2024-11-08T00:41:44.827" v="2714" actId="20577"/>
          <ac:spMkLst>
            <pc:docMk/>
            <pc:sldMk cId="0" sldId="290"/>
            <ac:spMk id="774" creationId="{00000000-0000-0000-0000-000000000000}"/>
          </ac:spMkLst>
        </pc:spChg>
        <pc:spChg chg="mod">
          <ac:chgData name="mondragon, ronnie" userId="c8afcde3-76c0-4d78-87c1-8d375fdcb1a1" providerId="ADAL" clId="{0599B476-04A2-43ED-B33E-DF9A0EFEDB71}" dt="2024-11-08T00:00:32.809" v="670"/>
          <ac:spMkLst>
            <pc:docMk/>
            <pc:sldMk cId="0" sldId="290"/>
            <ac:spMk id="775" creationId="{00000000-0000-0000-0000-000000000000}"/>
          </ac:spMkLst>
        </pc:spChg>
        <pc:picChg chg="mod">
          <ac:chgData name="mondragon, ronnie" userId="c8afcde3-76c0-4d78-87c1-8d375fdcb1a1" providerId="ADAL" clId="{0599B476-04A2-43ED-B33E-DF9A0EFEDB71}" dt="2024-11-08T00:41:59.418" v="2717" actId="14100"/>
          <ac:picMkLst>
            <pc:docMk/>
            <pc:sldMk cId="0" sldId="290"/>
            <ac:picMk id="3" creationId="{0D2B841B-3577-4067-B475-02F01F0CAFAF}"/>
          </ac:picMkLst>
        </pc:picChg>
      </pc:sldChg>
      <pc:sldChg chg="modSp">
        <pc:chgData name="mondragon, ronnie" userId="c8afcde3-76c0-4d78-87c1-8d375fdcb1a1" providerId="ADAL" clId="{0599B476-04A2-43ED-B33E-DF9A0EFEDB71}" dt="2024-11-08T00:00:37.304" v="673"/>
        <pc:sldMkLst>
          <pc:docMk/>
          <pc:sldMk cId="0" sldId="291"/>
        </pc:sldMkLst>
        <pc:spChg chg="mod">
          <ac:chgData name="mondragon, ronnie" userId="c8afcde3-76c0-4d78-87c1-8d375fdcb1a1" providerId="ADAL" clId="{0599B476-04A2-43ED-B33E-DF9A0EFEDB71}" dt="2024-11-08T00:00:37.304" v="673"/>
          <ac:spMkLst>
            <pc:docMk/>
            <pc:sldMk cId="0" sldId="291"/>
            <ac:spMk id="2" creationId="{69A1BC26-05D0-60BD-D1A8-9D32B5A3AEA5}"/>
          </ac:spMkLst>
        </pc:spChg>
        <pc:spChg chg="mod">
          <ac:chgData name="mondragon, ronnie" userId="c8afcde3-76c0-4d78-87c1-8d375fdcb1a1" providerId="ADAL" clId="{0599B476-04A2-43ED-B33E-DF9A0EFEDB71}" dt="2024-11-08T00:00:32.809" v="670"/>
          <ac:spMkLst>
            <pc:docMk/>
            <pc:sldMk cId="0" sldId="291"/>
            <ac:spMk id="776" creationId="{00000000-0000-0000-0000-000000000000}"/>
          </ac:spMkLst>
        </pc:spChg>
        <pc:spChg chg="mod">
          <ac:chgData name="mondragon, ronnie" userId="c8afcde3-76c0-4d78-87c1-8d375fdcb1a1" providerId="ADAL" clId="{0599B476-04A2-43ED-B33E-DF9A0EFEDB71}" dt="2024-11-08T00:00:32.809" v="670"/>
          <ac:spMkLst>
            <pc:docMk/>
            <pc:sldMk cId="0" sldId="291"/>
            <ac:spMk id="777" creationId="{00000000-0000-0000-0000-000000000000}"/>
          </ac:spMkLst>
        </pc:spChg>
        <pc:spChg chg="mod">
          <ac:chgData name="mondragon, ronnie" userId="c8afcde3-76c0-4d78-87c1-8d375fdcb1a1" providerId="ADAL" clId="{0599B476-04A2-43ED-B33E-DF9A0EFEDB71}" dt="2024-11-08T00:00:32.809" v="670"/>
          <ac:spMkLst>
            <pc:docMk/>
            <pc:sldMk cId="0" sldId="291"/>
            <ac:spMk id="778" creationId="{00000000-0000-0000-0000-000000000000}"/>
          </ac:spMkLst>
        </pc:spChg>
        <pc:spChg chg="mod">
          <ac:chgData name="mondragon, ronnie" userId="c8afcde3-76c0-4d78-87c1-8d375fdcb1a1" providerId="ADAL" clId="{0599B476-04A2-43ED-B33E-DF9A0EFEDB71}" dt="2024-11-08T00:00:32.809" v="670"/>
          <ac:spMkLst>
            <pc:docMk/>
            <pc:sldMk cId="0" sldId="291"/>
            <ac:spMk id="779" creationId="{00000000-0000-0000-0000-000000000000}"/>
          </ac:spMkLst>
        </pc:spChg>
        <pc:spChg chg="mod">
          <ac:chgData name="mondragon, ronnie" userId="c8afcde3-76c0-4d78-87c1-8d375fdcb1a1" providerId="ADAL" clId="{0599B476-04A2-43ED-B33E-DF9A0EFEDB71}" dt="2024-11-08T00:00:32.809" v="670"/>
          <ac:spMkLst>
            <pc:docMk/>
            <pc:sldMk cId="0" sldId="291"/>
            <ac:spMk id="780" creationId="{00000000-0000-0000-0000-000000000000}"/>
          </ac:spMkLst>
        </pc:spChg>
      </pc:sldChg>
      <pc:sldChg chg="modSp">
        <pc:chgData name="mondragon, ronnie" userId="c8afcde3-76c0-4d78-87c1-8d375fdcb1a1" providerId="ADAL" clId="{0599B476-04A2-43ED-B33E-DF9A0EFEDB71}" dt="2024-11-08T00:00:37.304" v="673"/>
        <pc:sldMkLst>
          <pc:docMk/>
          <pc:sldMk cId="0" sldId="292"/>
        </pc:sldMkLst>
        <pc:spChg chg="mod">
          <ac:chgData name="mondragon, ronnie" userId="c8afcde3-76c0-4d78-87c1-8d375fdcb1a1" providerId="ADAL" clId="{0599B476-04A2-43ED-B33E-DF9A0EFEDB71}" dt="2024-11-08T00:00:37.304" v="673"/>
          <ac:spMkLst>
            <pc:docMk/>
            <pc:sldMk cId="0" sldId="292"/>
            <ac:spMk id="2" creationId="{AED756DC-2CC5-4635-064D-304D9903FBC0}"/>
          </ac:spMkLst>
        </pc:spChg>
        <pc:spChg chg="mod">
          <ac:chgData name="mondragon, ronnie" userId="c8afcde3-76c0-4d78-87c1-8d375fdcb1a1" providerId="ADAL" clId="{0599B476-04A2-43ED-B33E-DF9A0EFEDB71}" dt="2024-11-08T00:00:32.809" v="670"/>
          <ac:spMkLst>
            <pc:docMk/>
            <pc:sldMk cId="0" sldId="292"/>
            <ac:spMk id="782" creationId="{00000000-0000-0000-0000-000000000000}"/>
          </ac:spMkLst>
        </pc:spChg>
        <pc:spChg chg="mod">
          <ac:chgData name="mondragon, ronnie" userId="c8afcde3-76c0-4d78-87c1-8d375fdcb1a1" providerId="ADAL" clId="{0599B476-04A2-43ED-B33E-DF9A0EFEDB71}" dt="2024-11-08T00:00:32.809" v="670"/>
          <ac:spMkLst>
            <pc:docMk/>
            <pc:sldMk cId="0" sldId="292"/>
            <ac:spMk id="783" creationId="{00000000-0000-0000-0000-000000000000}"/>
          </ac:spMkLst>
        </pc:spChg>
      </pc:sldChg>
      <pc:sldChg chg="modSp">
        <pc:chgData name="mondragon, ronnie" userId="c8afcde3-76c0-4d78-87c1-8d375fdcb1a1" providerId="ADAL" clId="{0599B476-04A2-43ED-B33E-DF9A0EFEDB71}" dt="2024-11-08T00:00:37.304" v="673"/>
        <pc:sldMkLst>
          <pc:docMk/>
          <pc:sldMk cId="0" sldId="297"/>
        </pc:sldMkLst>
        <pc:spChg chg="mod">
          <ac:chgData name="mondragon, ronnie" userId="c8afcde3-76c0-4d78-87c1-8d375fdcb1a1" providerId="ADAL" clId="{0599B476-04A2-43ED-B33E-DF9A0EFEDB71}" dt="2024-11-08T00:00:37.304" v="673"/>
          <ac:spMkLst>
            <pc:docMk/>
            <pc:sldMk cId="0" sldId="297"/>
            <ac:spMk id="2" creationId="{C08B5A6C-20D2-9071-CBD5-C2F1E1081B62}"/>
          </ac:spMkLst>
        </pc:spChg>
        <pc:spChg chg="mod">
          <ac:chgData name="mondragon, ronnie" userId="c8afcde3-76c0-4d78-87c1-8d375fdcb1a1" providerId="ADAL" clId="{0599B476-04A2-43ED-B33E-DF9A0EFEDB71}" dt="2024-11-08T00:00:32.809" v="670"/>
          <ac:spMkLst>
            <pc:docMk/>
            <pc:sldMk cId="0" sldId="297"/>
            <ac:spMk id="800" creationId="{00000000-0000-0000-0000-000000000000}"/>
          </ac:spMkLst>
        </pc:spChg>
        <pc:spChg chg="mod">
          <ac:chgData name="mondragon, ronnie" userId="c8afcde3-76c0-4d78-87c1-8d375fdcb1a1" providerId="ADAL" clId="{0599B476-04A2-43ED-B33E-DF9A0EFEDB71}" dt="2024-11-08T00:00:32.809" v="670"/>
          <ac:spMkLst>
            <pc:docMk/>
            <pc:sldMk cId="0" sldId="297"/>
            <ac:spMk id="801" creationId="{00000000-0000-0000-0000-000000000000}"/>
          </ac:spMkLst>
        </pc:spChg>
      </pc:sldChg>
      <pc:sldChg chg="modSp">
        <pc:chgData name="mondragon, ronnie" userId="c8afcde3-76c0-4d78-87c1-8d375fdcb1a1" providerId="ADAL" clId="{0599B476-04A2-43ED-B33E-DF9A0EFEDB71}" dt="2024-11-08T00:00:37.304" v="673"/>
        <pc:sldMkLst>
          <pc:docMk/>
          <pc:sldMk cId="2854720591" sldId="298"/>
        </pc:sldMkLst>
        <pc:spChg chg="mod">
          <ac:chgData name="mondragon, ronnie" userId="c8afcde3-76c0-4d78-87c1-8d375fdcb1a1" providerId="ADAL" clId="{0599B476-04A2-43ED-B33E-DF9A0EFEDB71}" dt="2024-11-08T00:00:37.304" v="673"/>
          <ac:spMkLst>
            <pc:docMk/>
            <pc:sldMk cId="2854720591" sldId="298"/>
            <ac:spMk id="4" creationId="{4DFD8EC6-46C8-36A3-B3DA-D46575408F79}"/>
          </ac:spMkLst>
        </pc:spChg>
      </pc:sldChg>
      <pc:sldChg chg="modSp">
        <pc:chgData name="mondragon, ronnie" userId="c8afcde3-76c0-4d78-87c1-8d375fdcb1a1" providerId="ADAL" clId="{0599B476-04A2-43ED-B33E-DF9A0EFEDB71}" dt="2024-11-08T00:00:37.304" v="673"/>
        <pc:sldMkLst>
          <pc:docMk/>
          <pc:sldMk cId="4262487623" sldId="300"/>
        </pc:sldMkLst>
        <pc:spChg chg="mod">
          <ac:chgData name="mondragon, ronnie" userId="c8afcde3-76c0-4d78-87c1-8d375fdcb1a1" providerId="ADAL" clId="{0599B476-04A2-43ED-B33E-DF9A0EFEDB71}" dt="2024-11-08T00:00:37.304" v="673"/>
          <ac:spMkLst>
            <pc:docMk/>
            <pc:sldMk cId="4262487623" sldId="300"/>
            <ac:spMk id="4" creationId="{968B0C89-3190-C822-E40F-598AE1B3C948}"/>
          </ac:spMkLst>
        </pc:spChg>
        <pc:spChg chg="mod">
          <ac:chgData name="mondragon, ronnie" userId="c8afcde3-76c0-4d78-87c1-8d375fdcb1a1" providerId="ADAL" clId="{0599B476-04A2-43ED-B33E-DF9A0EFEDB71}" dt="2024-11-08T00:00:32.809" v="670"/>
          <ac:spMkLst>
            <pc:docMk/>
            <pc:sldMk cId="4262487623" sldId="300"/>
            <ac:spMk id="686" creationId="{00000000-0000-0000-0000-000000000000}"/>
          </ac:spMkLst>
        </pc:spChg>
        <pc:spChg chg="mod">
          <ac:chgData name="mondragon, ronnie" userId="c8afcde3-76c0-4d78-87c1-8d375fdcb1a1" providerId="ADAL" clId="{0599B476-04A2-43ED-B33E-DF9A0EFEDB71}" dt="2024-11-08T00:00:32.809" v="670"/>
          <ac:spMkLst>
            <pc:docMk/>
            <pc:sldMk cId="4262487623" sldId="300"/>
            <ac:spMk id="687" creationId="{00000000-0000-0000-0000-000000000000}"/>
          </ac:spMkLst>
        </pc:spChg>
      </pc:sldChg>
      <pc:sldChg chg="modSp">
        <pc:chgData name="mondragon, ronnie" userId="c8afcde3-76c0-4d78-87c1-8d375fdcb1a1" providerId="ADAL" clId="{0599B476-04A2-43ED-B33E-DF9A0EFEDB71}" dt="2024-11-08T00:00:37.304" v="673"/>
        <pc:sldMkLst>
          <pc:docMk/>
          <pc:sldMk cId="2091752747" sldId="301"/>
        </pc:sldMkLst>
        <pc:spChg chg="mod">
          <ac:chgData name="mondragon, ronnie" userId="c8afcde3-76c0-4d78-87c1-8d375fdcb1a1" providerId="ADAL" clId="{0599B476-04A2-43ED-B33E-DF9A0EFEDB71}" dt="2024-11-08T00:00:37.304" v="673"/>
          <ac:spMkLst>
            <pc:docMk/>
            <pc:sldMk cId="2091752747" sldId="301"/>
            <ac:spMk id="2" creationId="{4952D886-FF9F-AAFF-FB58-204E8676A3B9}"/>
          </ac:spMkLst>
        </pc:spChg>
        <pc:spChg chg="mod">
          <ac:chgData name="mondragon, ronnie" userId="c8afcde3-76c0-4d78-87c1-8d375fdcb1a1" providerId="ADAL" clId="{0599B476-04A2-43ED-B33E-DF9A0EFEDB71}" dt="2024-11-08T00:00:32.809" v="670"/>
          <ac:spMkLst>
            <pc:docMk/>
            <pc:sldMk cId="2091752747" sldId="301"/>
            <ac:spMk id="745" creationId="{00000000-0000-0000-0000-000000000000}"/>
          </ac:spMkLst>
        </pc:spChg>
      </pc:sldChg>
      <pc:sldChg chg="modSp">
        <pc:chgData name="mondragon, ronnie" userId="c8afcde3-76c0-4d78-87c1-8d375fdcb1a1" providerId="ADAL" clId="{0599B476-04A2-43ED-B33E-DF9A0EFEDB71}" dt="2024-11-08T00:00:37.304" v="673"/>
        <pc:sldMkLst>
          <pc:docMk/>
          <pc:sldMk cId="1234074427" sldId="302"/>
        </pc:sldMkLst>
        <pc:spChg chg="mod">
          <ac:chgData name="mondragon, ronnie" userId="c8afcde3-76c0-4d78-87c1-8d375fdcb1a1" providerId="ADAL" clId="{0599B476-04A2-43ED-B33E-DF9A0EFEDB71}" dt="2024-11-08T00:00:37.304" v="673"/>
          <ac:spMkLst>
            <pc:docMk/>
            <pc:sldMk cId="1234074427" sldId="302"/>
            <ac:spMk id="5" creationId="{C0E5C857-9C6A-B475-775D-190EEBC3DBE8}"/>
          </ac:spMkLst>
        </pc:spChg>
        <pc:spChg chg="mod">
          <ac:chgData name="mondragon, ronnie" userId="c8afcde3-76c0-4d78-87c1-8d375fdcb1a1" providerId="ADAL" clId="{0599B476-04A2-43ED-B33E-DF9A0EFEDB71}" dt="2024-11-08T00:00:32.809" v="670"/>
          <ac:spMkLst>
            <pc:docMk/>
            <pc:sldMk cId="1234074427" sldId="302"/>
            <ac:spMk id="745" creationId="{00000000-0000-0000-0000-000000000000}"/>
          </ac:spMkLst>
        </pc:spChg>
      </pc:sldChg>
      <pc:sldChg chg="modSp">
        <pc:chgData name="mondragon, ronnie" userId="c8afcde3-76c0-4d78-87c1-8d375fdcb1a1" providerId="ADAL" clId="{0599B476-04A2-43ED-B33E-DF9A0EFEDB71}" dt="2024-11-08T00:00:37.304" v="673"/>
        <pc:sldMkLst>
          <pc:docMk/>
          <pc:sldMk cId="689371035" sldId="303"/>
        </pc:sldMkLst>
        <pc:spChg chg="mod">
          <ac:chgData name="mondragon, ronnie" userId="c8afcde3-76c0-4d78-87c1-8d375fdcb1a1" providerId="ADAL" clId="{0599B476-04A2-43ED-B33E-DF9A0EFEDB71}" dt="2024-11-08T00:00:37.304" v="673"/>
          <ac:spMkLst>
            <pc:docMk/>
            <pc:sldMk cId="689371035" sldId="303"/>
            <ac:spMk id="2" creationId="{D6025C37-5509-EF2A-C9C0-FEF0A6EC9A52}"/>
          </ac:spMkLst>
        </pc:spChg>
      </pc:sldChg>
      <pc:sldChg chg="modSp">
        <pc:chgData name="mondragon, ronnie" userId="c8afcde3-76c0-4d78-87c1-8d375fdcb1a1" providerId="ADAL" clId="{0599B476-04A2-43ED-B33E-DF9A0EFEDB71}" dt="2024-11-08T00:00:37.304" v="673"/>
        <pc:sldMkLst>
          <pc:docMk/>
          <pc:sldMk cId="1828089969" sldId="304"/>
        </pc:sldMkLst>
        <pc:spChg chg="mod">
          <ac:chgData name="mondragon, ronnie" userId="c8afcde3-76c0-4d78-87c1-8d375fdcb1a1" providerId="ADAL" clId="{0599B476-04A2-43ED-B33E-DF9A0EFEDB71}" dt="2024-11-08T00:00:37.304" v="673"/>
          <ac:spMkLst>
            <pc:docMk/>
            <pc:sldMk cId="1828089969" sldId="304"/>
            <ac:spMk id="4" creationId="{A1404C30-7854-2602-5D53-2622E5E94046}"/>
          </ac:spMkLst>
        </pc:spChg>
      </pc:sldChg>
      <pc:sldChg chg="modSp modNotesTx">
        <pc:chgData name="mondragon, ronnie" userId="c8afcde3-76c0-4d78-87c1-8d375fdcb1a1" providerId="ADAL" clId="{0599B476-04A2-43ED-B33E-DF9A0EFEDB71}" dt="2024-11-08T00:04:03.192" v="947" actId="20577"/>
        <pc:sldMkLst>
          <pc:docMk/>
          <pc:sldMk cId="1013130389" sldId="305"/>
        </pc:sldMkLst>
        <pc:spChg chg="mod">
          <ac:chgData name="mondragon, ronnie" userId="c8afcde3-76c0-4d78-87c1-8d375fdcb1a1" providerId="ADAL" clId="{0599B476-04A2-43ED-B33E-DF9A0EFEDB71}" dt="2024-11-08T00:00:37.304" v="673"/>
          <ac:spMkLst>
            <pc:docMk/>
            <pc:sldMk cId="1013130389" sldId="305"/>
            <ac:spMk id="3" creationId="{E4B3B63F-F878-162C-F2E1-9EE1E0BF7EBA}"/>
          </ac:spMkLst>
        </pc:spChg>
        <pc:spChg chg="mod">
          <ac:chgData name="mondragon, ronnie" userId="c8afcde3-76c0-4d78-87c1-8d375fdcb1a1" providerId="ADAL" clId="{0599B476-04A2-43ED-B33E-DF9A0EFEDB71}" dt="2024-11-08T00:00:32.809" v="670"/>
          <ac:spMkLst>
            <pc:docMk/>
            <pc:sldMk cId="1013130389" sldId="305"/>
            <ac:spMk id="770" creationId="{00000000-0000-0000-0000-000000000000}"/>
          </ac:spMkLst>
        </pc:spChg>
        <pc:spChg chg="mod">
          <ac:chgData name="mondragon, ronnie" userId="c8afcde3-76c0-4d78-87c1-8d375fdcb1a1" providerId="ADAL" clId="{0599B476-04A2-43ED-B33E-DF9A0EFEDB71}" dt="2024-11-08T00:00:32.809" v="670"/>
          <ac:spMkLst>
            <pc:docMk/>
            <pc:sldMk cId="1013130389" sldId="305"/>
            <ac:spMk id="771" creationId="{00000000-0000-0000-0000-000000000000}"/>
          </ac:spMkLst>
        </pc:spChg>
      </pc:sldChg>
      <pc:sldChg chg="modSp">
        <pc:chgData name="mondragon, ronnie" userId="c8afcde3-76c0-4d78-87c1-8d375fdcb1a1" providerId="ADAL" clId="{0599B476-04A2-43ED-B33E-DF9A0EFEDB71}" dt="2024-11-08T00:00:37.304" v="673"/>
        <pc:sldMkLst>
          <pc:docMk/>
          <pc:sldMk cId="3312598517" sldId="307"/>
        </pc:sldMkLst>
        <pc:spChg chg="mod">
          <ac:chgData name="mondragon, ronnie" userId="c8afcde3-76c0-4d78-87c1-8d375fdcb1a1" providerId="ADAL" clId="{0599B476-04A2-43ED-B33E-DF9A0EFEDB71}" dt="2024-11-08T00:00:37.304" v="673"/>
          <ac:spMkLst>
            <pc:docMk/>
            <pc:sldMk cId="3312598517" sldId="307"/>
            <ac:spMk id="3" creationId="{25EDFAB9-1D60-D305-E4B4-00BDFBAC2992}"/>
          </ac:spMkLst>
        </pc:spChg>
        <pc:spChg chg="mod">
          <ac:chgData name="mondragon, ronnie" userId="c8afcde3-76c0-4d78-87c1-8d375fdcb1a1" providerId="ADAL" clId="{0599B476-04A2-43ED-B33E-DF9A0EFEDB71}" dt="2024-11-08T00:00:32.809" v="670"/>
          <ac:spMkLst>
            <pc:docMk/>
            <pc:sldMk cId="3312598517" sldId="307"/>
            <ac:spMk id="668" creationId="{00000000-0000-0000-0000-000000000000}"/>
          </ac:spMkLst>
        </pc:spChg>
        <pc:spChg chg="mod">
          <ac:chgData name="mondragon, ronnie" userId="c8afcde3-76c0-4d78-87c1-8d375fdcb1a1" providerId="ADAL" clId="{0599B476-04A2-43ED-B33E-DF9A0EFEDB71}" dt="2024-11-08T00:00:32.809" v="670"/>
          <ac:spMkLst>
            <pc:docMk/>
            <pc:sldMk cId="3312598517" sldId="307"/>
            <ac:spMk id="669" creationId="{00000000-0000-0000-0000-000000000000}"/>
          </ac:spMkLst>
        </pc:spChg>
      </pc:sldChg>
      <pc:sldChg chg="modSp">
        <pc:chgData name="mondragon, ronnie" userId="c8afcde3-76c0-4d78-87c1-8d375fdcb1a1" providerId="ADAL" clId="{0599B476-04A2-43ED-B33E-DF9A0EFEDB71}" dt="2024-11-08T00:00:37.304" v="673"/>
        <pc:sldMkLst>
          <pc:docMk/>
          <pc:sldMk cId="706340385" sldId="308"/>
        </pc:sldMkLst>
        <pc:spChg chg="mod">
          <ac:chgData name="mondragon, ronnie" userId="c8afcde3-76c0-4d78-87c1-8d375fdcb1a1" providerId="ADAL" clId="{0599B476-04A2-43ED-B33E-DF9A0EFEDB71}" dt="2024-11-08T00:00:37.304" v="673"/>
          <ac:spMkLst>
            <pc:docMk/>
            <pc:sldMk cId="706340385" sldId="308"/>
            <ac:spMk id="3" creationId="{24FCFD58-8666-AB79-0FFE-3E2585970B47}"/>
          </ac:spMkLst>
        </pc:spChg>
        <pc:spChg chg="mod">
          <ac:chgData name="mondragon, ronnie" userId="c8afcde3-76c0-4d78-87c1-8d375fdcb1a1" providerId="ADAL" clId="{0599B476-04A2-43ED-B33E-DF9A0EFEDB71}" dt="2024-11-08T00:00:32.809" v="670"/>
          <ac:spMkLst>
            <pc:docMk/>
            <pc:sldMk cId="706340385" sldId="308"/>
            <ac:spMk id="668" creationId="{00000000-0000-0000-0000-000000000000}"/>
          </ac:spMkLst>
        </pc:spChg>
        <pc:spChg chg="mod">
          <ac:chgData name="mondragon, ronnie" userId="c8afcde3-76c0-4d78-87c1-8d375fdcb1a1" providerId="ADAL" clId="{0599B476-04A2-43ED-B33E-DF9A0EFEDB71}" dt="2024-11-08T00:00:32.809" v="670"/>
          <ac:spMkLst>
            <pc:docMk/>
            <pc:sldMk cId="706340385" sldId="308"/>
            <ac:spMk id="669" creationId="{00000000-0000-0000-0000-000000000000}"/>
          </ac:spMkLst>
        </pc:spChg>
      </pc:sldChg>
      <pc:sldChg chg="modSp mod">
        <pc:chgData name="mondragon, ronnie" userId="c8afcde3-76c0-4d78-87c1-8d375fdcb1a1" providerId="ADAL" clId="{0599B476-04A2-43ED-B33E-DF9A0EFEDB71}" dt="2024-11-07T23:54:35.516" v="6" actId="14100"/>
        <pc:sldMkLst>
          <pc:docMk/>
          <pc:sldMk cId="3872743746" sldId="309"/>
        </pc:sldMkLst>
        <pc:spChg chg="mod">
          <ac:chgData name="mondragon, ronnie" userId="c8afcde3-76c0-4d78-87c1-8d375fdcb1a1" providerId="ADAL" clId="{0599B476-04A2-43ED-B33E-DF9A0EFEDB71}" dt="2024-11-07T23:54:35.516" v="6" actId="14100"/>
          <ac:spMkLst>
            <pc:docMk/>
            <pc:sldMk cId="3872743746" sldId="309"/>
            <ac:spMk id="694" creationId="{00000000-0000-0000-0000-000000000000}"/>
          </ac:spMkLst>
        </pc:spChg>
      </pc:sldChg>
      <pc:sldChg chg="modSp">
        <pc:chgData name="mondragon, ronnie" userId="c8afcde3-76c0-4d78-87c1-8d375fdcb1a1" providerId="ADAL" clId="{0599B476-04A2-43ED-B33E-DF9A0EFEDB71}" dt="2024-11-08T00:00:37.304" v="673"/>
        <pc:sldMkLst>
          <pc:docMk/>
          <pc:sldMk cId="3185255193" sldId="310"/>
        </pc:sldMkLst>
        <pc:spChg chg="mod">
          <ac:chgData name="mondragon, ronnie" userId="c8afcde3-76c0-4d78-87c1-8d375fdcb1a1" providerId="ADAL" clId="{0599B476-04A2-43ED-B33E-DF9A0EFEDB71}" dt="2024-11-08T00:00:37.304" v="673"/>
          <ac:spMkLst>
            <pc:docMk/>
            <pc:sldMk cId="3185255193" sldId="310"/>
            <ac:spMk id="2" creationId="{1C59FB86-D9BC-F41E-294C-DB2600BEE993}"/>
          </ac:spMkLst>
        </pc:spChg>
        <pc:spChg chg="mod">
          <ac:chgData name="mondragon, ronnie" userId="c8afcde3-76c0-4d78-87c1-8d375fdcb1a1" providerId="ADAL" clId="{0599B476-04A2-43ED-B33E-DF9A0EFEDB71}" dt="2024-11-08T00:00:32.809" v="670"/>
          <ac:spMkLst>
            <pc:docMk/>
            <pc:sldMk cId="3185255193" sldId="310"/>
            <ac:spMk id="736" creationId="{00000000-0000-0000-0000-000000000000}"/>
          </ac:spMkLst>
        </pc:spChg>
      </pc:sldChg>
      <pc:sldChg chg="modSp">
        <pc:chgData name="mondragon, ronnie" userId="c8afcde3-76c0-4d78-87c1-8d375fdcb1a1" providerId="ADAL" clId="{0599B476-04A2-43ED-B33E-DF9A0EFEDB71}" dt="2024-11-08T00:00:37.304" v="673"/>
        <pc:sldMkLst>
          <pc:docMk/>
          <pc:sldMk cId="1530875345" sldId="311"/>
        </pc:sldMkLst>
        <pc:spChg chg="mod">
          <ac:chgData name="mondragon, ronnie" userId="c8afcde3-76c0-4d78-87c1-8d375fdcb1a1" providerId="ADAL" clId="{0599B476-04A2-43ED-B33E-DF9A0EFEDB71}" dt="2024-11-08T00:00:37.304" v="673"/>
          <ac:spMkLst>
            <pc:docMk/>
            <pc:sldMk cId="1530875345" sldId="311"/>
            <ac:spMk id="2" creationId="{D9AEC675-BBFF-0619-A17B-1476B0144349}"/>
          </ac:spMkLst>
        </pc:spChg>
        <pc:spChg chg="mod">
          <ac:chgData name="mondragon, ronnie" userId="c8afcde3-76c0-4d78-87c1-8d375fdcb1a1" providerId="ADAL" clId="{0599B476-04A2-43ED-B33E-DF9A0EFEDB71}" dt="2024-11-08T00:00:32.809" v="670"/>
          <ac:spMkLst>
            <pc:docMk/>
            <pc:sldMk cId="1530875345" sldId="311"/>
            <ac:spMk id="729" creationId="{00000000-0000-0000-0000-000000000000}"/>
          </ac:spMkLst>
        </pc:spChg>
        <pc:spChg chg="mod">
          <ac:chgData name="mondragon, ronnie" userId="c8afcde3-76c0-4d78-87c1-8d375fdcb1a1" providerId="ADAL" clId="{0599B476-04A2-43ED-B33E-DF9A0EFEDB71}" dt="2024-11-08T00:00:32.809" v="670"/>
          <ac:spMkLst>
            <pc:docMk/>
            <pc:sldMk cId="1530875345" sldId="311"/>
            <ac:spMk id="730" creationId="{00000000-0000-0000-0000-000000000000}"/>
          </ac:spMkLst>
        </pc:spChg>
      </pc:sldChg>
      <pc:sldChg chg="modSp">
        <pc:chgData name="mondragon, ronnie" userId="c8afcde3-76c0-4d78-87c1-8d375fdcb1a1" providerId="ADAL" clId="{0599B476-04A2-43ED-B33E-DF9A0EFEDB71}" dt="2024-11-08T00:00:37.304" v="673"/>
        <pc:sldMkLst>
          <pc:docMk/>
          <pc:sldMk cId="3431494322" sldId="312"/>
        </pc:sldMkLst>
        <pc:spChg chg="mod">
          <ac:chgData name="mondragon, ronnie" userId="c8afcde3-76c0-4d78-87c1-8d375fdcb1a1" providerId="ADAL" clId="{0599B476-04A2-43ED-B33E-DF9A0EFEDB71}" dt="2024-11-08T00:00:37.304" v="673"/>
          <ac:spMkLst>
            <pc:docMk/>
            <pc:sldMk cId="3431494322" sldId="312"/>
            <ac:spMk id="2" creationId="{CA793A8F-C9F9-F61A-4E5B-E8F931AE06FE}"/>
          </ac:spMkLst>
        </pc:spChg>
        <pc:spChg chg="mod">
          <ac:chgData name="mondragon, ronnie" userId="c8afcde3-76c0-4d78-87c1-8d375fdcb1a1" providerId="ADAL" clId="{0599B476-04A2-43ED-B33E-DF9A0EFEDB71}" dt="2024-11-08T00:00:32.809" v="670"/>
          <ac:spMkLst>
            <pc:docMk/>
            <pc:sldMk cId="3431494322" sldId="312"/>
            <ac:spMk id="712" creationId="{00000000-0000-0000-0000-000000000000}"/>
          </ac:spMkLst>
        </pc:spChg>
      </pc:sldChg>
      <pc:sldChg chg="addSp delSp modSp mod">
        <pc:chgData name="mondragon, ronnie" userId="c8afcde3-76c0-4d78-87c1-8d375fdcb1a1" providerId="ADAL" clId="{0599B476-04A2-43ED-B33E-DF9A0EFEDB71}" dt="2024-11-08T00:37:52.725" v="2633" actId="21"/>
        <pc:sldMkLst>
          <pc:docMk/>
          <pc:sldMk cId="1082136959" sldId="313"/>
        </pc:sldMkLst>
        <pc:spChg chg="mod">
          <ac:chgData name="mondragon, ronnie" userId="c8afcde3-76c0-4d78-87c1-8d375fdcb1a1" providerId="ADAL" clId="{0599B476-04A2-43ED-B33E-DF9A0EFEDB71}" dt="2024-11-08T00:00:37.304" v="673"/>
          <ac:spMkLst>
            <pc:docMk/>
            <pc:sldMk cId="1082136959" sldId="313"/>
            <ac:spMk id="3" creationId="{0B5D411E-CBF8-57BF-4DD7-7E1F48A1BA88}"/>
          </ac:spMkLst>
        </pc:spChg>
        <pc:spChg chg="mod">
          <ac:chgData name="mondragon, ronnie" userId="c8afcde3-76c0-4d78-87c1-8d375fdcb1a1" providerId="ADAL" clId="{0599B476-04A2-43ED-B33E-DF9A0EFEDB71}" dt="2024-11-08T00:00:32.809" v="670"/>
          <ac:spMkLst>
            <pc:docMk/>
            <pc:sldMk cId="1082136959" sldId="313"/>
            <ac:spMk id="729" creationId="{00000000-0000-0000-0000-000000000000}"/>
          </ac:spMkLst>
        </pc:spChg>
        <pc:spChg chg="mod">
          <ac:chgData name="mondragon, ronnie" userId="c8afcde3-76c0-4d78-87c1-8d375fdcb1a1" providerId="ADAL" clId="{0599B476-04A2-43ED-B33E-DF9A0EFEDB71}" dt="2024-11-08T00:00:32.809" v="670"/>
          <ac:spMkLst>
            <pc:docMk/>
            <pc:sldMk cId="1082136959" sldId="313"/>
            <ac:spMk id="730" creationId="{00000000-0000-0000-0000-000000000000}"/>
          </ac:spMkLst>
        </pc:spChg>
        <pc:picChg chg="add del">
          <ac:chgData name="mondragon, ronnie" userId="c8afcde3-76c0-4d78-87c1-8d375fdcb1a1" providerId="ADAL" clId="{0599B476-04A2-43ED-B33E-DF9A0EFEDB71}" dt="2024-11-08T00:37:52.725" v="2633" actId="21"/>
          <ac:picMkLst>
            <pc:docMk/>
            <pc:sldMk cId="1082136959" sldId="313"/>
            <ac:picMk id="2" creationId="{D4B0D818-2F3C-0CFC-52B3-1C985A53A5CB}"/>
          </ac:picMkLst>
        </pc:picChg>
      </pc:sldChg>
      <pc:sldChg chg="addSp modSp new mod modAnim">
        <pc:chgData name="mondragon, ronnie" userId="c8afcde3-76c0-4d78-87c1-8d375fdcb1a1" providerId="ADAL" clId="{0599B476-04A2-43ED-B33E-DF9A0EFEDB71}" dt="2024-11-08T13:01:43.390" v="3382" actId="20577"/>
        <pc:sldMkLst>
          <pc:docMk/>
          <pc:sldMk cId="753306400" sldId="314"/>
        </pc:sldMkLst>
        <pc:spChg chg="mod">
          <ac:chgData name="mondragon, ronnie" userId="c8afcde3-76c0-4d78-87c1-8d375fdcb1a1" providerId="ADAL" clId="{0599B476-04A2-43ED-B33E-DF9A0EFEDB71}" dt="2024-11-08T00:00:37.304" v="673"/>
          <ac:spMkLst>
            <pc:docMk/>
            <pc:sldMk cId="753306400" sldId="314"/>
            <ac:spMk id="2" creationId="{5E9D49E6-7FC0-EDB5-EF79-70301720167D}"/>
          </ac:spMkLst>
        </pc:spChg>
        <pc:spChg chg="add mod">
          <ac:chgData name="mondragon, ronnie" userId="c8afcde3-76c0-4d78-87c1-8d375fdcb1a1" providerId="ADAL" clId="{0599B476-04A2-43ED-B33E-DF9A0EFEDB71}" dt="2024-11-08T13:01:43.390" v="3382" actId="20577"/>
          <ac:spMkLst>
            <pc:docMk/>
            <pc:sldMk cId="753306400" sldId="314"/>
            <ac:spMk id="3" creationId="{656894AA-D10E-787B-4C7B-BB81D6EE8E5C}"/>
          </ac:spMkLst>
        </pc:spChg>
        <pc:picChg chg="add mod">
          <ac:chgData name="mondragon, ronnie" userId="c8afcde3-76c0-4d78-87c1-8d375fdcb1a1" providerId="ADAL" clId="{0599B476-04A2-43ED-B33E-DF9A0EFEDB71}" dt="2024-11-08T00:51:12.494" v="3321"/>
          <ac:picMkLst>
            <pc:docMk/>
            <pc:sldMk cId="753306400" sldId="314"/>
            <ac:picMk id="4" creationId="{04CBD116-DDC0-2F69-F23F-AC03B37467B4}"/>
          </ac:picMkLst>
        </pc:picChg>
      </pc:sldChg>
      <pc:sldChg chg="new del">
        <pc:chgData name="mondragon, ronnie" userId="c8afcde3-76c0-4d78-87c1-8d375fdcb1a1" providerId="ADAL" clId="{0599B476-04A2-43ED-B33E-DF9A0EFEDB71}" dt="2024-11-08T00:08:40.436" v="1030" actId="47"/>
        <pc:sldMkLst>
          <pc:docMk/>
          <pc:sldMk cId="1063802716" sldId="315"/>
        </pc:sldMkLst>
      </pc:sldChg>
      <pc:sldChg chg="modSp add mod">
        <pc:chgData name="mondragon, ronnie" userId="c8afcde3-76c0-4d78-87c1-8d375fdcb1a1" providerId="ADAL" clId="{0599B476-04A2-43ED-B33E-DF9A0EFEDB71}" dt="2024-11-08T00:40:31.599" v="2709" actId="20577"/>
        <pc:sldMkLst>
          <pc:docMk/>
          <pc:sldMk cId="308609309" sldId="316"/>
        </pc:sldMkLst>
        <pc:spChg chg="mod">
          <ac:chgData name="mondragon, ronnie" userId="c8afcde3-76c0-4d78-87c1-8d375fdcb1a1" providerId="ADAL" clId="{0599B476-04A2-43ED-B33E-DF9A0EFEDB71}" dt="2024-11-08T00:40:31.599" v="2709" actId="20577"/>
          <ac:spMkLst>
            <pc:docMk/>
            <pc:sldMk cId="308609309" sldId="316"/>
            <ac:spMk id="670" creationId="{84B6C247-797B-BAF7-1B3A-59EF35D61A8A}"/>
          </ac:spMkLst>
        </pc:spChg>
        <pc:spChg chg="mod">
          <ac:chgData name="mondragon, ronnie" userId="c8afcde3-76c0-4d78-87c1-8d375fdcb1a1" providerId="ADAL" clId="{0599B476-04A2-43ED-B33E-DF9A0EFEDB71}" dt="2024-11-08T00:40:19.960" v="2707" actId="14100"/>
          <ac:spMkLst>
            <pc:docMk/>
            <pc:sldMk cId="308609309" sldId="316"/>
            <ac:spMk id="671" creationId="{80DA1E20-67DA-9569-1D6B-ED2D81B75556}"/>
          </ac:spMkLst>
        </pc:spChg>
      </pc:sldChg>
      <pc:sldChg chg="new del">
        <pc:chgData name="mondragon, ronnie" userId="c8afcde3-76c0-4d78-87c1-8d375fdcb1a1" providerId="ADAL" clId="{0599B476-04A2-43ED-B33E-DF9A0EFEDB71}" dt="2024-11-08T00:25:29.160" v="2348" actId="47"/>
        <pc:sldMkLst>
          <pc:docMk/>
          <pc:sldMk cId="1572480239" sldId="317"/>
        </pc:sldMkLst>
      </pc:sldChg>
      <pc:sldChg chg="delSp modSp add del mod">
        <pc:chgData name="mondragon, ronnie" userId="c8afcde3-76c0-4d78-87c1-8d375fdcb1a1" providerId="ADAL" clId="{0599B476-04A2-43ED-B33E-DF9A0EFEDB71}" dt="2024-11-08T15:07:12.514" v="3653" actId="2696"/>
        <pc:sldMkLst>
          <pc:docMk/>
          <pc:sldMk cId="95490482" sldId="318"/>
        </pc:sldMkLst>
        <pc:spChg chg="del">
          <ac:chgData name="mondragon, ronnie" userId="c8afcde3-76c0-4d78-87c1-8d375fdcb1a1" providerId="ADAL" clId="{0599B476-04A2-43ED-B33E-DF9A0EFEDB71}" dt="2024-11-08T13:10:36.718" v="3416" actId="478"/>
          <ac:spMkLst>
            <pc:docMk/>
            <pc:sldMk cId="95490482" sldId="318"/>
            <ac:spMk id="670" creationId="{00D8FDF1-5C43-0B4F-40E0-5919D530DE0F}"/>
          </ac:spMkLst>
        </pc:spChg>
        <pc:spChg chg="mod">
          <ac:chgData name="mondragon, ronnie" userId="c8afcde3-76c0-4d78-87c1-8d375fdcb1a1" providerId="ADAL" clId="{0599B476-04A2-43ED-B33E-DF9A0EFEDB71}" dt="2024-11-08T15:05:32.630" v="3629" actId="6549"/>
          <ac:spMkLst>
            <pc:docMk/>
            <pc:sldMk cId="95490482" sldId="318"/>
            <ac:spMk id="671" creationId="{AE1A710D-C745-B526-6C6E-D0EF5282F498}"/>
          </ac:spMkLst>
        </pc:spChg>
      </pc:sldChg>
      <pc:sldChg chg="add">
        <pc:chgData name="mondragon, ronnie" userId="c8afcde3-76c0-4d78-87c1-8d375fdcb1a1" providerId="ADAL" clId="{0599B476-04A2-43ED-B33E-DF9A0EFEDB71}" dt="2024-11-08T15:07:17.756" v="3655"/>
        <pc:sldMkLst>
          <pc:docMk/>
          <pc:sldMk cId="768818815" sldId="318"/>
        </pc:sldMkLst>
      </pc:sldChg>
      <pc:sldChg chg="delSp modSp add del mod setBg delDesignElem">
        <pc:chgData name="mondragon, ronnie" userId="c8afcde3-76c0-4d78-87c1-8d375fdcb1a1" providerId="ADAL" clId="{0599B476-04A2-43ED-B33E-DF9A0EFEDB71}" dt="2024-11-08T13:09:34.273" v="3411" actId="2696"/>
        <pc:sldMkLst>
          <pc:docMk/>
          <pc:sldMk cId="3463983202" sldId="318"/>
        </pc:sldMkLst>
        <pc:spChg chg="mod">
          <ac:chgData name="mondragon, ronnie" userId="c8afcde3-76c0-4d78-87c1-8d375fdcb1a1" providerId="ADAL" clId="{0599B476-04A2-43ED-B33E-DF9A0EFEDB71}" dt="2024-11-08T00:25:35.644" v="2350" actId="27636"/>
          <ac:spMkLst>
            <pc:docMk/>
            <pc:sldMk cId="3463983202" sldId="318"/>
            <ac:spMk id="670" creationId="{00D8FDF1-5C43-0B4F-40E0-5919D530DE0F}"/>
          </ac:spMkLst>
        </pc:spChg>
        <pc:spChg chg="mod">
          <ac:chgData name="mondragon, ronnie" userId="c8afcde3-76c0-4d78-87c1-8d375fdcb1a1" providerId="ADAL" clId="{0599B476-04A2-43ED-B33E-DF9A0EFEDB71}" dt="2024-11-08T13:09:07.439" v="3410" actId="255"/>
          <ac:spMkLst>
            <pc:docMk/>
            <pc:sldMk cId="3463983202" sldId="318"/>
            <ac:spMk id="671" creationId="{AE1A710D-C745-B526-6C6E-D0EF5282F498}"/>
          </ac:spMkLst>
        </pc:spChg>
        <pc:spChg chg="del">
          <ac:chgData name="mondragon, ronnie" userId="c8afcde3-76c0-4d78-87c1-8d375fdcb1a1" providerId="ADAL" clId="{0599B476-04A2-43ED-B33E-DF9A0EFEDB71}" dt="2024-11-08T00:18:07.595" v="1253"/>
          <ac:spMkLst>
            <pc:docMk/>
            <pc:sldMk cId="3463983202" sldId="318"/>
            <ac:spMk id="1031" creationId="{94F2A8C4-FED6-2D11-1795-8862F5BD62DA}"/>
          </ac:spMkLst>
        </pc:spChg>
        <pc:spChg chg="del">
          <ac:chgData name="mondragon, ronnie" userId="c8afcde3-76c0-4d78-87c1-8d375fdcb1a1" providerId="ADAL" clId="{0599B476-04A2-43ED-B33E-DF9A0EFEDB71}" dt="2024-11-08T00:18:07.595" v="1253"/>
          <ac:spMkLst>
            <pc:docMk/>
            <pc:sldMk cId="3463983202" sldId="318"/>
            <ac:spMk id="1033" creationId="{5D350D79-3C57-AEDD-B36D-E7AC19698688}"/>
          </ac:spMkLst>
        </pc:spChg>
        <pc:picChg chg="del mod">
          <ac:chgData name="mondragon, ronnie" userId="c8afcde3-76c0-4d78-87c1-8d375fdcb1a1" providerId="ADAL" clId="{0599B476-04A2-43ED-B33E-DF9A0EFEDB71}" dt="2024-11-08T00:18:25.083" v="1277" actId="478"/>
          <ac:picMkLst>
            <pc:docMk/>
            <pc:sldMk cId="3463983202" sldId="318"/>
            <ac:picMk id="1026" creationId="{BE7591A6-8E79-7277-D7BE-9D7A5ECD2277}"/>
          </ac:picMkLst>
        </pc:picChg>
        <pc:cxnChg chg="del">
          <ac:chgData name="mondragon, ronnie" userId="c8afcde3-76c0-4d78-87c1-8d375fdcb1a1" providerId="ADAL" clId="{0599B476-04A2-43ED-B33E-DF9A0EFEDB71}" dt="2024-11-08T00:18:07.595" v="1253"/>
          <ac:cxnSpMkLst>
            <pc:docMk/>
            <pc:sldMk cId="3463983202" sldId="318"/>
            <ac:cxnSpMk id="1035" creationId="{C88CAB07-B45B-1513-A583-492A7114885C}"/>
          </ac:cxnSpMkLst>
        </pc:cxnChg>
      </pc:sldChg>
      <pc:sldChg chg="new del">
        <pc:chgData name="mondragon, ronnie" userId="c8afcde3-76c0-4d78-87c1-8d375fdcb1a1" providerId="ADAL" clId="{0599B476-04A2-43ED-B33E-DF9A0EFEDB71}" dt="2024-11-08T00:23:18.426" v="1399" actId="47"/>
        <pc:sldMkLst>
          <pc:docMk/>
          <pc:sldMk cId="3215856003" sldId="319"/>
        </pc:sldMkLst>
      </pc:sldChg>
      <pc:sldChg chg="modSp add del mod">
        <pc:chgData name="mondragon, ronnie" userId="c8afcde3-76c0-4d78-87c1-8d375fdcb1a1" providerId="ADAL" clId="{0599B476-04A2-43ED-B33E-DF9A0EFEDB71}" dt="2024-11-08T15:07:12.514" v="3653" actId="2696"/>
        <pc:sldMkLst>
          <pc:docMk/>
          <pc:sldMk cId="2182516269" sldId="320"/>
        </pc:sldMkLst>
        <pc:spChg chg="mod">
          <ac:chgData name="mondragon, ronnie" userId="c8afcde3-76c0-4d78-87c1-8d375fdcb1a1" providerId="ADAL" clId="{0599B476-04A2-43ED-B33E-DF9A0EFEDB71}" dt="2024-11-08T15:06:31.704" v="3649" actId="114"/>
          <ac:spMkLst>
            <pc:docMk/>
            <pc:sldMk cId="2182516269" sldId="320"/>
            <ac:spMk id="671" creationId="{126C8E7B-47B2-8915-128C-F022D7E4B53F}"/>
          </ac:spMkLst>
        </pc:spChg>
      </pc:sldChg>
      <pc:sldChg chg="delSp modSp add del mod">
        <pc:chgData name="mondragon, ronnie" userId="c8afcde3-76c0-4d78-87c1-8d375fdcb1a1" providerId="ADAL" clId="{0599B476-04A2-43ED-B33E-DF9A0EFEDB71}" dt="2024-11-08T13:09:34.273" v="3411" actId="2696"/>
        <pc:sldMkLst>
          <pc:docMk/>
          <pc:sldMk cId="2819500774" sldId="320"/>
        </pc:sldMkLst>
        <pc:spChg chg="del mod">
          <ac:chgData name="mondragon, ronnie" userId="c8afcde3-76c0-4d78-87c1-8d375fdcb1a1" providerId="ADAL" clId="{0599B476-04A2-43ED-B33E-DF9A0EFEDB71}" dt="2024-11-08T00:26:36.755" v="2359" actId="478"/>
          <ac:spMkLst>
            <pc:docMk/>
            <pc:sldMk cId="2819500774" sldId="320"/>
            <ac:spMk id="670" creationId="{1FF594C8-904A-77E4-3559-C09A6158D35B}"/>
          </ac:spMkLst>
        </pc:spChg>
        <pc:spChg chg="mod">
          <ac:chgData name="mondragon, ronnie" userId="c8afcde3-76c0-4d78-87c1-8d375fdcb1a1" providerId="ADAL" clId="{0599B476-04A2-43ED-B33E-DF9A0EFEDB71}" dt="2024-11-08T12:58:43.289" v="3379" actId="6549"/>
          <ac:spMkLst>
            <pc:docMk/>
            <pc:sldMk cId="2819500774" sldId="320"/>
            <ac:spMk id="671" creationId="{126C8E7B-47B2-8915-128C-F022D7E4B53F}"/>
          </ac:spMkLst>
        </pc:spChg>
      </pc:sldChg>
      <pc:sldChg chg="add">
        <pc:chgData name="mondragon, ronnie" userId="c8afcde3-76c0-4d78-87c1-8d375fdcb1a1" providerId="ADAL" clId="{0599B476-04A2-43ED-B33E-DF9A0EFEDB71}" dt="2024-11-08T15:07:17.756" v="3655"/>
        <pc:sldMkLst>
          <pc:docMk/>
          <pc:sldMk cId="4154024303" sldId="320"/>
        </pc:sldMkLst>
      </pc:sldChg>
      <pc:sldChg chg="new del">
        <pc:chgData name="mondragon, ronnie" userId="c8afcde3-76c0-4d78-87c1-8d375fdcb1a1" providerId="ADAL" clId="{0599B476-04A2-43ED-B33E-DF9A0EFEDB71}" dt="2024-11-08T00:43:03.074" v="2764" actId="47"/>
        <pc:sldMkLst>
          <pc:docMk/>
          <pc:sldMk cId="2197091610" sldId="321"/>
        </pc:sldMkLst>
      </pc:sldChg>
      <pc:sldChg chg="addSp delSp modSp add mod setBg modAnim">
        <pc:chgData name="mondragon, ronnie" userId="c8afcde3-76c0-4d78-87c1-8d375fdcb1a1" providerId="ADAL" clId="{0599B476-04A2-43ED-B33E-DF9A0EFEDB71}" dt="2024-11-08T13:03:23.772" v="3383" actId="6549"/>
        <pc:sldMkLst>
          <pc:docMk/>
          <pc:sldMk cId="3885120967" sldId="322"/>
        </pc:sldMkLst>
        <pc:spChg chg="mod ord">
          <ac:chgData name="mondragon, ronnie" userId="c8afcde3-76c0-4d78-87c1-8d375fdcb1a1" providerId="ADAL" clId="{0599B476-04A2-43ED-B33E-DF9A0EFEDB71}" dt="2024-11-08T00:48:25.116" v="3166" actId="26606"/>
          <ac:spMkLst>
            <pc:docMk/>
            <pc:sldMk cId="3885120967" sldId="322"/>
            <ac:spMk id="2" creationId="{89E5E602-2F8E-3A95-218D-4228CCE4C7C3}"/>
          </ac:spMkLst>
        </pc:spChg>
        <pc:spChg chg="mod">
          <ac:chgData name="mondragon, ronnie" userId="c8afcde3-76c0-4d78-87c1-8d375fdcb1a1" providerId="ADAL" clId="{0599B476-04A2-43ED-B33E-DF9A0EFEDB71}" dt="2024-11-08T00:48:25.116" v="3166" actId="26606"/>
          <ac:spMkLst>
            <pc:docMk/>
            <pc:sldMk cId="3885120967" sldId="322"/>
            <ac:spMk id="774" creationId="{98A4A838-771B-2B3C-4AB0-C8A64ABC3C8A}"/>
          </ac:spMkLst>
        </pc:spChg>
        <pc:spChg chg="mod ord">
          <ac:chgData name="mondragon, ronnie" userId="c8afcde3-76c0-4d78-87c1-8d375fdcb1a1" providerId="ADAL" clId="{0599B476-04A2-43ED-B33E-DF9A0EFEDB71}" dt="2024-11-08T13:03:23.772" v="3383" actId="6549"/>
          <ac:spMkLst>
            <pc:docMk/>
            <pc:sldMk cId="3885120967" sldId="322"/>
            <ac:spMk id="775" creationId="{AF092B3B-B524-91F0-D6EB-18830036CF10}"/>
          </ac:spMkLst>
        </pc:spChg>
        <pc:spChg chg="add del">
          <ac:chgData name="mondragon, ronnie" userId="c8afcde3-76c0-4d78-87c1-8d375fdcb1a1" providerId="ADAL" clId="{0599B476-04A2-43ED-B33E-DF9A0EFEDB71}" dt="2024-11-08T00:48:25.116" v="3166" actId="26606"/>
          <ac:spMkLst>
            <pc:docMk/>
            <pc:sldMk cId="3885120967" sldId="322"/>
            <ac:spMk id="1031" creationId="{7C2DC10F-CD76-43DC-9E0B-CB291F740C0F}"/>
          </ac:spMkLst>
        </pc:spChg>
        <pc:spChg chg="add del">
          <ac:chgData name="mondragon, ronnie" userId="c8afcde3-76c0-4d78-87c1-8d375fdcb1a1" providerId="ADAL" clId="{0599B476-04A2-43ED-B33E-DF9A0EFEDB71}" dt="2024-11-08T00:48:25.116" v="3166" actId="26606"/>
          <ac:spMkLst>
            <pc:docMk/>
            <pc:sldMk cId="3885120967" sldId="322"/>
            <ac:spMk id="1033" creationId="{1C18170A-08B7-4230-A012-B24C20E39391}"/>
          </ac:spMkLst>
        </pc:spChg>
        <pc:spChg chg="add del">
          <ac:chgData name="mondragon, ronnie" userId="c8afcde3-76c0-4d78-87c1-8d375fdcb1a1" providerId="ADAL" clId="{0599B476-04A2-43ED-B33E-DF9A0EFEDB71}" dt="2024-11-08T00:48:25.116" v="3166" actId="26606"/>
          <ac:spMkLst>
            <pc:docMk/>
            <pc:sldMk cId="3885120967" sldId="322"/>
            <ac:spMk id="1037" creationId="{E5958DBC-F4DA-42A8-8C52-860179790ECD}"/>
          </ac:spMkLst>
        </pc:spChg>
        <pc:spChg chg="add del">
          <ac:chgData name="mondragon, ronnie" userId="c8afcde3-76c0-4d78-87c1-8d375fdcb1a1" providerId="ADAL" clId="{0599B476-04A2-43ED-B33E-DF9A0EFEDB71}" dt="2024-11-08T00:48:25.116" v="3166" actId="26606"/>
          <ac:spMkLst>
            <pc:docMk/>
            <pc:sldMk cId="3885120967" sldId="322"/>
            <ac:spMk id="1041" creationId="{51DDD252-D7C8-4CE5-9C61-D60D722BC217}"/>
          </ac:spMkLst>
        </pc:spChg>
        <pc:spChg chg="add del">
          <ac:chgData name="mondragon, ronnie" userId="c8afcde3-76c0-4d78-87c1-8d375fdcb1a1" providerId="ADAL" clId="{0599B476-04A2-43ED-B33E-DF9A0EFEDB71}" dt="2024-11-08T00:48:25.116" v="3166" actId="26606"/>
          <ac:spMkLst>
            <pc:docMk/>
            <pc:sldMk cId="3885120967" sldId="322"/>
            <ac:spMk id="1043" creationId="{2FBD75F5-C49C-4F6A-8D43-7A5939C23307}"/>
          </ac:spMkLst>
        </pc:spChg>
        <pc:spChg chg="add">
          <ac:chgData name="mondragon, ronnie" userId="c8afcde3-76c0-4d78-87c1-8d375fdcb1a1" providerId="ADAL" clId="{0599B476-04A2-43ED-B33E-DF9A0EFEDB71}" dt="2024-11-08T00:48:25.116" v="3166" actId="26606"/>
          <ac:spMkLst>
            <pc:docMk/>
            <pc:sldMk cId="3885120967" sldId="322"/>
            <ac:spMk id="1048" creationId="{7D379150-F6B4-45C8-BE10-6B278AD400EB}"/>
          </ac:spMkLst>
        </pc:spChg>
        <pc:spChg chg="add">
          <ac:chgData name="mondragon, ronnie" userId="c8afcde3-76c0-4d78-87c1-8d375fdcb1a1" providerId="ADAL" clId="{0599B476-04A2-43ED-B33E-DF9A0EFEDB71}" dt="2024-11-08T00:48:25.116" v="3166" actId="26606"/>
          <ac:spMkLst>
            <pc:docMk/>
            <pc:sldMk cId="3885120967" sldId="322"/>
            <ac:spMk id="1050" creationId="{5FFCF544-A370-4A5D-A95F-CA6E0E7191E6}"/>
          </ac:spMkLst>
        </pc:spChg>
        <pc:picChg chg="del mod ord">
          <ac:chgData name="mondragon, ronnie" userId="c8afcde3-76c0-4d78-87c1-8d375fdcb1a1" providerId="ADAL" clId="{0599B476-04A2-43ED-B33E-DF9A0EFEDB71}" dt="2024-11-08T00:48:20.154" v="3165" actId="478"/>
          <ac:picMkLst>
            <pc:docMk/>
            <pc:sldMk cId="3885120967" sldId="322"/>
            <ac:picMk id="3" creationId="{D14C5175-45C0-DDC7-77D4-56F49CC28E80}"/>
          </ac:picMkLst>
        </pc:picChg>
        <pc:picChg chg="add mod ord">
          <ac:chgData name="mondragon, ronnie" userId="c8afcde3-76c0-4d78-87c1-8d375fdcb1a1" providerId="ADAL" clId="{0599B476-04A2-43ED-B33E-DF9A0EFEDB71}" dt="2024-11-08T00:48:38.011" v="3170" actId="14100"/>
          <ac:picMkLst>
            <pc:docMk/>
            <pc:sldMk cId="3885120967" sldId="322"/>
            <ac:picMk id="1026" creationId="{2A83D83D-37CA-A2FC-2887-E29700BCB439}"/>
          </ac:picMkLst>
        </pc:picChg>
        <pc:cxnChg chg="add del">
          <ac:chgData name="mondragon, ronnie" userId="c8afcde3-76c0-4d78-87c1-8d375fdcb1a1" providerId="ADAL" clId="{0599B476-04A2-43ED-B33E-DF9A0EFEDB71}" dt="2024-11-08T00:48:25.116" v="3166" actId="26606"/>
          <ac:cxnSpMkLst>
            <pc:docMk/>
            <pc:sldMk cId="3885120967" sldId="322"/>
            <ac:cxnSpMk id="1035" creationId="{52188B95-E375-4977-9E9C-E28CE956F6EB}"/>
          </ac:cxnSpMkLst>
        </pc:cxnChg>
        <pc:cxnChg chg="add del">
          <ac:chgData name="mondragon, ronnie" userId="c8afcde3-76c0-4d78-87c1-8d375fdcb1a1" providerId="ADAL" clId="{0599B476-04A2-43ED-B33E-DF9A0EFEDB71}" dt="2024-11-08T00:48:25.116" v="3166" actId="26606"/>
          <ac:cxnSpMkLst>
            <pc:docMk/>
            <pc:sldMk cId="3885120967" sldId="322"/>
            <ac:cxnSpMk id="1039" creationId="{79FCC9A9-2031-4283-9B27-34B62BB7F305}"/>
          </ac:cxnSpMkLst>
        </pc:cxnChg>
        <pc:cxnChg chg="add">
          <ac:chgData name="mondragon, ronnie" userId="c8afcde3-76c0-4d78-87c1-8d375fdcb1a1" providerId="ADAL" clId="{0599B476-04A2-43ED-B33E-DF9A0EFEDB71}" dt="2024-11-08T00:48:25.116" v="3166" actId="26606"/>
          <ac:cxnSpMkLst>
            <pc:docMk/>
            <pc:sldMk cId="3885120967" sldId="322"/>
            <ac:cxnSpMk id="1052" creationId="{6EEB3B97-A638-498B-8083-54191CE71E01}"/>
          </ac:cxnSpMkLst>
        </pc:cxnChg>
      </pc:sldChg>
      <pc:sldChg chg="new del">
        <pc:chgData name="mondragon, ronnie" userId="c8afcde3-76c0-4d78-87c1-8d375fdcb1a1" providerId="ADAL" clId="{0599B476-04A2-43ED-B33E-DF9A0EFEDB71}" dt="2024-11-08T13:09:49.937" v="3415" actId="47"/>
        <pc:sldMkLst>
          <pc:docMk/>
          <pc:sldMk cId="663328905" sldId="323"/>
        </pc:sldMkLst>
      </pc:sldChg>
      <pc:sldChg chg="new del">
        <pc:chgData name="mondragon, ronnie" userId="c8afcde3-76c0-4d78-87c1-8d375fdcb1a1" providerId="ADAL" clId="{0599B476-04A2-43ED-B33E-DF9A0EFEDB71}" dt="2024-11-08T15:07:20.275" v="3656" actId="47"/>
        <pc:sldMkLst>
          <pc:docMk/>
          <pc:sldMk cId="1076792047" sldId="323"/>
        </pc:sldMkLst>
      </pc:sldChg>
      <pc:sldChg chg="add del">
        <pc:chgData name="mondragon, ronnie" userId="c8afcde3-76c0-4d78-87c1-8d375fdcb1a1" providerId="ADAL" clId="{0599B476-04A2-43ED-B33E-DF9A0EFEDB71}" dt="2024-11-08T13:09:01.687" v="3403"/>
        <pc:sldMkLst>
          <pc:docMk/>
          <pc:sldMk cId="1149043797" sldId="323"/>
        </pc:sldMkLst>
      </pc:sldChg>
      <pc:sldChg chg="addSp delSp new add del mod">
        <pc:chgData name="mondragon, ronnie" userId="c8afcde3-76c0-4d78-87c1-8d375fdcb1a1" providerId="ADAL" clId="{0599B476-04A2-43ED-B33E-DF9A0EFEDB71}" dt="2024-11-08T13:09:01.730" v="3408" actId="680"/>
        <pc:sldMkLst>
          <pc:docMk/>
          <pc:sldMk cId="2560849920" sldId="323"/>
        </pc:sldMkLst>
        <pc:spChg chg="add del">
          <ac:chgData name="mondragon, ronnie" userId="c8afcde3-76c0-4d78-87c1-8d375fdcb1a1" providerId="ADAL" clId="{0599B476-04A2-43ED-B33E-DF9A0EFEDB71}" dt="2024-11-08T13:08:23.046" v="3397" actId="22"/>
          <ac:spMkLst>
            <pc:docMk/>
            <pc:sldMk cId="2560849920" sldId="323"/>
            <ac:spMk id="4" creationId="{B548AFE2-3390-DA35-6BC4-D66C783352FE}"/>
          </ac:spMkLst>
        </pc:spChg>
      </pc:sldChg>
      <pc:sldChg chg="new add del">
        <pc:chgData name="mondragon, ronnie" userId="c8afcde3-76c0-4d78-87c1-8d375fdcb1a1" providerId="ADAL" clId="{0599B476-04A2-43ED-B33E-DF9A0EFEDB71}" dt="2024-11-08T13:09:01.706" v="3405" actId="680"/>
        <pc:sldMkLst>
          <pc:docMk/>
          <pc:sldMk cId="3148581920" sldId="323"/>
        </pc:sldMkLst>
      </pc:sldChg>
    </pc:docChg>
  </pc:docChgLst>
  <pc:docChgLst>
    <pc:chgData name="mondragon, ronnie" userId="c8afcde3-76c0-4d78-87c1-8d375fdcb1a1" providerId="ADAL" clId="{26C9D022-87C9-42EE-9AB4-E5AFFE96C2E5}"/>
    <pc:docChg chg="modSld">
      <pc:chgData name="mondragon, ronnie" userId="c8afcde3-76c0-4d78-87c1-8d375fdcb1a1" providerId="ADAL" clId="{26C9D022-87C9-42EE-9AB4-E5AFFE96C2E5}" dt="2024-11-12T16:38:39.431" v="32" actId="6549"/>
      <pc:docMkLst>
        <pc:docMk/>
      </pc:docMkLst>
      <pc:sldChg chg="modNotesTx">
        <pc:chgData name="mondragon, ronnie" userId="c8afcde3-76c0-4d78-87c1-8d375fdcb1a1" providerId="ADAL" clId="{26C9D022-87C9-42EE-9AB4-E5AFFE96C2E5}" dt="2024-11-12T16:35:29.183" v="0" actId="20577"/>
        <pc:sldMkLst>
          <pc:docMk/>
          <pc:sldMk cId="0" sldId="257"/>
        </pc:sldMkLst>
      </pc:sldChg>
      <pc:sldChg chg="modNotesTx">
        <pc:chgData name="mondragon, ronnie" userId="c8afcde3-76c0-4d78-87c1-8d375fdcb1a1" providerId="ADAL" clId="{26C9D022-87C9-42EE-9AB4-E5AFFE96C2E5}" dt="2024-11-12T16:38:07.091" v="27" actId="6549"/>
        <pc:sldMkLst>
          <pc:docMk/>
          <pc:sldMk cId="778511211" sldId="264"/>
        </pc:sldMkLst>
      </pc:sldChg>
      <pc:sldChg chg="modNotesTx">
        <pc:chgData name="mondragon, ronnie" userId="c8afcde3-76c0-4d78-87c1-8d375fdcb1a1" providerId="ADAL" clId="{26C9D022-87C9-42EE-9AB4-E5AFFE96C2E5}" dt="2024-11-12T16:37:39.082" v="21" actId="6549"/>
        <pc:sldMkLst>
          <pc:docMk/>
          <pc:sldMk cId="0" sldId="265"/>
        </pc:sldMkLst>
      </pc:sldChg>
      <pc:sldChg chg="modNotesTx">
        <pc:chgData name="mondragon, ronnie" userId="c8afcde3-76c0-4d78-87c1-8d375fdcb1a1" providerId="ADAL" clId="{26C9D022-87C9-42EE-9AB4-E5AFFE96C2E5}" dt="2024-11-12T16:37:44.095" v="22" actId="6549"/>
        <pc:sldMkLst>
          <pc:docMk/>
          <pc:sldMk cId="0" sldId="266"/>
        </pc:sldMkLst>
      </pc:sldChg>
      <pc:sldChg chg="modNotesTx">
        <pc:chgData name="mondragon, ronnie" userId="c8afcde3-76c0-4d78-87c1-8d375fdcb1a1" providerId="ADAL" clId="{26C9D022-87C9-42EE-9AB4-E5AFFE96C2E5}" dt="2024-11-12T16:37:48.414" v="23" actId="6549"/>
        <pc:sldMkLst>
          <pc:docMk/>
          <pc:sldMk cId="0" sldId="267"/>
        </pc:sldMkLst>
      </pc:sldChg>
      <pc:sldChg chg="modNotesTx">
        <pc:chgData name="mondragon, ronnie" userId="c8afcde3-76c0-4d78-87c1-8d375fdcb1a1" providerId="ADAL" clId="{26C9D022-87C9-42EE-9AB4-E5AFFE96C2E5}" dt="2024-11-12T16:37:54.670" v="24" actId="6549"/>
        <pc:sldMkLst>
          <pc:docMk/>
          <pc:sldMk cId="0" sldId="268"/>
        </pc:sldMkLst>
      </pc:sldChg>
      <pc:sldChg chg="modNotesTx">
        <pc:chgData name="mondragon, ronnie" userId="c8afcde3-76c0-4d78-87c1-8d375fdcb1a1" providerId="ADAL" clId="{26C9D022-87C9-42EE-9AB4-E5AFFE96C2E5}" dt="2024-11-12T16:37:58.553" v="25" actId="6549"/>
        <pc:sldMkLst>
          <pc:docMk/>
          <pc:sldMk cId="0" sldId="269"/>
        </pc:sldMkLst>
      </pc:sldChg>
      <pc:sldChg chg="modNotesTx">
        <pc:chgData name="mondragon, ronnie" userId="c8afcde3-76c0-4d78-87c1-8d375fdcb1a1" providerId="ADAL" clId="{26C9D022-87C9-42EE-9AB4-E5AFFE96C2E5}" dt="2024-11-12T16:38:02.963" v="26" actId="6549"/>
        <pc:sldMkLst>
          <pc:docMk/>
          <pc:sldMk cId="0" sldId="270"/>
        </pc:sldMkLst>
      </pc:sldChg>
      <pc:sldChg chg="modNotesTx">
        <pc:chgData name="mondragon, ronnie" userId="c8afcde3-76c0-4d78-87c1-8d375fdcb1a1" providerId="ADAL" clId="{26C9D022-87C9-42EE-9AB4-E5AFFE96C2E5}" dt="2024-11-12T16:35:53.215" v="4" actId="6549"/>
        <pc:sldMkLst>
          <pc:docMk/>
          <pc:sldMk cId="0" sldId="271"/>
        </pc:sldMkLst>
      </pc:sldChg>
      <pc:sldChg chg="modNotesTx">
        <pc:chgData name="mondragon, ronnie" userId="c8afcde3-76c0-4d78-87c1-8d375fdcb1a1" providerId="ADAL" clId="{26C9D022-87C9-42EE-9AB4-E5AFFE96C2E5}" dt="2024-11-12T16:36:23.827" v="8" actId="6549"/>
        <pc:sldMkLst>
          <pc:docMk/>
          <pc:sldMk cId="0" sldId="272"/>
        </pc:sldMkLst>
      </pc:sldChg>
      <pc:sldChg chg="modNotesTx">
        <pc:chgData name="mondragon, ronnie" userId="c8afcde3-76c0-4d78-87c1-8d375fdcb1a1" providerId="ADAL" clId="{26C9D022-87C9-42EE-9AB4-E5AFFE96C2E5}" dt="2024-11-12T16:36:27.228" v="9" actId="6549"/>
        <pc:sldMkLst>
          <pc:docMk/>
          <pc:sldMk cId="0" sldId="273"/>
        </pc:sldMkLst>
      </pc:sldChg>
      <pc:sldChg chg="modNotesTx">
        <pc:chgData name="mondragon, ronnie" userId="c8afcde3-76c0-4d78-87c1-8d375fdcb1a1" providerId="ADAL" clId="{26C9D022-87C9-42EE-9AB4-E5AFFE96C2E5}" dt="2024-11-12T16:36:29.946" v="10" actId="6549"/>
        <pc:sldMkLst>
          <pc:docMk/>
          <pc:sldMk cId="0" sldId="274"/>
        </pc:sldMkLst>
      </pc:sldChg>
      <pc:sldChg chg="modNotesTx">
        <pc:chgData name="mondragon, ronnie" userId="c8afcde3-76c0-4d78-87c1-8d375fdcb1a1" providerId="ADAL" clId="{26C9D022-87C9-42EE-9AB4-E5AFFE96C2E5}" dt="2024-11-12T16:36:35.567" v="11" actId="6549"/>
        <pc:sldMkLst>
          <pc:docMk/>
          <pc:sldMk cId="0" sldId="275"/>
        </pc:sldMkLst>
      </pc:sldChg>
      <pc:sldChg chg="modNotesTx">
        <pc:chgData name="mondragon, ronnie" userId="c8afcde3-76c0-4d78-87c1-8d375fdcb1a1" providerId="ADAL" clId="{26C9D022-87C9-42EE-9AB4-E5AFFE96C2E5}" dt="2024-11-12T16:36:57.360" v="16" actId="6549"/>
        <pc:sldMkLst>
          <pc:docMk/>
          <pc:sldMk cId="0" sldId="276"/>
        </pc:sldMkLst>
      </pc:sldChg>
      <pc:sldChg chg="modNotesTx">
        <pc:chgData name="mondragon, ronnie" userId="c8afcde3-76c0-4d78-87c1-8d375fdcb1a1" providerId="ADAL" clId="{26C9D022-87C9-42EE-9AB4-E5AFFE96C2E5}" dt="2024-11-12T16:36:39.839" v="12" actId="6549"/>
        <pc:sldMkLst>
          <pc:docMk/>
          <pc:sldMk cId="0" sldId="278"/>
        </pc:sldMkLst>
      </pc:sldChg>
      <pc:sldChg chg="modNotesTx">
        <pc:chgData name="mondragon, ronnie" userId="c8afcde3-76c0-4d78-87c1-8d375fdcb1a1" providerId="ADAL" clId="{26C9D022-87C9-42EE-9AB4-E5AFFE96C2E5}" dt="2024-11-12T16:36:43.246" v="13" actId="6549"/>
        <pc:sldMkLst>
          <pc:docMk/>
          <pc:sldMk cId="0" sldId="279"/>
        </pc:sldMkLst>
      </pc:sldChg>
      <pc:sldChg chg="modNotesTx">
        <pc:chgData name="mondragon, ronnie" userId="c8afcde3-76c0-4d78-87c1-8d375fdcb1a1" providerId="ADAL" clId="{26C9D022-87C9-42EE-9AB4-E5AFFE96C2E5}" dt="2024-11-12T16:36:47.182" v="14" actId="6549"/>
        <pc:sldMkLst>
          <pc:docMk/>
          <pc:sldMk cId="0" sldId="280"/>
        </pc:sldMkLst>
      </pc:sldChg>
      <pc:sldChg chg="modNotesTx">
        <pc:chgData name="mondragon, ronnie" userId="c8afcde3-76c0-4d78-87c1-8d375fdcb1a1" providerId="ADAL" clId="{26C9D022-87C9-42EE-9AB4-E5AFFE96C2E5}" dt="2024-11-12T16:38:27.092" v="30" actId="6549"/>
        <pc:sldMkLst>
          <pc:docMk/>
          <pc:sldMk cId="0" sldId="289"/>
        </pc:sldMkLst>
      </pc:sldChg>
      <pc:sldChg chg="modNotesTx">
        <pc:chgData name="mondragon, ronnie" userId="c8afcde3-76c0-4d78-87c1-8d375fdcb1a1" providerId="ADAL" clId="{26C9D022-87C9-42EE-9AB4-E5AFFE96C2E5}" dt="2024-11-12T16:38:39.431" v="32" actId="6549"/>
        <pc:sldMkLst>
          <pc:docMk/>
          <pc:sldMk cId="0" sldId="291"/>
        </pc:sldMkLst>
      </pc:sldChg>
      <pc:sldChg chg="modNotesTx">
        <pc:chgData name="mondragon, ronnie" userId="c8afcde3-76c0-4d78-87c1-8d375fdcb1a1" providerId="ADAL" clId="{26C9D022-87C9-42EE-9AB4-E5AFFE96C2E5}" dt="2024-11-12T16:35:58.456" v="5" actId="6549"/>
        <pc:sldMkLst>
          <pc:docMk/>
          <pc:sldMk cId="2854720591" sldId="298"/>
        </pc:sldMkLst>
      </pc:sldChg>
      <pc:sldChg chg="modNotesTx">
        <pc:chgData name="mondragon, ronnie" userId="c8afcde3-76c0-4d78-87c1-8d375fdcb1a1" providerId="ADAL" clId="{26C9D022-87C9-42EE-9AB4-E5AFFE96C2E5}" dt="2024-11-12T16:35:38.514" v="1" actId="20577"/>
        <pc:sldMkLst>
          <pc:docMk/>
          <pc:sldMk cId="4262487623" sldId="300"/>
        </pc:sldMkLst>
      </pc:sldChg>
      <pc:sldChg chg="modNotesTx">
        <pc:chgData name="mondragon, ronnie" userId="c8afcde3-76c0-4d78-87c1-8d375fdcb1a1" providerId="ADAL" clId="{26C9D022-87C9-42EE-9AB4-E5AFFE96C2E5}" dt="2024-11-12T16:37:16.111" v="19" actId="6549"/>
        <pc:sldMkLst>
          <pc:docMk/>
          <pc:sldMk cId="689371035" sldId="303"/>
        </pc:sldMkLst>
      </pc:sldChg>
      <pc:sldChg chg="modNotesTx">
        <pc:chgData name="mondragon, ronnie" userId="c8afcde3-76c0-4d78-87c1-8d375fdcb1a1" providerId="ADAL" clId="{26C9D022-87C9-42EE-9AB4-E5AFFE96C2E5}" dt="2024-11-12T16:36:07.225" v="6" actId="6549"/>
        <pc:sldMkLst>
          <pc:docMk/>
          <pc:sldMk cId="1828089969" sldId="304"/>
        </pc:sldMkLst>
      </pc:sldChg>
      <pc:sldChg chg="modNotesTx">
        <pc:chgData name="mondragon, ronnie" userId="c8afcde3-76c0-4d78-87c1-8d375fdcb1a1" providerId="ADAL" clId="{26C9D022-87C9-42EE-9AB4-E5AFFE96C2E5}" dt="2024-11-12T16:38:33.050" v="31" actId="6549"/>
        <pc:sldMkLst>
          <pc:docMk/>
          <pc:sldMk cId="1013130389" sldId="305"/>
        </pc:sldMkLst>
      </pc:sldChg>
      <pc:sldChg chg="modNotesTx">
        <pc:chgData name="mondragon, ronnie" userId="c8afcde3-76c0-4d78-87c1-8d375fdcb1a1" providerId="ADAL" clId="{26C9D022-87C9-42EE-9AB4-E5AFFE96C2E5}" dt="2024-11-12T16:36:18.779" v="7" actId="6549"/>
        <pc:sldMkLst>
          <pc:docMk/>
          <pc:sldMk cId="3872743746" sldId="309"/>
        </pc:sldMkLst>
      </pc:sldChg>
      <pc:sldChg chg="modNotesTx">
        <pc:chgData name="mondragon, ronnie" userId="c8afcde3-76c0-4d78-87c1-8d375fdcb1a1" providerId="ADAL" clId="{26C9D022-87C9-42EE-9AB4-E5AFFE96C2E5}" dt="2024-11-12T16:36:52.854" v="15" actId="6549"/>
        <pc:sldMkLst>
          <pc:docMk/>
          <pc:sldMk cId="3185255193" sldId="310"/>
        </pc:sldMkLst>
      </pc:sldChg>
      <pc:sldChg chg="modNotesTx">
        <pc:chgData name="mondragon, ronnie" userId="c8afcde3-76c0-4d78-87c1-8d375fdcb1a1" providerId="ADAL" clId="{26C9D022-87C9-42EE-9AB4-E5AFFE96C2E5}" dt="2024-11-12T16:37:03.506" v="17" actId="6549"/>
        <pc:sldMkLst>
          <pc:docMk/>
          <pc:sldMk cId="3431494322" sldId="312"/>
        </pc:sldMkLst>
      </pc:sldChg>
      <pc:sldChg chg="modNotesTx">
        <pc:chgData name="mondragon, ronnie" userId="c8afcde3-76c0-4d78-87c1-8d375fdcb1a1" providerId="ADAL" clId="{26C9D022-87C9-42EE-9AB4-E5AFFE96C2E5}" dt="2024-11-12T16:37:09.958" v="18" actId="6549"/>
        <pc:sldMkLst>
          <pc:docMk/>
          <pc:sldMk cId="1082136959" sldId="313"/>
        </pc:sldMkLst>
      </pc:sldChg>
      <pc:sldChg chg="modNotesTx">
        <pc:chgData name="mondragon, ronnie" userId="c8afcde3-76c0-4d78-87c1-8d375fdcb1a1" providerId="ADAL" clId="{26C9D022-87C9-42EE-9AB4-E5AFFE96C2E5}" dt="2024-11-12T16:37:32.522" v="20" actId="6549"/>
        <pc:sldMkLst>
          <pc:docMk/>
          <pc:sldMk cId="308609309" sldId="316"/>
        </pc:sldMkLst>
      </pc:sldChg>
      <pc:sldChg chg="modNotesTx">
        <pc:chgData name="mondragon, ronnie" userId="c8afcde3-76c0-4d78-87c1-8d375fdcb1a1" providerId="ADAL" clId="{26C9D022-87C9-42EE-9AB4-E5AFFE96C2E5}" dt="2024-11-12T16:38:11.380" v="28" actId="6549"/>
        <pc:sldMkLst>
          <pc:docMk/>
          <pc:sldMk cId="768818815" sldId="318"/>
        </pc:sldMkLst>
      </pc:sldChg>
      <pc:sldChg chg="modNotesTx">
        <pc:chgData name="mondragon, ronnie" userId="c8afcde3-76c0-4d78-87c1-8d375fdcb1a1" providerId="ADAL" clId="{26C9D022-87C9-42EE-9AB4-E5AFFE96C2E5}" dt="2024-11-12T16:38:14.953" v="29" actId="6549"/>
        <pc:sldMkLst>
          <pc:docMk/>
          <pc:sldMk cId="4154024303" sldId="32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CDE63-BD3F-457B-93ED-C8B43370C5F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CDA5305-7855-4E71-8D7F-E5C8795CC549}">
      <dgm:prSet phldrT="[Text]" custT="1"/>
      <dgm:spPr>
        <a:solidFill>
          <a:schemeClr val="accent6">
            <a:lumMod val="40000"/>
            <a:lumOff val="60000"/>
          </a:schemeClr>
        </a:solidFill>
      </dgm:spPr>
      <dgm:t>
        <a:bodyPr/>
        <a:lstStyle/>
        <a:p>
          <a:r>
            <a:rPr lang="en-US" sz="2000" dirty="0"/>
            <a:t>DOLA Emergency Rental Assistance</a:t>
          </a:r>
        </a:p>
        <a:p>
          <a:r>
            <a:rPr lang="en-US" sz="1400" dirty="0">
              <a:hlinkClick xmlns:r="http://schemas.openxmlformats.org/officeDocument/2006/relationships" r:id="" action="ppaction://noaction"/>
            </a:rPr>
            <a:t>https//cdola.Colorado.gov/office-of-homeless-initiatives</a:t>
          </a:r>
          <a:endParaRPr lang="en-US" sz="1400" dirty="0"/>
        </a:p>
        <a:p>
          <a:endParaRPr lang="en-US" sz="1100" dirty="0"/>
        </a:p>
      </dgm:t>
    </dgm:pt>
    <dgm:pt modelId="{AA31528C-20DB-42BD-9920-A7BBDB543932}" type="parTrans" cxnId="{824F802F-4754-4F6B-8AB0-9566DA9CF806}">
      <dgm:prSet/>
      <dgm:spPr/>
      <dgm:t>
        <a:bodyPr/>
        <a:lstStyle/>
        <a:p>
          <a:endParaRPr lang="en-US"/>
        </a:p>
      </dgm:t>
    </dgm:pt>
    <dgm:pt modelId="{378F404B-FD58-4273-B9FE-1BDB9BBD624A}" type="sibTrans" cxnId="{824F802F-4754-4F6B-8AB0-9566DA9CF806}">
      <dgm:prSet/>
      <dgm:spPr/>
      <dgm:t>
        <a:bodyPr/>
        <a:lstStyle/>
        <a:p>
          <a:endParaRPr lang="en-US"/>
        </a:p>
      </dgm:t>
    </dgm:pt>
    <dgm:pt modelId="{281B0E1C-1C09-454D-B335-875E512795A6}">
      <dgm:prSet phldrT="[Text]"/>
      <dgm:spPr>
        <a:solidFill>
          <a:schemeClr val="accent6">
            <a:lumMod val="75000"/>
          </a:schemeClr>
        </a:solidFill>
      </dgm:spPr>
      <dgm:t>
        <a:bodyPr/>
        <a:lstStyle/>
        <a:p>
          <a:pPr>
            <a:buFont typeface="Arial" panose="020B0604020202020204" pitchFamily="34" charset="0"/>
            <a:buChar char="•"/>
          </a:pPr>
          <a:r>
            <a:rPr lang="en-US" dirty="0"/>
            <a:t>Requires a Court Summons</a:t>
          </a:r>
        </a:p>
        <a:p>
          <a:pPr>
            <a:buFont typeface="Arial" panose="020B0604020202020204" pitchFamily="34" charset="0"/>
            <a:buChar char="•"/>
          </a:pPr>
          <a:endParaRPr lang="en-US" dirty="0"/>
        </a:p>
        <a:p>
          <a:pPr>
            <a:buFont typeface="Arial" panose="020B0604020202020204" pitchFamily="34" charset="0"/>
            <a:buChar char="•"/>
          </a:pPr>
          <a:r>
            <a:rPr lang="en-US" dirty="0"/>
            <a:t>Need ID, lease, ledger, proof of income, and client narrative</a:t>
          </a:r>
        </a:p>
      </dgm:t>
    </dgm:pt>
    <dgm:pt modelId="{27029A25-0A3E-47BD-9B3A-CD9AB32CBC7C}" type="parTrans" cxnId="{B2C4AA2A-A413-47B2-911F-24AD93629B5F}">
      <dgm:prSet/>
      <dgm:spPr/>
      <dgm:t>
        <a:bodyPr/>
        <a:lstStyle/>
        <a:p>
          <a:endParaRPr lang="en-US"/>
        </a:p>
      </dgm:t>
    </dgm:pt>
    <dgm:pt modelId="{8FC61E86-52A8-4976-B5A2-701305CBCFE9}" type="sibTrans" cxnId="{B2C4AA2A-A413-47B2-911F-24AD93629B5F}">
      <dgm:prSet/>
      <dgm:spPr/>
      <dgm:t>
        <a:bodyPr/>
        <a:lstStyle/>
        <a:p>
          <a:endParaRPr lang="en-US"/>
        </a:p>
      </dgm:t>
    </dgm:pt>
    <dgm:pt modelId="{1AD4213D-A379-44DF-B779-E3761964D551}">
      <dgm:prSet phldrT="[Text]" custT="1"/>
      <dgm:spPr>
        <a:solidFill>
          <a:schemeClr val="accent1">
            <a:lumMod val="40000"/>
            <a:lumOff val="60000"/>
          </a:schemeClr>
        </a:solidFill>
      </dgm:spPr>
      <dgm:t>
        <a:bodyPr/>
        <a:lstStyle/>
        <a:p>
          <a:r>
            <a:rPr lang="en-US" sz="2000" dirty="0"/>
            <a:t>2-1-1</a:t>
          </a:r>
        </a:p>
        <a:p>
          <a:r>
            <a:rPr lang="en-US" sz="1400" dirty="0">
              <a:hlinkClick xmlns:r="http://schemas.openxmlformats.org/officeDocument/2006/relationships" r:id="" action="ppaction://noaction"/>
            </a:rPr>
            <a:t>https://search.211colorado.org</a:t>
          </a:r>
          <a:endParaRPr lang="en-US" sz="1400" dirty="0"/>
        </a:p>
        <a:p>
          <a:endParaRPr lang="en-US" sz="1100" dirty="0"/>
        </a:p>
      </dgm:t>
    </dgm:pt>
    <dgm:pt modelId="{02F79B59-CB82-448D-9C35-3BEF7E26B772}" type="parTrans" cxnId="{97CC1A35-A20A-49FF-9820-6489F187CEE1}">
      <dgm:prSet/>
      <dgm:spPr/>
      <dgm:t>
        <a:bodyPr/>
        <a:lstStyle/>
        <a:p>
          <a:endParaRPr lang="en-US"/>
        </a:p>
      </dgm:t>
    </dgm:pt>
    <dgm:pt modelId="{60638D01-67B5-4E36-B8F4-4F3C6FEEFC03}" type="sibTrans" cxnId="{97CC1A35-A20A-49FF-9820-6489F187CEE1}">
      <dgm:prSet/>
      <dgm:spPr/>
      <dgm:t>
        <a:bodyPr/>
        <a:lstStyle/>
        <a:p>
          <a:endParaRPr lang="en-US"/>
        </a:p>
      </dgm:t>
    </dgm:pt>
    <dgm:pt modelId="{B9FCEA8F-9753-4A8D-A079-0AAF7B8F2C53}">
      <dgm:prSet phldrT="[Text]"/>
      <dgm:spPr>
        <a:solidFill>
          <a:schemeClr val="accent1">
            <a:lumMod val="75000"/>
          </a:schemeClr>
        </a:solidFill>
      </dgm:spPr>
      <dgm:t>
        <a:bodyPr/>
        <a:lstStyle/>
        <a:p>
          <a:r>
            <a:rPr lang="en-US" dirty="0"/>
            <a:t>Assistance Finding Food</a:t>
          </a:r>
        </a:p>
        <a:p>
          <a:r>
            <a:rPr lang="en-US" dirty="0"/>
            <a:t>Paying House Bills</a:t>
          </a:r>
        </a:p>
        <a:p>
          <a:r>
            <a:rPr lang="en-US" dirty="0"/>
            <a:t>Accessing Free Childcare</a:t>
          </a:r>
        </a:p>
        <a:p>
          <a:r>
            <a:rPr lang="en-US" dirty="0"/>
            <a:t>Other Essential Services</a:t>
          </a:r>
        </a:p>
      </dgm:t>
    </dgm:pt>
    <dgm:pt modelId="{718E4168-A8A3-48AC-851E-B4B49E09C094}" type="parTrans" cxnId="{9E06EAE5-3C45-4744-B94D-9222DA2EE091}">
      <dgm:prSet/>
      <dgm:spPr/>
      <dgm:t>
        <a:bodyPr/>
        <a:lstStyle/>
        <a:p>
          <a:endParaRPr lang="en-US"/>
        </a:p>
      </dgm:t>
    </dgm:pt>
    <dgm:pt modelId="{45E50146-BB58-4601-B16B-8F1628304B6F}" type="sibTrans" cxnId="{9E06EAE5-3C45-4744-B94D-9222DA2EE091}">
      <dgm:prSet/>
      <dgm:spPr/>
      <dgm:t>
        <a:bodyPr/>
        <a:lstStyle/>
        <a:p>
          <a:endParaRPr lang="en-US"/>
        </a:p>
      </dgm:t>
    </dgm:pt>
    <dgm:pt modelId="{6C04A039-332F-4715-8613-BBE03834C46E}">
      <dgm:prSet phldrT="[Text]" custT="1"/>
      <dgm:spPr>
        <a:solidFill>
          <a:schemeClr val="accent2">
            <a:lumMod val="40000"/>
            <a:lumOff val="60000"/>
          </a:schemeClr>
        </a:solidFill>
      </dgm:spPr>
      <dgm:t>
        <a:bodyPr/>
        <a:lstStyle/>
        <a:p>
          <a:r>
            <a:rPr lang="en-US" sz="2000" dirty="0"/>
            <a:t>La Puente Home, Inc.</a:t>
          </a:r>
        </a:p>
        <a:p>
          <a:r>
            <a:rPr lang="en-US" sz="1400" dirty="0">
              <a:hlinkClick xmlns:r="http://schemas.openxmlformats.org/officeDocument/2006/relationships" r:id="" action="ppaction://noaction"/>
            </a:rPr>
            <a:t>www.lapuentehome.org</a:t>
          </a:r>
          <a:endParaRPr lang="en-US" sz="1400" dirty="0"/>
        </a:p>
        <a:p>
          <a:r>
            <a:rPr lang="en-US" sz="1600" dirty="0"/>
            <a:t>(719)589-5909</a:t>
          </a:r>
        </a:p>
      </dgm:t>
    </dgm:pt>
    <dgm:pt modelId="{5097C6D3-E605-491A-B88E-5D88EAEB53B9}" type="parTrans" cxnId="{F73C9DAC-9927-43A7-8276-B4FDBC91DD45}">
      <dgm:prSet/>
      <dgm:spPr/>
      <dgm:t>
        <a:bodyPr/>
        <a:lstStyle/>
        <a:p>
          <a:endParaRPr lang="en-US"/>
        </a:p>
      </dgm:t>
    </dgm:pt>
    <dgm:pt modelId="{2DBEC03F-2118-4A08-AB1D-1973A0815F7E}" type="sibTrans" cxnId="{F73C9DAC-9927-43A7-8276-B4FDBC91DD45}">
      <dgm:prSet/>
      <dgm:spPr/>
      <dgm:t>
        <a:bodyPr/>
        <a:lstStyle/>
        <a:p>
          <a:endParaRPr lang="en-US"/>
        </a:p>
      </dgm:t>
    </dgm:pt>
    <dgm:pt modelId="{77D30440-A60B-44AF-BBB0-4099184D53C3}">
      <dgm:prSet phldrT="[Text]"/>
      <dgm:spPr>
        <a:solidFill>
          <a:schemeClr val="accent2">
            <a:lumMod val="75000"/>
          </a:schemeClr>
        </a:solidFill>
      </dgm:spPr>
      <dgm:t>
        <a:bodyPr/>
        <a:lstStyle/>
        <a:p>
          <a:r>
            <a:rPr lang="en-US" dirty="0"/>
            <a:t>Requires an Eviction Notice/Demand</a:t>
          </a:r>
        </a:p>
        <a:p>
          <a:endParaRPr lang="en-US" dirty="0"/>
        </a:p>
        <a:p>
          <a:r>
            <a:rPr lang="en-US" dirty="0"/>
            <a:t>Need ID, lease, ledger, proof of income, and client narrative</a:t>
          </a:r>
        </a:p>
      </dgm:t>
    </dgm:pt>
    <dgm:pt modelId="{3CBF73EA-B6BA-4CF8-A36F-0C3C87593944}" type="parTrans" cxnId="{8E7C6817-468A-4495-A9C1-A3CC9A79734E}">
      <dgm:prSet/>
      <dgm:spPr/>
      <dgm:t>
        <a:bodyPr/>
        <a:lstStyle/>
        <a:p>
          <a:endParaRPr lang="en-US"/>
        </a:p>
      </dgm:t>
    </dgm:pt>
    <dgm:pt modelId="{A42B12A0-A782-4F33-B51C-B3DB40DA0D63}" type="sibTrans" cxnId="{8E7C6817-468A-4495-A9C1-A3CC9A79734E}">
      <dgm:prSet/>
      <dgm:spPr/>
      <dgm:t>
        <a:bodyPr/>
        <a:lstStyle/>
        <a:p>
          <a:endParaRPr lang="en-US"/>
        </a:p>
      </dgm:t>
    </dgm:pt>
    <dgm:pt modelId="{238D8F51-C170-4489-B488-5FA8BE4FB1FD}" type="pres">
      <dgm:prSet presAssocID="{AAFCDE63-BD3F-457B-93ED-C8B43370C5F9}" presName="theList" presStyleCnt="0">
        <dgm:presLayoutVars>
          <dgm:dir/>
          <dgm:animLvl val="lvl"/>
          <dgm:resizeHandles val="exact"/>
        </dgm:presLayoutVars>
      </dgm:prSet>
      <dgm:spPr/>
    </dgm:pt>
    <dgm:pt modelId="{01EB014A-96EF-467D-9DE1-FBF36EADAA4D}" type="pres">
      <dgm:prSet presAssocID="{9CDA5305-7855-4E71-8D7F-E5C8795CC549}" presName="compNode" presStyleCnt="0"/>
      <dgm:spPr/>
    </dgm:pt>
    <dgm:pt modelId="{944D1118-DDC4-4B8B-82DB-0106ED781AE1}" type="pres">
      <dgm:prSet presAssocID="{9CDA5305-7855-4E71-8D7F-E5C8795CC549}" presName="aNode" presStyleLbl="bgShp" presStyleIdx="0" presStyleCnt="3"/>
      <dgm:spPr/>
    </dgm:pt>
    <dgm:pt modelId="{0C849B63-C776-4371-9DB1-1BF080E78D4D}" type="pres">
      <dgm:prSet presAssocID="{9CDA5305-7855-4E71-8D7F-E5C8795CC549}" presName="textNode" presStyleLbl="bgShp" presStyleIdx="0" presStyleCnt="3"/>
      <dgm:spPr/>
    </dgm:pt>
    <dgm:pt modelId="{5A4A3953-7E2E-430D-BAD2-CE62ECD9DD6D}" type="pres">
      <dgm:prSet presAssocID="{9CDA5305-7855-4E71-8D7F-E5C8795CC549}" presName="compChildNode" presStyleCnt="0"/>
      <dgm:spPr/>
    </dgm:pt>
    <dgm:pt modelId="{D7776F16-8731-44FF-8EB0-7872B4A3843B}" type="pres">
      <dgm:prSet presAssocID="{9CDA5305-7855-4E71-8D7F-E5C8795CC549}" presName="theInnerList" presStyleCnt="0"/>
      <dgm:spPr/>
    </dgm:pt>
    <dgm:pt modelId="{7E4E339A-FF1D-4E6B-97CA-7FD2233DDFFF}" type="pres">
      <dgm:prSet presAssocID="{281B0E1C-1C09-454D-B335-875E512795A6}" presName="childNode" presStyleLbl="node1" presStyleIdx="0" presStyleCnt="3">
        <dgm:presLayoutVars>
          <dgm:bulletEnabled val="1"/>
        </dgm:presLayoutVars>
      </dgm:prSet>
      <dgm:spPr/>
    </dgm:pt>
    <dgm:pt modelId="{C0F97CE2-859C-4258-ABF1-7BA0EE5D0BB1}" type="pres">
      <dgm:prSet presAssocID="{9CDA5305-7855-4E71-8D7F-E5C8795CC549}" presName="aSpace" presStyleCnt="0"/>
      <dgm:spPr/>
    </dgm:pt>
    <dgm:pt modelId="{CC1E265D-E80E-4E9C-9A2A-70EDF2B6FF59}" type="pres">
      <dgm:prSet presAssocID="{1AD4213D-A379-44DF-B779-E3761964D551}" presName="compNode" presStyleCnt="0"/>
      <dgm:spPr/>
    </dgm:pt>
    <dgm:pt modelId="{3BCB7FF0-B9B8-482F-BA88-585FBB506B40}" type="pres">
      <dgm:prSet presAssocID="{1AD4213D-A379-44DF-B779-E3761964D551}" presName="aNode" presStyleLbl="bgShp" presStyleIdx="1" presStyleCnt="3"/>
      <dgm:spPr/>
    </dgm:pt>
    <dgm:pt modelId="{77332DCB-3297-4663-A954-304EDCE7F948}" type="pres">
      <dgm:prSet presAssocID="{1AD4213D-A379-44DF-B779-E3761964D551}" presName="textNode" presStyleLbl="bgShp" presStyleIdx="1" presStyleCnt="3"/>
      <dgm:spPr/>
    </dgm:pt>
    <dgm:pt modelId="{9062E942-0A65-45A8-8A54-1C5F22072182}" type="pres">
      <dgm:prSet presAssocID="{1AD4213D-A379-44DF-B779-E3761964D551}" presName="compChildNode" presStyleCnt="0"/>
      <dgm:spPr/>
    </dgm:pt>
    <dgm:pt modelId="{094AD091-D1EF-4726-B6AA-FC077E719F59}" type="pres">
      <dgm:prSet presAssocID="{1AD4213D-A379-44DF-B779-E3761964D551}" presName="theInnerList" presStyleCnt="0"/>
      <dgm:spPr/>
    </dgm:pt>
    <dgm:pt modelId="{ECF6D6C6-DBD3-4478-83F7-A5C8D1DDDA5F}" type="pres">
      <dgm:prSet presAssocID="{B9FCEA8F-9753-4A8D-A079-0AAF7B8F2C53}" presName="childNode" presStyleLbl="node1" presStyleIdx="1" presStyleCnt="3">
        <dgm:presLayoutVars>
          <dgm:bulletEnabled val="1"/>
        </dgm:presLayoutVars>
      </dgm:prSet>
      <dgm:spPr/>
    </dgm:pt>
    <dgm:pt modelId="{25894011-2EE9-4BD8-9C47-AA77159E9023}" type="pres">
      <dgm:prSet presAssocID="{1AD4213D-A379-44DF-B779-E3761964D551}" presName="aSpace" presStyleCnt="0"/>
      <dgm:spPr/>
    </dgm:pt>
    <dgm:pt modelId="{D2ABA459-E6A2-4D1D-A937-A34F2B969381}" type="pres">
      <dgm:prSet presAssocID="{6C04A039-332F-4715-8613-BBE03834C46E}" presName="compNode" presStyleCnt="0"/>
      <dgm:spPr/>
    </dgm:pt>
    <dgm:pt modelId="{28937FE2-7572-4FE8-9FF5-0326B1A9B3B0}" type="pres">
      <dgm:prSet presAssocID="{6C04A039-332F-4715-8613-BBE03834C46E}" presName="aNode" presStyleLbl="bgShp" presStyleIdx="2" presStyleCnt="3" custLinFactNeighborX="4921"/>
      <dgm:spPr/>
    </dgm:pt>
    <dgm:pt modelId="{68919BC6-EBB9-42A7-AB2F-6EB4D19E53BD}" type="pres">
      <dgm:prSet presAssocID="{6C04A039-332F-4715-8613-BBE03834C46E}" presName="textNode" presStyleLbl="bgShp" presStyleIdx="2" presStyleCnt="3"/>
      <dgm:spPr/>
    </dgm:pt>
    <dgm:pt modelId="{A02B4A9F-095B-4C08-AEA8-8A3F8F119FA4}" type="pres">
      <dgm:prSet presAssocID="{6C04A039-332F-4715-8613-BBE03834C46E}" presName="compChildNode" presStyleCnt="0"/>
      <dgm:spPr/>
    </dgm:pt>
    <dgm:pt modelId="{2F0915E5-3606-4175-8AA0-7F22EF6EF7D9}" type="pres">
      <dgm:prSet presAssocID="{6C04A039-332F-4715-8613-BBE03834C46E}" presName="theInnerList" presStyleCnt="0"/>
      <dgm:spPr/>
    </dgm:pt>
    <dgm:pt modelId="{9EFE37E2-4EB1-4514-B402-6D52C9BFACA1}" type="pres">
      <dgm:prSet presAssocID="{77D30440-A60B-44AF-BBB0-4099184D53C3}" presName="childNode" presStyleLbl="node1" presStyleIdx="2" presStyleCnt="3">
        <dgm:presLayoutVars>
          <dgm:bulletEnabled val="1"/>
        </dgm:presLayoutVars>
      </dgm:prSet>
      <dgm:spPr/>
    </dgm:pt>
  </dgm:ptLst>
  <dgm:cxnLst>
    <dgm:cxn modelId="{8E7C6817-468A-4495-A9C1-A3CC9A79734E}" srcId="{6C04A039-332F-4715-8613-BBE03834C46E}" destId="{77D30440-A60B-44AF-BBB0-4099184D53C3}" srcOrd="0" destOrd="0" parTransId="{3CBF73EA-B6BA-4CF8-A36F-0C3C87593944}" sibTransId="{A42B12A0-A782-4F33-B51C-B3DB40DA0D63}"/>
    <dgm:cxn modelId="{B2C4AA2A-A413-47B2-911F-24AD93629B5F}" srcId="{9CDA5305-7855-4E71-8D7F-E5C8795CC549}" destId="{281B0E1C-1C09-454D-B335-875E512795A6}" srcOrd="0" destOrd="0" parTransId="{27029A25-0A3E-47BD-9B3A-CD9AB32CBC7C}" sibTransId="{8FC61E86-52A8-4976-B5A2-701305CBCFE9}"/>
    <dgm:cxn modelId="{824F802F-4754-4F6B-8AB0-9566DA9CF806}" srcId="{AAFCDE63-BD3F-457B-93ED-C8B43370C5F9}" destId="{9CDA5305-7855-4E71-8D7F-E5C8795CC549}" srcOrd="0" destOrd="0" parTransId="{AA31528C-20DB-42BD-9920-A7BBDB543932}" sibTransId="{378F404B-FD58-4273-B9FE-1BDB9BBD624A}"/>
    <dgm:cxn modelId="{97CC1A35-A20A-49FF-9820-6489F187CEE1}" srcId="{AAFCDE63-BD3F-457B-93ED-C8B43370C5F9}" destId="{1AD4213D-A379-44DF-B779-E3761964D551}" srcOrd="1" destOrd="0" parTransId="{02F79B59-CB82-448D-9C35-3BEF7E26B772}" sibTransId="{60638D01-67B5-4E36-B8F4-4F3C6FEEFC03}"/>
    <dgm:cxn modelId="{FAF4E137-6AC5-4110-B3BA-F4516AE7A2A5}" type="presOf" srcId="{6C04A039-332F-4715-8613-BBE03834C46E}" destId="{68919BC6-EBB9-42A7-AB2F-6EB4D19E53BD}" srcOrd="1" destOrd="0" presId="urn:microsoft.com/office/officeart/2005/8/layout/lProcess2"/>
    <dgm:cxn modelId="{DB844A44-A3FD-42F8-B4D8-7C27BE81ADAE}" type="presOf" srcId="{6C04A039-332F-4715-8613-BBE03834C46E}" destId="{28937FE2-7572-4FE8-9FF5-0326B1A9B3B0}" srcOrd="0" destOrd="0" presId="urn:microsoft.com/office/officeart/2005/8/layout/lProcess2"/>
    <dgm:cxn modelId="{9673AD4E-AE64-4002-95BD-9D58125F60CB}" type="presOf" srcId="{9CDA5305-7855-4E71-8D7F-E5C8795CC549}" destId="{944D1118-DDC4-4B8B-82DB-0106ED781AE1}" srcOrd="0" destOrd="0" presId="urn:microsoft.com/office/officeart/2005/8/layout/lProcess2"/>
    <dgm:cxn modelId="{BB5A1E8F-6568-443C-B16C-9F23861F7640}" type="presOf" srcId="{9CDA5305-7855-4E71-8D7F-E5C8795CC549}" destId="{0C849B63-C776-4371-9DB1-1BF080E78D4D}" srcOrd="1" destOrd="0" presId="urn:microsoft.com/office/officeart/2005/8/layout/lProcess2"/>
    <dgm:cxn modelId="{71168294-74AE-4BA0-81F0-0A3686867933}" type="presOf" srcId="{1AD4213D-A379-44DF-B779-E3761964D551}" destId="{77332DCB-3297-4663-A954-304EDCE7F948}" srcOrd="1" destOrd="0" presId="urn:microsoft.com/office/officeart/2005/8/layout/lProcess2"/>
    <dgm:cxn modelId="{F73C9DAC-9927-43A7-8276-B4FDBC91DD45}" srcId="{AAFCDE63-BD3F-457B-93ED-C8B43370C5F9}" destId="{6C04A039-332F-4715-8613-BBE03834C46E}" srcOrd="2" destOrd="0" parTransId="{5097C6D3-E605-491A-B88E-5D88EAEB53B9}" sibTransId="{2DBEC03F-2118-4A08-AB1D-1973A0815F7E}"/>
    <dgm:cxn modelId="{37A20EB5-C6FC-4BD6-84F1-8D37CD61F423}" type="presOf" srcId="{AAFCDE63-BD3F-457B-93ED-C8B43370C5F9}" destId="{238D8F51-C170-4489-B488-5FA8BE4FB1FD}" srcOrd="0" destOrd="0" presId="urn:microsoft.com/office/officeart/2005/8/layout/lProcess2"/>
    <dgm:cxn modelId="{CF82B2D6-28D7-44DA-8934-D1D86094BCEB}" type="presOf" srcId="{1AD4213D-A379-44DF-B779-E3761964D551}" destId="{3BCB7FF0-B9B8-482F-BA88-585FBB506B40}" srcOrd="0" destOrd="0" presId="urn:microsoft.com/office/officeart/2005/8/layout/lProcess2"/>
    <dgm:cxn modelId="{9E06EAE5-3C45-4744-B94D-9222DA2EE091}" srcId="{1AD4213D-A379-44DF-B779-E3761964D551}" destId="{B9FCEA8F-9753-4A8D-A079-0AAF7B8F2C53}" srcOrd="0" destOrd="0" parTransId="{718E4168-A8A3-48AC-851E-B4B49E09C094}" sibTransId="{45E50146-BB58-4601-B16B-8F1628304B6F}"/>
    <dgm:cxn modelId="{F59438E9-5356-43DB-A99C-FE6CCD0CCB71}" type="presOf" srcId="{77D30440-A60B-44AF-BBB0-4099184D53C3}" destId="{9EFE37E2-4EB1-4514-B402-6D52C9BFACA1}" srcOrd="0" destOrd="0" presId="urn:microsoft.com/office/officeart/2005/8/layout/lProcess2"/>
    <dgm:cxn modelId="{997157F8-5E3E-4FDA-84F3-88D2357AB90B}" type="presOf" srcId="{281B0E1C-1C09-454D-B335-875E512795A6}" destId="{7E4E339A-FF1D-4E6B-97CA-7FD2233DDFFF}" srcOrd="0" destOrd="0" presId="urn:microsoft.com/office/officeart/2005/8/layout/lProcess2"/>
    <dgm:cxn modelId="{8E84BCF8-C0C5-4256-9296-3AFEC2B1F694}" type="presOf" srcId="{B9FCEA8F-9753-4A8D-A079-0AAF7B8F2C53}" destId="{ECF6D6C6-DBD3-4478-83F7-A5C8D1DDDA5F}" srcOrd="0" destOrd="0" presId="urn:microsoft.com/office/officeart/2005/8/layout/lProcess2"/>
    <dgm:cxn modelId="{4A11A88D-897A-455D-8855-737308B3278A}" type="presParOf" srcId="{238D8F51-C170-4489-B488-5FA8BE4FB1FD}" destId="{01EB014A-96EF-467D-9DE1-FBF36EADAA4D}" srcOrd="0" destOrd="0" presId="urn:microsoft.com/office/officeart/2005/8/layout/lProcess2"/>
    <dgm:cxn modelId="{7AF1C543-0B46-4D71-9D1B-378E1FB1A274}" type="presParOf" srcId="{01EB014A-96EF-467D-9DE1-FBF36EADAA4D}" destId="{944D1118-DDC4-4B8B-82DB-0106ED781AE1}" srcOrd="0" destOrd="0" presId="urn:microsoft.com/office/officeart/2005/8/layout/lProcess2"/>
    <dgm:cxn modelId="{50F93C90-A1DE-4D35-A01E-37ADB5BCA8F9}" type="presParOf" srcId="{01EB014A-96EF-467D-9DE1-FBF36EADAA4D}" destId="{0C849B63-C776-4371-9DB1-1BF080E78D4D}" srcOrd="1" destOrd="0" presId="urn:microsoft.com/office/officeart/2005/8/layout/lProcess2"/>
    <dgm:cxn modelId="{ABA2B38B-434F-4B34-9B56-815771ED3F50}" type="presParOf" srcId="{01EB014A-96EF-467D-9DE1-FBF36EADAA4D}" destId="{5A4A3953-7E2E-430D-BAD2-CE62ECD9DD6D}" srcOrd="2" destOrd="0" presId="urn:microsoft.com/office/officeart/2005/8/layout/lProcess2"/>
    <dgm:cxn modelId="{EB210B44-DBA9-4268-8185-4D93364A2CDB}" type="presParOf" srcId="{5A4A3953-7E2E-430D-BAD2-CE62ECD9DD6D}" destId="{D7776F16-8731-44FF-8EB0-7872B4A3843B}" srcOrd="0" destOrd="0" presId="urn:microsoft.com/office/officeart/2005/8/layout/lProcess2"/>
    <dgm:cxn modelId="{4B831008-FA0A-4F2B-9BE2-A8B6C207B788}" type="presParOf" srcId="{D7776F16-8731-44FF-8EB0-7872B4A3843B}" destId="{7E4E339A-FF1D-4E6B-97CA-7FD2233DDFFF}" srcOrd="0" destOrd="0" presId="urn:microsoft.com/office/officeart/2005/8/layout/lProcess2"/>
    <dgm:cxn modelId="{624A4B1D-511B-4A81-9776-FABCF8B650F6}" type="presParOf" srcId="{238D8F51-C170-4489-B488-5FA8BE4FB1FD}" destId="{C0F97CE2-859C-4258-ABF1-7BA0EE5D0BB1}" srcOrd="1" destOrd="0" presId="urn:microsoft.com/office/officeart/2005/8/layout/lProcess2"/>
    <dgm:cxn modelId="{6AA5B987-DA16-431E-9833-18CD8678387D}" type="presParOf" srcId="{238D8F51-C170-4489-B488-5FA8BE4FB1FD}" destId="{CC1E265D-E80E-4E9C-9A2A-70EDF2B6FF59}" srcOrd="2" destOrd="0" presId="urn:microsoft.com/office/officeart/2005/8/layout/lProcess2"/>
    <dgm:cxn modelId="{FF25A73F-8871-45A2-B2A8-BC7FD2D6A174}" type="presParOf" srcId="{CC1E265D-E80E-4E9C-9A2A-70EDF2B6FF59}" destId="{3BCB7FF0-B9B8-482F-BA88-585FBB506B40}" srcOrd="0" destOrd="0" presId="urn:microsoft.com/office/officeart/2005/8/layout/lProcess2"/>
    <dgm:cxn modelId="{1A3D68E4-B92A-45C4-BC6C-D49EBFABD6F9}" type="presParOf" srcId="{CC1E265D-E80E-4E9C-9A2A-70EDF2B6FF59}" destId="{77332DCB-3297-4663-A954-304EDCE7F948}" srcOrd="1" destOrd="0" presId="urn:microsoft.com/office/officeart/2005/8/layout/lProcess2"/>
    <dgm:cxn modelId="{6A465E34-7D16-40A4-9457-903E93D8D85A}" type="presParOf" srcId="{CC1E265D-E80E-4E9C-9A2A-70EDF2B6FF59}" destId="{9062E942-0A65-45A8-8A54-1C5F22072182}" srcOrd="2" destOrd="0" presId="urn:microsoft.com/office/officeart/2005/8/layout/lProcess2"/>
    <dgm:cxn modelId="{08DF70CA-92DC-4B47-818E-A62AA2EAB70D}" type="presParOf" srcId="{9062E942-0A65-45A8-8A54-1C5F22072182}" destId="{094AD091-D1EF-4726-B6AA-FC077E719F59}" srcOrd="0" destOrd="0" presId="urn:microsoft.com/office/officeart/2005/8/layout/lProcess2"/>
    <dgm:cxn modelId="{0308892E-5EC8-4B06-AF8E-328C468461FC}" type="presParOf" srcId="{094AD091-D1EF-4726-B6AA-FC077E719F59}" destId="{ECF6D6C6-DBD3-4478-83F7-A5C8D1DDDA5F}" srcOrd="0" destOrd="0" presId="urn:microsoft.com/office/officeart/2005/8/layout/lProcess2"/>
    <dgm:cxn modelId="{E3873C39-1020-46AF-9F98-8713DBC54CBC}" type="presParOf" srcId="{238D8F51-C170-4489-B488-5FA8BE4FB1FD}" destId="{25894011-2EE9-4BD8-9C47-AA77159E9023}" srcOrd="3" destOrd="0" presId="urn:microsoft.com/office/officeart/2005/8/layout/lProcess2"/>
    <dgm:cxn modelId="{5F55C078-9B91-4AE5-A7AB-A649C639337F}" type="presParOf" srcId="{238D8F51-C170-4489-B488-5FA8BE4FB1FD}" destId="{D2ABA459-E6A2-4D1D-A937-A34F2B969381}" srcOrd="4" destOrd="0" presId="urn:microsoft.com/office/officeart/2005/8/layout/lProcess2"/>
    <dgm:cxn modelId="{FB911AF3-924D-4A53-A86D-7EFBE6861607}" type="presParOf" srcId="{D2ABA459-E6A2-4D1D-A937-A34F2B969381}" destId="{28937FE2-7572-4FE8-9FF5-0326B1A9B3B0}" srcOrd="0" destOrd="0" presId="urn:microsoft.com/office/officeart/2005/8/layout/lProcess2"/>
    <dgm:cxn modelId="{2F1BAC9D-C35A-470B-A400-1094E06E16F3}" type="presParOf" srcId="{D2ABA459-E6A2-4D1D-A937-A34F2B969381}" destId="{68919BC6-EBB9-42A7-AB2F-6EB4D19E53BD}" srcOrd="1" destOrd="0" presId="urn:microsoft.com/office/officeart/2005/8/layout/lProcess2"/>
    <dgm:cxn modelId="{C689B6CA-51B9-47F8-948E-28A939E2F3A9}" type="presParOf" srcId="{D2ABA459-E6A2-4D1D-A937-A34F2B969381}" destId="{A02B4A9F-095B-4C08-AEA8-8A3F8F119FA4}" srcOrd="2" destOrd="0" presId="urn:microsoft.com/office/officeart/2005/8/layout/lProcess2"/>
    <dgm:cxn modelId="{01B74E18-0B58-4A53-8299-2E9E9D182806}" type="presParOf" srcId="{A02B4A9F-095B-4C08-AEA8-8A3F8F119FA4}" destId="{2F0915E5-3606-4175-8AA0-7F22EF6EF7D9}" srcOrd="0" destOrd="0" presId="urn:microsoft.com/office/officeart/2005/8/layout/lProcess2"/>
    <dgm:cxn modelId="{E5D7A609-277A-4C32-A9B7-9A754D4EE789}" type="presParOf" srcId="{2F0915E5-3606-4175-8AA0-7F22EF6EF7D9}" destId="{9EFE37E2-4EB1-4514-B402-6D52C9BFACA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988A3-6C0C-44E8-874B-52AE4ACEA14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17F260D-61AA-454A-BE1E-A36D2131959F}">
      <dgm:prSet phldrT="[Text]" custT="1"/>
      <dgm:spPr/>
      <dgm:t>
        <a:bodyPr/>
        <a:lstStyle/>
        <a:p>
          <a:r>
            <a:rPr lang="en-US" sz="1600" b="1" dirty="0"/>
            <a:t>SLV Pro Bono</a:t>
          </a:r>
        </a:p>
      </dgm:t>
    </dgm:pt>
    <dgm:pt modelId="{C973CC42-A084-471B-80A2-1EC68F50573C}" type="parTrans" cxnId="{2F5AF85F-0F6E-4B01-946A-1D6A0B2C1FC9}">
      <dgm:prSet/>
      <dgm:spPr/>
      <dgm:t>
        <a:bodyPr/>
        <a:lstStyle/>
        <a:p>
          <a:endParaRPr lang="en-US" sz="2000"/>
        </a:p>
      </dgm:t>
    </dgm:pt>
    <dgm:pt modelId="{D1B77146-D336-4A11-A836-E3D538793FE6}" type="sibTrans" cxnId="{2F5AF85F-0F6E-4B01-946A-1D6A0B2C1FC9}">
      <dgm:prSet/>
      <dgm:spPr/>
      <dgm:t>
        <a:bodyPr/>
        <a:lstStyle/>
        <a:p>
          <a:endParaRPr lang="en-US" sz="2000"/>
        </a:p>
      </dgm:t>
    </dgm:pt>
    <dgm:pt modelId="{334C7ABE-21E5-4718-BA4C-4BBC43E51725}">
      <dgm:prSet phldrT="[Text]" custT="1"/>
      <dgm:spPr>
        <a:solidFill>
          <a:schemeClr val="accent6">
            <a:lumMod val="40000"/>
            <a:lumOff val="60000"/>
          </a:schemeClr>
        </a:solidFill>
      </dgm:spPr>
      <dgm:t>
        <a:bodyPr/>
        <a:lstStyle/>
        <a:p>
          <a:r>
            <a:rPr lang="en-US" sz="1600" dirty="0">
              <a:solidFill>
                <a:schemeClr val="tx1"/>
              </a:solidFill>
            </a:rPr>
            <a:t>Free Consultation</a:t>
          </a:r>
        </a:p>
      </dgm:t>
    </dgm:pt>
    <dgm:pt modelId="{DAF773E1-5853-49A7-8921-BDC18966E62C}" type="parTrans" cxnId="{513AB48F-0E81-488B-9BD6-215145D59FBC}">
      <dgm:prSet/>
      <dgm:spPr/>
      <dgm:t>
        <a:bodyPr/>
        <a:lstStyle/>
        <a:p>
          <a:endParaRPr lang="en-US" sz="2000"/>
        </a:p>
      </dgm:t>
    </dgm:pt>
    <dgm:pt modelId="{4F2099D7-7D38-4AC8-A8CB-F60CAC26ED59}" type="sibTrans" cxnId="{513AB48F-0E81-488B-9BD6-215145D59FBC}">
      <dgm:prSet/>
      <dgm:spPr/>
      <dgm:t>
        <a:bodyPr/>
        <a:lstStyle/>
        <a:p>
          <a:endParaRPr lang="en-US" sz="2000"/>
        </a:p>
      </dgm:t>
    </dgm:pt>
    <dgm:pt modelId="{FB30472B-C1B7-451F-B8AA-87E0B7F0BAF8}">
      <dgm:prSet phldrT="[Text]" custT="1"/>
      <dgm:spPr/>
      <dgm:t>
        <a:bodyPr/>
        <a:lstStyle/>
        <a:p>
          <a:r>
            <a:rPr lang="en-US" sz="1600" b="1" dirty="0"/>
            <a:t>Colorado Legal Services</a:t>
          </a:r>
        </a:p>
      </dgm:t>
    </dgm:pt>
    <dgm:pt modelId="{C930E7FC-2CAD-41AA-A312-1EF5EFBBCC7E}" type="parTrans" cxnId="{FFACAD4F-C2E6-4BE0-A50A-863BEB39C1F9}">
      <dgm:prSet/>
      <dgm:spPr/>
      <dgm:t>
        <a:bodyPr/>
        <a:lstStyle/>
        <a:p>
          <a:endParaRPr lang="en-US" sz="2000"/>
        </a:p>
      </dgm:t>
    </dgm:pt>
    <dgm:pt modelId="{5D9B4C69-4ECA-4BC0-983A-F73D21A93766}" type="sibTrans" cxnId="{FFACAD4F-C2E6-4BE0-A50A-863BEB39C1F9}">
      <dgm:prSet/>
      <dgm:spPr/>
      <dgm:t>
        <a:bodyPr/>
        <a:lstStyle/>
        <a:p>
          <a:endParaRPr lang="en-US" sz="2000"/>
        </a:p>
      </dgm:t>
    </dgm:pt>
    <dgm:pt modelId="{07559094-7310-4840-B870-44D9B9C44BCA}">
      <dgm:prSet phldrT="[Text]" custT="1"/>
      <dgm:spPr>
        <a:solidFill>
          <a:schemeClr val="accent5">
            <a:lumMod val="60000"/>
            <a:lumOff val="40000"/>
          </a:schemeClr>
        </a:solidFill>
      </dgm:spPr>
      <dgm:t>
        <a:bodyPr/>
        <a:lstStyle/>
        <a:p>
          <a:r>
            <a:rPr lang="en-US" sz="1600" dirty="0">
              <a:solidFill>
                <a:schemeClr val="tx1"/>
              </a:solidFill>
            </a:rPr>
            <a:t>Provides Legal Assistance to Low-Income Individuals</a:t>
          </a:r>
        </a:p>
      </dgm:t>
    </dgm:pt>
    <dgm:pt modelId="{B330865A-DAAB-49C7-BBA1-9674C38DB3BD}" type="parTrans" cxnId="{05869C14-86AC-4B36-91AC-CA5E0E94949A}">
      <dgm:prSet/>
      <dgm:spPr/>
      <dgm:t>
        <a:bodyPr/>
        <a:lstStyle/>
        <a:p>
          <a:endParaRPr lang="en-US" sz="2000"/>
        </a:p>
      </dgm:t>
    </dgm:pt>
    <dgm:pt modelId="{532ABD48-F5BA-45ED-A13F-AC20E96EB096}" type="sibTrans" cxnId="{05869C14-86AC-4B36-91AC-CA5E0E94949A}">
      <dgm:prSet/>
      <dgm:spPr/>
      <dgm:t>
        <a:bodyPr/>
        <a:lstStyle/>
        <a:p>
          <a:endParaRPr lang="en-US" sz="2000"/>
        </a:p>
      </dgm:t>
    </dgm:pt>
    <dgm:pt modelId="{8ACC8A6C-A325-4F11-8566-70D9A01E2142}">
      <dgm:prSet phldrT="[Text]" custT="1"/>
      <dgm:spPr>
        <a:solidFill>
          <a:schemeClr val="accent6">
            <a:lumMod val="40000"/>
            <a:lumOff val="60000"/>
          </a:schemeClr>
        </a:solidFill>
      </dgm:spPr>
      <dgm:t>
        <a:bodyPr/>
        <a:lstStyle/>
        <a:p>
          <a:r>
            <a:rPr lang="en-US" sz="1600" dirty="0">
              <a:solidFill>
                <a:schemeClr val="tx1"/>
              </a:solidFill>
            </a:rPr>
            <a:t>Legal Help with Eviction</a:t>
          </a:r>
        </a:p>
      </dgm:t>
    </dgm:pt>
    <dgm:pt modelId="{3DE6B000-397F-4E3E-A75E-99CA0734C430}" type="parTrans" cxnId="{C8E9B88A-DCEF-4DA6-886D-C93D8EC77AB4}">
      <dgm:prSet/>
      <dgm:spPr/>
      <dgm:t>
        <a:bodyPr/>
        <a:lstStyle/>
        <a:p>
          <a:endParaRPr lang="en-US" sz="2000"/>
        </a:p>
      </dgm:t>
    </dgm:pt>
    <dgm:pt modelId="{AE4B85AB-6961-4C24-948E-AAA20C19679F}" type="sibTrans" cxnId="{C8E9B88A-DCEF-4DA6-886D-C93D8EC77AB4}">
      <dgm:prSet/>
      <dgm:spPr/>
      <dgm:t>
        <a:bodyPr/>
        <a:lstStyle/>
        <a:p>
          <a:endParaRPr lang="en-US" sz="2000"/>
        </a:p>
      </dgm:t>
    </dgm:pt>
    <dgm:pt modelId="{F316C531-A3E3-4C94-94EC-C50310E64913}">
      <dgm:prSet phldrT="[Text]" custT="1"/>
      <dgm:spPr>
        <a:solidFill>
          <a:schemeClr val="accent6">
            <a:lumMod val="40000"/>
            <a:lumOff val="60000"/>
          </a:schemeClr>
        </a:solidFill>
      </dgm:spPr>
      <dgm:t>
        <a:bodyPr/>
        <a:lstStyle/>
        <a:p>
          <a:r>
            <a:rPr lang="en-US" sz="16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slvprobono1@hotmail.com</a:t>
          </a:r>
          <a:endParaRPr lang="en-US" sz="1600" dirty="0">
            <a:solidFill>
              <a:schemeClr val="tx1"/>
            </a:solidFill>
          </a:endParaRPr>
        </a:p>
      </dgm:t>
    </dgm:pt>
    <dgm:pt modelId="{5AF4CF22-AAB5-4821-8FD7-D1335D56E240}" type="parTrans" cxnId="{B116701F-F60D-43A9-B4CA-767086275B5F}">
      <dgm:prSet/>
      <dgm:spPr/>
      <dgm:t>
        <a:bodyPr/>
        <a:lstStyle/>
        <a:p>
          <a:endParaRPr lang="en-US" sz="2000"/>
        </a:p>
      </dgm:t>
    </dgm:pt>
    <dgm:pt modelId="{BCE16D08-B32C-4D0D-BD8E-C6D1816958A2}" type="sibTrans" cxnId="{B116701F-F60D-43A9-B4CA-767086275B5F}">
      <dgm:prSet/>
      <dgm:spPr/>
      <dgm:t>
        <a:bodyPr/>
        <a:lstStyle/>
        <a:p>
          <a:endParaRPr lang="en-US" sz="2000"/>
        </a:p>
      </dgm:t>
    </dgm:pt>
    <dgm:pt modelId="{ADD703F5-82A1-4284-B64A-B4DCA82EA473}">
      <dgm:prSet phldrT="[Text]" custT="1"/>
      <dgm:spPr>
        <a:solidFill>
          <a:schemeClr val="accent6">
            <a:lumMod val="40000"/>
            <a:lumOff val="60000"/>
          </a:schemeClr>
        </a:solidFill>
      </dgm:spPr>
      <dgm:t>
        <a:bodyPr/>
        <a:lstStyle/>
        <a:p>
          <a:r>
            <a:rPr lang="en-US" sz="1600" dirty="0">
              <a:solidFill>
                <a:schemeClr val="tx1"/>
              </a:solidFill>
            </a:rPr>
            <a:t>(719)589-6534</a:t>
          </a:r>
        </a:p>
      </dgm:t>
    </dgm:pt>
    <dgm:pt modelId="{23F2B999-D026-4CE9-8A0E-7B2854C6141B}" type="parTrans" cxnId="{0FFBF7AA-2A0A-45F6-9E2A-A8AEC7869C13}">
      <dgm:prSet/>
      <dgm:spPr/>
      <dgm:t>
        <a:bodyPr/>
        <a:lstStyle/>
        <a:p>
          <a:endParaRPr lang="en-US" sz="2000"/>
        </a:p>
      </dgm:t>
    </dgm:pt>
    <dgm:pt modelId="{EE086379-D712-489A-A875-B45BD097C814}" type="sibTrans" cxnId="{0FFBF7AA-2A0A-45F6-9E2A-A8AEC7869C13}">
      <dgm:prSet/>
      <dgm:spPr/>
      <dgm:t>
        <a:bodyPr/>
        <a:lstStyle/>
        <a:p>
          <a:endParaRPr lang="en-US" sz="2000"/>
        </a:p>
      </dgm:t>
    </dgm:pt>
    <dgm:pt modelId="{C603A049-CFC8-4E7D-97C4-6BF6EB9D0460}">
      <dgm:prSet phldrT="[Text]" custT="1"/>
      <dgm:spPr>
        <a:solidFill>
          <a:schemeClr val="accent5">
            <a:lumMod val="60000"/>
            <a:lumOff val="40000"/>
          </a:schemeClr>
        </a:solidFill>
      </dgm:spPr>
      <dgm:t>
        <a:bodyPr/>
        <a:lstStyle/>
        <a:p>
          <a:r>
            <a:rPr lang="en-US" sz="16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https://www.coloradolegalservices.org/</a:t>
          </a:r>
          <a:endParaRPr lang="en-US" sz="1600" dirty="0">
            <a:solidFill>
              <a:schemeClr val="tx1"/>
            </a:solidFill>
          </a:endParaRPr>
        </a:p>
      </dgm:t>
    </dgm:pt>
    <dgm:pt modelId="{D55A8C3A-CF18-4CE2-9902-16C6D7EA805A}" type="parTrans" cxnId="{DED5B714-4260-4D78-93FF-2CA42F1D7964}">
      <dgm:prSet/>
      <dgm:spPr/>
      <dgm:t>
        <a:bodyPr/>
        <a:lstStyle/>
        <a:p>
          <a:endParaRPr lang="en-US" sz="2000"/>
        </a:p>
      </dgm:t>
    </dgm:pt>
    <dgm:pt modelId="{80C73DE3-4AC1-4940-B2D9-99ABC1C33E69}" type="sibTrans" cxnId="{DED5B714-4260-4D78-93FF-2CA42F1D7964}">
      <dgm:prSet/>
      <dgm:spPr/>
      <dgm:t>
        <a:bodyPr/>
        <a:lstStyle/>
        <a:p>
          <a:endParaRPr lang="en-US" sz="2000"/>
        </a:p>
      </dgm:t>
    </dgm:pt>
    <dgm:pt modelId="{04CFEA5E-7517-4ACD-89FB-C0FD3F4F6F38}">
      <dgm:prSet phldrT="[Text]" custT="1"/>
      <dgm:spPr>
        <a:solidFill>
          <a:schemeClr val="accent5">
            <a:lumMod val="60000"/>
            <a:lumOff val="40000"/>
          </a:schemeClr>
        </a:solidFill>
      </dgm:spPr>
      <dgm:t>
        <a:bodyPr/>
        <a:lstStyle/>
        <a:p>
          <a:r>
            <a:rPr lang="en-US" sz="1600" dirty="0">
              <a:solidFill>
                <a:schemeClr val="tx1"/>
              </a:solidFill>
            </a:rPr>
            <a:t>Holds Free Monthly Clinics (844)404-7400</a:t>
          </a:r>
        </a:p>
      </dgm:t>
    </dgm:pt>
    <dgm:pt modelId="{A951CF7E-53CB-49E9-A1E1-E6C334F6C6A3}" type="parTrans" cxnId="{D239F352-0BDE-46FA-A11A-3F0D63B99843}">
      <dgm:prSet/>
      <dgm:spPr/>
      <dgm:t>
        <a:bodyPr/>
        <a:lstStyle/>
        <a:p>
          <a:endParaRPr lang="en-US" sz="2000"/>
        </a:p>
      </dgm:t>
    </dgm:pt>
    <dgm:pt modelId="{9E448EF9-E3EE-432E-BC45-F0413702233D}" type="sibTrans" cxnId="{D239F352-0BDE-46FA-A11A-3F0D63B99843}">
      <dgm:prSet/>
      <dgm:spPr/>
      <dgm:t>
        <a:bodyPr/>
        <a:lstStyle/>
        <a:p>
          <a:endParaRPr lang="en-US" sz="2000"/>
        </a:p>
      </dgm:t>
    </dgm:pt>
    <dgm:pt modelId="{203CAF44-3E15-4651-B01A-56AF7E023C65}">
      <dgm:prSet phldrT="[Text]" custT="1"/>
      <dgm:spPr>
        <a:solidFill>
          <a:schemeClr val="accent5">
            <a:lumMod val="60000"/>
            <a:lumOff val="40000"/>
          </a:schemeClr>
        </a:solidFill>
      </dgm:spPr>
      <dgm:t>
        <a:bodyPr/>
        <a:lstStyle/>
        <a:p>
          <a:r>
            <a:rPr lang="en-US" sz="1600" dirty="0">
              <a:solidFill>
                <a:schemeClr val="tx1"/>
              </a:solidFill>
            </a:rPr>
            <a:t>(719)589-4993</a:t>
          </a:r>
        </a:p>
      </dgm:t>
    </dgm:pt>
    <dgm:pt modelId="{6E90BFAC-3DAC-4ED5-94FC-EC3AA9B31A2F}" type="parTrans" cxnId="{9E3E6790-E95F-42F0-A898-51113B1769A5}">
      <dgm:prSet/>
      <dgm:spPr/>
      <dgm:t>
        <a:bodyPr/>
        <a:lstStyle/>
        <a:p>
          <a:endParaRPr lang="en-US" sz="2000"/>
        </a:p>
      </dgm:t>
    </dgm:pt>
    <dgm:pt modelId="{256D28F0-1976-4484-8E16-5D71C5200F19}" type="sibTrans" cxnId="{9E3E6790-E95F-42F0-A898-51113B1769A5}">
      <dgm:prSet/>
      <dgm:spPr/>
      <dgm:t>
        <a:bodyPr/>
        <a:lstStyle/>
        <a:p>
          <a:endParaRPr lang="en-US" sz="2000"/>
        </a:p>
      </dgm:t>
    </dgm:pt>
    <dgm:pt modelId="{FF0F2976-3CD0-45B5-B28E-0820E843E2DD}">
      <dgm:prSet phldrT="[Text]" custT="1"/>
      <dgm:spPr>
        <a:solidFill>
          <a:schemeClr val="accent5">
            <a:lumMod val="60000"/>
            <a:lumOff val="40000"/>
          </a:schemeClr>
        </a:solidFill>
      </dgm:spPr>
      <dgm:t>
        <a:bodyPr/>
        <a:lstStyle/>
        <a:p>
          <a:r>
            <a:rPr lang="en-US" sz="1600" dirty="0">
              <a:solidFill>
                <a:schemeClr val="tx1"/>
              </a:solidFill>
            </a:rPr>
            <a:t>3</a:t>
          </a:r>
          <a:r>
            <a:rPr lang="en-US" sz="1600" baseline="30000" dirty="0">
              <a:solidFill>
                <a:schemeClr val="tx1"/>
              </a:solidFill>
            </a:rPr>
            <a:t>rd</a:t>
          </a:r>
          <a:r>
            <a:rPr lang="en-US" sz="1600" dirty="0">
              <a:solidFill>
                <a:schemeClr val="tx1"/>
              </a:solidFill>
            </a:rPr>
            <a:t> Wednesday of the Month	</a:t>
          </a:r>
        </a:p>
      </dgm:t>
    </dgm:pt>
    <dgm:pt modelId="{0F1A2A72-30F3-44CB-9C99-F853F3AD012B}" type="parTrans" cxnId="{596E6DCE-448F-4691-AF21-E2DEEF88828E}">
      <dgm:prSet/>
      <dgm:spPr/>
      <dgm:t>
        <a:bodyPr/>
        <a:lstStyle/>
        <a:p>
          <a:endParaRPr lang="en-US" sz="2000"/>
        </a:p>
      </dgm:t>
    </dgm:pt>
    <dgm:pt modelId="{E697B016-7167-407D-BDAA-0643534534AD}" type="sibTrans" cxnId="{596E6DCE-448F-4691-AF21-E2DEEF88828E}">
      <dgm:prSet/>
      <dgm:spPr/>
      <dgm:t>
        <a:bodyPr/>
        <a:lstStyle/>
        <a:p>
          <a:endParaRPr lang="en-US" sz="2000"/>
        </a:p>
      </dgm:t>
    </dgm:pt>
    <dgm:pt modelId="{40C3C128-E28A-414F-9922-EEEBB061D1F8}">
      <dgm:prSet phldrT="[Text]" custT="1"/>
      <dgm:spPr/>
      <dgm:t>
        <a:bodyPr/>
        <a:lstStyle/>
        <a:p>
          <a:r>
            <a:rPr lang="en-US" sz="1600" b="1" dirty="0"/>
            <a:t>Community Economic Defense Project</a:t>
          </a:r>
        </a:p>
      </dgm:t>
    </dgm:pt>
    <dgm:pt modelId="{8EC87D70-73BA-4656-996C-613094599F22}" type="parTrans" cxnId="{F473C118-2B58-4727-A666-249C840A1141}">
      <dgm:prSet/>
      <dgm:spPr/>
      <dgm:t>
        <a:bodyPr/>
        <a:lstStyle/>
        <a:p>
          <a:endParaRPr lang="en-US" sz="2000"/>
        </a:p>
      </dgm:t>
    </dgm:pt>
    <dgm:pt modelId="{552AF423-6F83-437D-BCA5-63AC0B622FEB}" type="sibTrans" cxnId="{F473C118-2B58-4727-A666-249C840A1141}">
      <dgm:prSet/>
      <dgm:spPr/>
      <dgm:t>
        <a:bodyPr/>
        <a:lstStyle/>
        <a:p>
          <a:endParaRPr lang="en-US" sz="2000"/>
        </a:p>
      </dgm:t>
    </dgm:pt>
    <dgm:pt modelId="{52B9C622-6548-417D-9515-3A60B3ADEEC6}">
      <dgm:prSet phldrT="[Text]" custT="1"/>
      <dgm:spPr>
        <a:solidFill>
          <a:schemeClr val="accent4">
            <a:lumMod val="60000"/>
            <a:lumOff val="40000"/>
          </a:schemeClr>
        </a:solidFill>
      </dgm:spPr>
      <dgm:t>
        <a:bodyPr/>
        <a:lstStyle/>
        <a:p>
          <a:r>
            <a:rPr lang="en-US" sz="1600" dirty="0">
              <a:solidFill>
                <a:schemeClr val="tx1"/>
              </a:solidFill>
            </a:rPr>
            <a:t>Fighting Evictions and Homelessness in Colorado</a:t>
          </a:r>
        </a:p>
      </dgm:t>
    </dgm:pt>
    <dgm:pt modelId="{F66FA00D-206E-42D0-874D-F3BBA8D3EC24}" type="parTrans" cxnId="{2B59BBEF-DB12-4206-A6F4-2C06D5325B31}">
      <dgm:prSet/>
      <dgm:spPr/>
      <dgm:t>
        <a:bodyPr/>
        <a:lstStyle/>
        <a:p>
          <a:endParaRPr lang="en-US" sz="2000"/>
        </a:p>
      </dgm:t>
    </dgm:pt>
    <dgm:pt modelId="{840751FD-543C-4061-89E7-1EDEEDA63EB9}" type="sibTrans" cxnId="{2B59BBEF-DB12-4206-A6F4-2C06D5325B31}">
      <dgm:prSet/>
      <dgm:spPr/>
      <dgm:t>
        <a:bodyPr/>
        <a:lstStyle/>
        <a:p>
          <a:endParaRPr lang="en-US" sz="2000"/>
        </a:p>
      </dgm:t>
    </dgm:pt>
    <dgm:pt modelId="{00B4E0D7-CD3A-43F3-A570-70B5A184608C}">
      <dgm:prSet phldrT="[Text]" custT="1"/>
      <dgm:spPr>
        <a:solidFill>
          <a:schemeClr val="accent4">
            <a:lumMod val="60000"/>
            <a:lumOff val="40000"/>
          </a:schemeClr>
        </a:solidFill>
      </dgm:spPr>
      <dgm:t>
        <a:bodyPr/>
        <a:lstStyle/>
        <a:p>
          <a:r>
            <a:rPr lang="en-US" sz="1600" dirty="0">
              <a:solidFill>
                <a:schemeClr val="tx1"/>
              </a:solidFill>
            </a:rPr>
            <a:t>Legal Help for evictions</a:t>
          </a:r>
        </a:p>
      </dgm:t>
    </dgm:pt>
    <dgm:pt modelId="{52F8BE7C-9AFD-407C-8A4C-3DD91634C347}" type="parTrans" cxnId="{A212CA5C-5885-47CC-BA1A-FBEBC4E2718D}">
      <dgm:prSet/>
      <dgm:spPr/>
      <dgm:t>
        <a:bodyPr/>
        <a:lstStyle/>
        <a:p>
          <a:endParaRPr lang="en-US" sz="2000"/>
        </a:p>
      </dgm:t>
    </dgm:pt>
    <dgm:pt modelId="{60FB9576-C441-4FA0-84FD-AA69F1E9B39F}" type="sibTrans" cxnId="{A212CA5C-5885-47CC-BA1A-FBEBC4E2718D}">
      <dgm:prSet/>
      <dgm:spPr/>
      <dgm:t>
        <a:bodyPr/>
        <a:lstStyle/>
        <a:p>
          <a:endParaRPr lang="en-US" sz="2000"/>
        </a:p>
      </dgm:t>
    </dgm:pt>
    <dgm:pt modelId="{89C94018-561E-4418-A5B2-4B51D4C8FF95}">
      <dgm:prSet phldrT="[Text]" custT="1"/>
      <dgm:spPr>
        <a:solidFill>
          <a:schemeClr val="accent4">
            <a:lumMod val="60000"/>
            <a:lumOff val="40000"/>
          </a:schemeClr>
        </a:solidFill>
      </dgm:spPr>
      <dgm:t>
        <a:bodyPr/>
        <a:lstStyle/>
        <a:p>
          <a:r>
            <a:rPr lang="en-US" sz="16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https://cedproject.org</a:t>
          </a:r>
          <a:r>
            <a:rPr lang="en-US" sz="1600" dirty="0">
              <a:solidFill>
                <a:schemeClr val="tx1"/>
              </a:solidFill>
            </a:rPr>
            <a:t>	</a:t>
          </a:r>
        </a:p>
      </dgm:t>
    </dgm:pt>
    <dgm:pt modelId="{5DDF22FE-8590-4B79-8390-2EC644EB0B70}" type="parTrans" cxnId="{74BC180A-58EB-4E7C-A22A-13BE2FA59115}">
      <dgm:prSet/>
      <dgm:spPr/>
      <dgm:t>
        <a:bodyPr/>
        <a:lstStyle/>
        <a:p>
          <a:endParaRPr lang="en-US" sz="2000"/>
        </a:p>
      </dgm:t>
    </dgm:pt>
    <dgm:pt modelId="{4A2EDBE4-B729-4C1A-846D-063CCCB6D6CB}" type="sibTrans" cxnId="{74BC180A-58EB-4E7C-A22A-13BE2FA59115}">
      <dgm:prSet/>
      <dgm:spPr/>
      <dgm:t>
        <a:bodyPr/>
        <a:lstStyle/>
        <a:p>
          <a:endParaRPr lang="en-US" sz="2000"/>
        </a:p>
      </dgm:t>
    </dgm:pt>
    <dgm:pt modelId="{701E329A-D104-4DDF-872B-D12C226C979E}">
      <dgm:prSet phldrT="[Text]" custT="1"/>
      <dgm:spPr/>
      <dgm:t>
        <a:bodyPr/>
        <a:lstStyle/>
        <a:p>
          <a:r>
            <a:rPr lang="en-US" sz="1600" b="1" dirty="0"/>
            <a:t>Colorado Poverty Law Project</a:t>
          </a:r>
        </a:p>
      </dgm:t>
    </dgm:pt>
    <dgm:pt modelId="{5C69D269-234D-446F-BAF0-20B8E6D14335}" type="parTrans" cxnId="{BC70E450-84AE-4EDE-B243-33259795ADE4}">
      <dgm:prSet/>
      <dgm:spPr/>
      <dgm:t>
        <a:bodyPr/>
        <a:lstStyle/>
        <a:p>
          <a:endParaRPr lang="en-US" sz="2000"/>
        </a:p>
      </dgm:t>
    </dgm:pt>
    <dgm:pt modelId="{4AA3DD6F-1699-4667-B7A2-96B4DA76907D}" type="sibTrans" cxnId="{BC70E450-84AE-4EDE-B243-33259795ADE4}">
      <dgm:prSet/>
      <dgm:spPr/>
      <dgm:t>
        <a:bodyPr/>
        <a:lstStyle/>
        <a:p>
          <a:endParaRPr lang="en-US" sz="2000"/>
        </a:p>
      </dgm:t>
    </dgm:pt>
    <dgm:pt modelId="{3A9EE707-77E7-4ACF-BEB9-E51A65590B6B}">
      <dgm:prSet phldrT="[Text]" custT="1"/>
      <dgm:spPr>
        <a:solidFill>
          <a:schemeClr val="accent3">
            <a:lumMod val="40000"/>
            <a:lumOff val="60000"/>
          </a:schemeClr>
        </a:solidFill>
      </dgm:spPr>
      <dgm:t>
        <a:bodyPr/>
        <a:lstStyle/>
        <a:p>
          <a:r>
            <a:rPr lang="en-US" sz="1600" dirty="0">
              <a:solidFill>
                <a:schemeClr val="tx1"/>
              </a:solidFill>
            </a:rPr>
            <a:t>Matching Low-Income Coloradans with Volunteer Attorneys</a:t>
          </a:r>
        </a:p>
      </dgm:t>
    </dgm:pt>
    <dgm:pt modelId="{A31FA42D-1CAE-4A31-BB6C-8902D88B342C}" type="parTrans" cxnId="{AEB857C5-8658-4095-AAE1-653A6595F714}">
      <dgm:prSet/>
      <dgm:spPr/>
      <dgm:t>
        <a:bodyPr/>
        <a:lstStyle/>
        <a:p>
          <a:endParaRPr lang="en-US" sz="2000"/>
        </a:p>
      </dgm:t>
    </dgm:pt>
    <dgm:pt modelId="{0E6303DB-0B32-4383-A642-B86BD9786580}" type="sibTrans" cxnId="{AEB857C5-8658-4095-AAE1-653A6595F714}">
      <dgm:prSet/>
      <dgm:spPr/>
      <dgm:t>
        <a:bodyPr/>
        <a:lstStyle/>
        <a:p>
          <a:endParaRPr lang="en-US" sz="2000"/>
        </a:p>
      </dgm:t>
    </dgm:pt>
    <dgm:pt modelId="{93CDB994-6ED7-4203-AA05-3CAC40DFA891}">
      <dgm:prSet phldrT="[Text]" custT="1"/>
      <dgm:spPr>
        <a:solidFill>
          <a:schemeClr val="accent3">
            <a:lumMod val="40000"/>
            <a:lumOff val="60000"/>
          </a:schemeClr>
        </a:solidFill>
      </dgm:spPr>
      <dgm:t>
        <a:bodyPr/>
        <a:lstStyle/>
        <a:p>
          <a:r>
            <a:rPr lang="en-US" sz="16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https://www.copvertylawproject.org</a:t>
          </a:r>
          <a:endParaRPr lang="en-US" sz="1600" dirty="0">
            <a:solidFill>
              <a:schemeClr val="tx1"/>
            </a:solidFill>
          </a:endParaRPr>
        </a:p>
      </dgm:t>
    </dgm:pt>
    <dgm:pt modelId="{352B0C42-C953-46CF-BA5B-5E66AC0CFC3F}" type="parTrans" cxnId="{02C91E28-7F3A-4E34-9D23-065AEAAFC10A}">
      <dgm:prSet/>
      <dgm:spPr/>
      <dgm:t>
        <a:bodyPr/>
        <a:lstStyle/>
        <a:p>
          <a:endParaRPr lang="en-US" sz="2000"/>
        </a:p>
      </dgm:t>
    </dgm:pt>
    <dgm:pt modelId="{23ECFF3E-38F7-409B-A9F1-7A806B49B199}" type="sibTrans" cxnId="{02C91E28-7F3A-4E34-9D23-065AEAAFC10A}">
      <dgm:prSet/>
      <dgm:spPr/>
      <dgm:t>
        <a:bodyPr/>
        <a:lstStyle/>
        <a:p>
          <a:endParaRPr lang="en-US" sz="2000"/>
        </a:p>
      </dgm:t>
    </dgm:pt>
    <dgm:pt modelId="{572DA0A8-D3AA-4C4A-99E1-760BC878C154}">
      <dgm:prSet phldrT="[Text]" custT="1"/>
      <dgm:spPr>
        <a:solidFill>
          <a:schemeClr val="accent3">
            <a:lumMod val="40000"/>
            <a:lumOff val="60000"/>
          </a:schemeClr>
        </a:solidFill>
      </dgm:spPr>
      <dgm:t>
        <a:bodyPr/>
        <a:lstStyle/>
        <a:p>
          <a:r>
            <a:rPr lang="en-US" sz="1600" dirty="0">
              <a:solidFill>
                <a:schemeClr val="tx1"/>
              </a:solidFill>
            </a:rPr>
            <a:t>Holds Monthly Clinics Regarding Eviction and Housing Concerns</a:t>
          </a:r>
        </a:p>
      </dgm:t>
    </dgm:pt>
    <dgm:pt modelId="{BB869206-AE32-43D7-A43B-668020A06823}" type="parTrans" cxnId="{2E48F692-E0F9-4E88-A112-A34994178063}">
      <dgm:prSet/>
      <dgm:spPr/>
      <dgm:t>
        <a:bodyPr/>
        <a:lstStyle/>
        <a:p>
          <a:endParaRPr lang="en-US" sz="2000"/>
        </a:p>
      </dgm:t>
    </dgm:pt>
    <dgm:pt modelId="{8B3CA5F7-DFE2-4047-8629-B9BA538546C0}" type="sibTrans" cxnId="{2E48F692-E0F9-4E88-A112-A34994178063}">
      <dgm:prSet/>
      <dgm:spPr/>
      <dgm:t>
        <a:bodyPr/>
        <a:lstStyle/>
        <a:p>
          <a:endParaRPr lang="en-US" sz="2000"/>
        </a:p>
      </dgm:t>
    </dgm:pt>
    <dgm:pt modelId="{163DE96A-5028-4C6D-9DD7-C7662AE29A53}" type="pres">
      <dgm:prSet presAssocID="{726988A3-6C0C-44E8-874B-52AE4ACEA148}" presName="Name0" presStyleCnt="0">
        <dgm:presLayoutVars>
          <dgm:dir/>
          <dgm:animLvl val="lvl"/>
          <dgm:resizeHandles val="exact"/>
        </dgm:presLayoutVars>
      </dgm:prSet>
      <dgm:spPr/>
    </dgm:pt>
    <dgm:pt modelId="{4FFD7424-7FD4-423F-96E9-9E8A5CDF3DE5}" type="pres">
      <dgm:prSet presAssocID="{E17F260D-61AA-454A-BE1E-A36D2131959F}" presName="linNode" presStyleCnt="0"/>
      <dgm:spPr/>
    </dgm:pt>
    <dgm:pt modelId="{4D6A4628-DC70-42DF-862A-33FBCAE7523B}" type="pres">
      <dgm:prSet presAssocID="{E17F260D-61AA-454A-BE1E-A36D2131959F}" presName="parTx" presStyleLbl="revTx" presStyleIdx="0" presStyleCnt="4">
        <dgm:presLayoutVars>
          <dgm:chMax val="1"/>
          <dgm:bulletEnabled val="1"/>
        </dgm:presLayoutVars>
      </dgm:prSet>
      <dgm:spPr/>
    </dgm:pt>
    <dgm:pt modelId="{BB0C8583-66D4-4E98-8B75-E45ABDB65093}" type="pres">
      <dgm:prSet presAssocID="{E17F260D-61AA-454A-BE1E-A36D2131959F}" presName="bracket" presStyleLbl="parChTrans1D1" presStyleIdx="0" presStyleCnt="4"/>
      <dgm:spPr/>
    </dgm:pt>
    <dgm:pt modelId="{4D69A970-D19D-4FB6-ADD6-4F0E5779BC70}" type="pres">
      <dgm:prSet presAssocID="{E17F260D-61AA-454A-BE1E-A36D2131959F}" presName="spH" presStyleCnt="0"/>
      <dgm:spPr/>
    </dgm:pt>
    <dgm:pt modelId="{0B1B0D64-0661-484C-999D-5C0823F01A19}" type="pres">
      <dgm:prSet presAssocID="{E17F260D-61AA-454A-BE1E-A36D2131959F}" presName="desTx" presStyleLbl="node1" presStyleIdx="0" presStyleCnt="4">
        <dgm:presLayoutVars>
          <dgm:bulletEnabled val="1"/>
        </dgm:presLayoutVars>
      </dgm:prSet>
      <dgm:spPr/>
    </dgm:pt>
    <dgm:pt modelId="{4CC990A7-3F38-4C56-8A05-F43BD85FCD9F}" type="pres">
      <dgm:prSet presAssocID="{D1B77146-D336-4A11-A836-E3D538793FE6}" presName="spV" presStyleCnt="0"/>
      <dgm:spPr/>
    </dgm:pt>
    <dgm:pt modelId="{9637A03A-B616-40D2-B433-37E3ADD1FFA3}" type="pres">
      <dgm:prSet presAssocID="{FB30472B-C1B7-451F-B8AA-87E0B7F0BAF8}" presName="linNode" presStyleCnt="0"/>
      <dgm:spPr/>
    </dgm:pt>
    <dgm:pt modelId="{1E1CFABE-4ADF-4E8F-9510-9419E2FF6747}" type="pres">
      <dgm:prSet presAssocID="{FB30472B-C1B7-451F-B8AA-87E0B7F0BAF8}" presName="parTx" presStyleLbl="revTx" presStyleIdx="1" presStyleCnt="4">
        <dgm:presLayoutVars>
          <dgm:chMax val="1"/>
          <dgm:bulletEnabled val="1"/>
        </dgm:presLayoutVars>
      </dgm:prSet>
      <dgm:spPr/>
    </dgm:pt>
    <dgm:pt modelId="{C72A0479-2D7A-46AA-A7EF-047F030506E4}" type="pres">
      <dgm:prSet presAssocID="{FB30472B-C1B7-451F-B8AA-87E0B7F0BAF8}" presName="bracket" presStyleLbl="parChTrans1D1" presStyleIdx="1" presStyleCnt="4"/>
      <dgm:spPr/>
    </dgm:pt>
    <dgm:pt modelId="{4BEE61F0-8D09-43C3-933C-2F019981AC37}" type="pres">
      <dgm:prSet presAssocID="{FB30472B-C1B7-451F-B8AA-87E0B7F0BAF8}" presName="spH" presStyleCnt="0"/>
      <dgm:spPr/>
    </dgm:pt>
    <dgm:pt modelId="{24096FA2-EACC-43FD-B2EC-9372F89E290C}" type="pres">
      <dgm:prSet presAssocID="{FB30472B-C1B7-451F-B8AA-87E0B7F0BAF8}" presName="desTx" presStyleLbl="node1" presStyleIdx="1" presStyleCnt="4">
        <dgm:presLayoutVars>
          <dgm:bulletEnabled val="1"/>
        </dgm:presLayoutVars>
      </dgm:prSet>
      <dgm:spPr/>
    </dgm:pt>
    <dgm:pt modelId="{01334675-5F08-4568-822E-904AFB27469B}" type="pres">
      <dgm:prSet presAssocID="{5D9B4C69-4ECA-4BC0-983A-F73D21A93766}" presName="spV" presStyleCnt="0"/>
      <dgm:spPr/>
    </dgm:pt>
    <dgm:pt modelId="{4C35C4DA-6978-4812-B79D-7989B6E66D8E}" type="pres">
      <dgm:prSet presAssocID="{40C3C128-E28A-414F-9922-EEEBB061D1F8}" presName="linNode" presStyleCnt="0"/>
      <dgm:spPr/>
    </dgm:pt>
    <dgm:pt modelId="{0AA1A54A-57A0-4B3D-AD97-A97D39BF112F}" type="pres">
      <dgm:prSet presAssocID="{40C3C128-E28A-414F-9922-EEEBB061D1F8}" presName="parTx" presStyleLbl="revTx" presStyleIdx="2" presStyleCnt="4">
        <dgm:presLayoutVars>
          <dgm:chMax val="1"/>
          <dgm:bulletEnabled val="1"/>
        </dgm:presLayoutVars>
      </dgm:prSet>
      <dgm:spPr/>
    </dgm:pt>
    <dgm:pt modelId="{D44E06E6-BD4A-466A-A82E-EC9995E70BAA}" type="pres">
      <dgm:prSet presAssocID="{40C3C128-E28A-414F-9922-EEEBB061D1F8}" presName="bracket" presStyleLbl="parChTrans1D1" presStyleIdx="2" presStyleCnt="4"/>
      <dgm:spPr/>
    </dgm:pt>
    <dgm:pt modelId="{B01EE727-B24A-495F-9349-DF24AC0B5792}" type="pres">
      <dgm:prSet presAssocID="{40C3C128-E28A-414F-9922-EEEBB061D1F8}" presName="spH" presStyleCnt="0"/>
      <dgm:spPr/>
    </dgm:pt>
    <dgm:pt modelId="{4BFF266A-BB34-45FB-B6E5-FD0C321F1953}" type="pres">
      <dgm:prSet presAssocID="{40C3C128-E28A-414F-9922-EEEBB061D1F8}" presName="desTx" presStyleLbl="node1" presStyleIdx="2" presStyleCnt="4">
        <dgm:presLayoutVars>
          <dgm:bulletEnabled val="1"/>
        </dgm:presLayoutVars>
      </dgm:prSet>
      <dgm:spPr/>
    </dgm:pt>
    <dgm:pt modelId="{1DC1F616-FD80-49BC-9BE1-F805C1E6D056}" type="pres">
      <dgm:prSet presAssocID="{552AF423-6F83-437D-BCA5-63AC0B622FEB}" presName="spV" presStyleCnt="0"/>
      <dgm:spPr/>
    </dgm:pt>
    <dgm:pt modelId="{47D654B7-3B40-4570-AB36-FD815FF0FAD4}" type="pres">
      <dgm:prSet presAssocID="{701E329A-D104-4DDF-872B-D12C226C979E}" presName="linNode" presStyleCnt="0"/>
      <dgm:spPr/>
    </dgm:pt>
    <dgm:pt modelId="{E3B0EA1A-2BFA-4D35-9226-72384C2B7566}" type="pres">
      <dgm:prSet presAssocID="{701E329A-D104-4DDF-872B-D12C226C979E}" presName="parTx" presStyleLbl="revTx" presStyleIdx="3" presStyleCnt="4">
        <dgm:presLayoutVars>
          <dgm:chMax val="1"/>
          <dgm:bulletEnabled val="1"/>
        </dgm:presLayoutVars>
      </dgm:prSet>
      <dgm:spPr/>
    </dgm:pt>
    <dgm:pt modelId="{A9EB2E8A-B6D7-4676-B3A9-B512EE66DFF7}" type="pres">
      <dgm:prSet presAssocID="{701E329A-D104-4DDF-872B-D12C226C979E}" presName="bracket" presStyleLbl="parChTrans1D1" presStyleIdx="3" presStyleCnt="4"/>
      <dgm:spPr/>
    </dgm:pt>
    <dgm:pt modelId="{4631DC90-06CE-4BE2-8164-DB9845E84FDF}" type="pres">
      <dgm:prSet presAssocID="{701E329A-D104-4DDF-872B-D12C226C979E}" presName="spH" presStyleCnt="0"/>
      <dgm:spPr/>
    </dgm:pt>
    <dgm:pt modelId="{D19225C1-B81A-4A49-A511-04712D9DCBE7}" type="pres">
      <dgm:prSet presAssocID="{701E329A-D104-4DDF-872B-D12C226C979E}" presName="desTx" presStyleLbl="node1" presStyleIdx="3" presStyleCnt="4">
        <dgm:presLayoutVars>
          <dgm:bulletEnabled val="1"/>
        </dgm:presLayoutVars>
      </dgm:prSet>
      <dgm:spPr/>
    </dgm:pt>
  </dgm:ptLst>
  <dgm:cxnLst>
    <dgm:cxn modelId="{74BC180A-58EB-4E7C-A22A-13BE2FA59115}" srcId="{40C3C128-E28A-414F-9922-EEEBB061D1F8}" destId="{89C94018-561E-4418-A5B2-4B51D4C8FF95}" srcOrd="2" destOrd="0" parTransId="{5DDF22FE-8590-4B79-8390-2EC644EB0B70}" sibTransId="{4A2EDBE4-B729-4C1A-846D-063CCCB6D6CB}"/>
    <dgm:cxn modelId="{E33AA30F-AA5F-431D-B13B-060914D85D22}" type="presOf" srcId="{3A9EE707-77E7-4ACF-BEB9-E51A65590B6B}" destId="{D19225C1-B81A-4A49-A511-04712D9DCBE7}" srcOrd="0" destOrd="0" presId="urn:diagrams.loki3.com/BracketList"/>
    <dgm:cxn modelId="{D3B37B11-A432-444C-974E-E5FE88E67D8B}" type="presOf" srcId="{572DA0A8-D3AA-4C4A-99E1-760BC878C154}" destId="{D19225C1-B81A-4A49-A511-04712D9DCBE7}" srcOrd="0" destOrd="2" presId="urn:diagrams.loki3.com/BracketList"/>
    <dgm:cxn modelId="{05869C14-86AC-4B36-91AC-CA5E0E94949A}" srcId="{FB30472B-C1B7-451F-B8AA-87E0B7F0BAF8}" destId="{07559094-7310-4840-B870-44D9B9C44BCA}" srcOrd="0" destOrd="0" parTransId="{B330865A-DAAB-49C7-BBA1-9674C38DB3BD}" sibTransId="{532ABD48-F5BA-45ED-A13F-AC20E96EB096}"/>
    <dgm:cxn modelId="{DED5B714-4260-4D78-93FF-2CA42F1D7964}" srcId="{FB30472B-C1B7-451F-B8AA-87E0B7F0BAF8}" destId="{C603A049-CFC8-4E7D-97C4-6BF6EB9D0460}" srcOrd="2" destOrd="0" parTransId="{D55A8C3A-CF18-4CE2-9902-16C6D7EA805A}" sibTransId="{80C73DE3-4AC1-4940-B2D9-99ABC1C33E69}"/>
    <dgm:cxn modelId="{F473C118-2B58-4727-A666-249C840A1141}" srcId="{726988A3-6C0C-44E8-874B-52AE4ACEA148}" destId="{40C3C128-E28A-414F-9922-EEEBB061D1F8}" srcOrd="2" destOrd="0" parTransId="{8EC87D70-73BA-4656-996C-613094599F22}" sibTransId="{552AF423-6F83-437D-BCA5-63AC0B622FEB}"/>
    <dgm:cxn modelId="{B116701F-F60D-43A9-B4CA-767086275B5F}" srcId="{E17F260D-61AA-454A-BE1E-A36D2131959F}" destId="{F316C531-A3E3-4C94-94EC-C50310E64913}" srcOrd="2" destOrd="0" parTransId="{5AF4CF22-AAB5-4821-8FD7-D1335D56E240}" sibTransId="{BCE16D08-B32C-4D0D-BD8E-C6D1816958A2}"/>
    <dgm:cxn modelId="{A8943721-EE11-4FA6-9A77-101D47254CCE}" type="presOf" srcId="{93CDB994-6ED7-4203-AA05-3CAC40DFA891}" destId="{D19225C1-B81A-4A49-A511-04712D9DCBE7}" srcOrd="0" destOrd="1" presId="urn:diagrams.loki3.com/BracketList"/>
    <dgm:cxn modelId="{9CCD8722-79C8-4A43-9533-18C2B9778E64}" type="presOf" srcId="{C603A049-CFC8-4E7D-97C4-6BF6EB9D0460}" destId="{24096FA2-EACC-43FD-B2EC-9372F89E290C}" srcOrd="0" destOrd="2" presId="urn:diagrams.loki3.com/BracketList"/>
    <dgm:cxn modelId="{AEFAAB27-73FE-45BC-9AFE-F2AB43C3BC8F}" type="presOf" srcId="{701E329A-D104-4DDF-872B-D12C226C979E}" destId="{E3B0EA1A-2BFA-4D35-9226-72384C2B7566}" srcOrd="0" destOrd="0" presId="urn:diagrams.loki3.com/BracketList"/>
    <dgm:cxn modelId="{02C91E28-7F3A-4E34-9D23-065AEAAFC10A}" srcId="{701E329A-D104-4DDF-872B-D12C226C979E}" destId="{93CDB994-6ED7-4203-AA05-3CAC40DFA891}" srcOrd="1" destOrd="0" parTransId="{352B0C42-C953-46CF-BA5B-5E66AC0CFC3F}" sibTransId="{23ECFF3E-38F7-409B-A9F1-7A806B49B199}"/>
    <dgm:cxn modelId="{FBCD842E-EF39-40A3-B253-2CE277CE7CD0}" type="presOf" srcId="{07559094-7310-4840-B870-44D9B9C44BCA}" destId="{24096FA2-EACC-43FD-B2EC-9372F89E290C}" srcOrd="0" destOrd="0" presId="urn:diagrams.loki3.com/BracketList"/>
    <dgm:cxn modelId="{A212CA5C-5885-47CC-BA1A-FBEBC4E2718D}" srcId="{40C3C128-E28A-414F-9922-EEEBB061D1F8}" destId="{00B4E0D7-CD3A-43F3-A570-70B5A184608C}" srcOrd="1" destOrd="0" parTransId="{52F8BE7C-9AFD-407C-8A4C-3DD91634C347}" sibTransId="{60FB9576-C441-4FA0-84FD-AA69F1E9B39F}"/>
    <dgm:cxn modelId="{2F5AF85F-0F6E-4B01-946A-1D6A0B2C1FC9}" srcId="{726988A3-6C0C-44E8-874B-52AE4ACEA148}" destId="{E17F260D-61AA-454A-BE1E-A36D2131959F}" srcOrd="0" destOrd="0" parTransId="{C973CC42-A084-471B-80A2-1EC68F50573C}" sibTransId="{D1B77146-D336-4A11-A836-E3D538793FE6}"/>
    <dgm:cxn modelId="{AD71D341-4B38-4A6F-ABCB-79DB9D5C34D1}" type="presOf" srcId="{FB30472B-C1B7-451F-B8AA-87E0B7F0BAF8}" destId="{1E1CFABE-4ADF-4E8F-9510-9419E2FF6747}" srcOrd="0" destOrd="0" presId="urn:diagrams.loki3.com/BracketList"/>
    <dgm:cxn modelId="{0DC7D461-4262-49D8-87BE-A3F9E70948B7}" type="presOf" srcId="{40C3C128-E28A-414F-9922-EEEBB061D1F8}" destId="{0AA1A54A-57A0-4B3D-AD97-A97D39BF112F}" srcOrd="0" destOrd="0" presId="urn:diagrams.loki3.com/BracketList"/>
    <dgm:cxn modelId="{6B494163-FB05-4FC1-ACF1-EC21C481E7CB}" type="presOf" srcId="{52B9C622-6548-417D-9515-3A60B3ADEEC6}" destId="{4BFF266A-BB34-45FB-B6E5-FD0C321F1953}" srcOrd="0" destOrd="0" presId="urn:diagrams.loki3.com/BracketList"/>
    <dgm:cxn modelId="{C871C467-5729-4A63-A260-8E3F04E11477}" type="presOf" srcId="{334C7ABE-21E5-4718-BA4C-4BBC43E51725}" destId="{0B1B0D64-0661-484C-999D-5C0823F01A19}" srcOrd="0" destOrd="0" presId="urn:diagrams.loki3.com/BracketList"/>
    <dgm:cxn modelId="{668DC64E-A6A9-4B07-A072-16AAE9A1731B}" type="presOf" srcId="{04CFEA5E-7517-4ACD-89FB-C0FD3F4F6F38}" destId="{24096FA2-EACC-43FD-B2EC-9372F89E290C}" srcOrd="0" destOrd="3" presId="urn:diagrams.loki3.com/BracketList"/>
    <dgm:cxn modelId="{FFACAD4F-C2E6-4BE0-A50A-863BEB39C1F9}" srcId="{726988A3-6C0C-44E8-874B-52AE4ACEA148}" destId="{FB30472B-C1B7-451F-B8AA-87E0B7F0BAF8}" srcOrd="1" destOrd="0" parTransId="{C930E7FC-2CAD-41AA-A312-1EF5EFBBCC7E}" sibTransId="{5D9B4C69-4ECA-4BC0-983A-F73D21A93766}"/>
    <dgm:cxn modelId="{C6572C70-07FB-4B5F-9587-52C0DDDBE65B}" type="presOf" srcId="{203CAF44-3E15-4651-B01A-56AF7E023C65}" destId="{24096FA2-EACC-43FD-B2EC-9372F89E290C}" srcOrd="0" destOrd="1" presId="urn:diagrams.loki3.com/BracketList"/>
    <dgm:cxn modelId="{BC70E450-84AE-4EDE-B243-33259795ADE4}" srcId="{726988A3-6C0C-44E8-874B-52AE4ACEA148}" destId="{701E329A-D104-4DDF-872B-D12C226C979E}" srcOrd="3" destOrd="0" parTransId="{5C69D269-234D-446F-BAF0-20B8E6D14335}" sibTransId="{4AA3DD6F-1699-4667-B7A2-96B4DA76907D}"/>
    <dgm:cxn modelId="{D239F352-0BDE-46FA-A11A-3F0D63B99843}" srcId="{FB30472B-C1B7-451F-B8AA-87E0B7F0BAF8}" destId="{04CFEA5E-7517-4ACD-89FB-C0FD3F4F6F38}" srcOrd="3" destOrd="0" parTransId="{A951CF7E-53CB-49E9-A1E1-E6C334F6C6A3}" sibTransId="{9E448EF9-E3EE-432E-BC45-F0413702233D}"/>
    <dgm:cxn modelId="{A0BF7853-AA1B-4927-A276-CD38D6E039B5}" type="presOf" srcId="{E17F260D-61AA-454A-BE1E-A36D2131959F}" destId="{4D6A4628-DC70-42DF-862A-33FBCAE7523B}" srcOrd="0" destOrd="0" presId="urn:diagrams.loki3.com/BracketList"/>
    <dgm:cxn modelId="{35BDEC7E-3472-443C-AFC1-39572EEEFCC0}" type="presOf" srcId="{8ACC8A6C-A325-4F11-8566-70D9A01E2142}" destId="{0B1B0D64-0661-484C-999D-5C0823F01A19}" srcOrd="0" destOrd="1" presId="urn:diagrams.loki3.com/BracketList"/>
    <dgm:cxn modelId="{96018B86-05A3-4519-81F3-3ABFF3215FDC}" type="presOf" srcId="{89C94018-561E-4418-A5B2-4B51D4C8FF95}" destId="{4BFF266A-BB34-45FB-B6E5-FD0C321F1953}" srcOrd="0" destOrd="2" presId="urn:diagrams.loki3.com/BracketList"/>
    <dgm:cxn modelId="{C8E9B88A-DCEF-4DA6-886D-C93D8EC77AB4}" srcId="{E17F260D-61AA-454A-BE1E-A36D2131959F}" destId="{8ACC8A6C-A325-4F11-8566-70D9A01E2142}" srcOrd="1" destOrd="0" parTransId="{3DE6B000-397F-4E3E-A75E-99CA0734C430}" sibTransId="{AE4B85AB-6961-4C24-948E-AAA20C19679F}"/>
    <dgm:cxn modelId="{513AB48F-0E81-488B-9BD6-215145D59FBC}" srcId="{E17F260D-61AA-454A-BE1E-A36D2131959F}" destId="{334C7ABE-21E5-4718-BA4C-4BBC43E51725}" srcOrd="0" destOrd="0" parTransId="{DAF773E1-5853-49A7-8921-BDC18966E62C}" sibTransId="{4F2099D7-7D38-4AC8-A8CB-F60CAC26ED59}"/>
    <dgm:cxn modelId="{9E3E6790-E95F-42F0-A898-51113B1769A5}" srcId="{FB30472B-C1B7-451F-B8AA-87E0B7F0BAF8}" destId="{203CAF44-3E15-4651-B01A-56AF7E023C65}" srcOrd="1" destOrd="0" parTransId="{6E90BFAC-3DAC-4ED5-94FC-EC3AA9B31A2F}" sibTransId="{256D28F0-1976-4484-8E16-5D71C5200F19}"/>
    <dgm:cxn modelId="{2E48F692-E0F9-4E88-A112-A34994178063}" srcId="{701E329A-D104-4DDF-872B-D12C226C979E}" destId="{572DA0A8-D3AA-4C4A-99E1-760BC878C154}" srcOrd="2" destOrd="0" parTransId="{BB869206-AE32-43D7-A43B-668020A06823}" sibTransId="{8B3CA5F7-DFE2-4047-8629-B9BA538546C0}"/>
    <dgm:cxn modelId="{41CCF19C-76C8-4E98-9D92-B36A710243B2}" type="presOf" srcId="{00B4E0D7-CD3A-43F3-A570-70B5A184608C}" destId="{4BFF266A-BB34-45FB-B6E5-FD0C321F1953}" srcOrd="0" destOrd="1" presId="urn:diagrams.loki3.com/BracketList"/>
    <dgm:cxn modelId="{0FFBF7AA-2A0A-45F6-9E2A-A8AEC7869C13}" srcId="{E17F260D-61AA-454A-BE1E-A36D2131959F}" destId="{ADD703F5-82A1-4284-B64A-B4DCA82EA473}" srcOrd="3" destOrd="0" parTransId="{23F2B999-D026-4CE9-8A0E-7B2854C6141B}" sibTransId="{EE086379-D712-489A-A875-B45BD097C814}"/>
    <dgm:cxn modelId="{87B638B7-05D1-4FC4-99E2-4A140EB07E3D}" type="presOf" srcId="{ADD703F5-82A1-4284-B64A-B4DCA82EA473}" destId="{0B1B0D64-0661-484C-999D-5C0823F01A19}" srcOrd="0" destOrd="3" presId="urn:diagrams.loki3.com/BracketList"/>
    <dgm:cxn modelId="{AEB857C5-8658-4095-AAE1-653A6595F714}" srcId="{701E329A-D104-4DDF-872B-D12C226C979E}" destId="{3A9EE707-77E7-4ACF-BEB9-E51A65590B6B}" srcOrd="0" destOrd="0" parTransId="{A31FA42D-1CAE-4A31-BB6C-8902D88B342C}" sibTransId="{0E6303DB-0B32-4383-A642-B86BD9786580}"/>
    <dgm:cxn modelId="{596E6DCE-448F-4691-AF21-E2DEEF88828E}" srcId="{04CFEA5E-7517-4ACD-89FB-C0FD3F4F6F38}" destId="{FF0F2976-3CD0-45B5-B28E-0820E843E2DD}" srcOrd="0" destOrd="0" parTransId="{0F1A2A72-30F3-44CB-9C99-F853F3AD012B}" sibTransId="{E697B016-7167-407D-BDAA-0643534534AD}"/>
    <dgm:cxn modelId="{2B59BBEF-DB12-4206-A6F4-2C06D5325B31}" srcId="{40C3C128-E28A-414F-9922-EEEBB061D1F8}" destId="{52B9C622-6548-417D-9515-3A60B3ADEEC6}" srcOrd="0" destOrd="0" parTransId="{F66FA00D-206E-42D0-874D-F3BBA8D3EC24}" sibTransId="{840751FD-543C-4061-89E7-1EDEEDA63EB9}"/>
    <dgm:cxn modelId="{11D600F0-8CA8-4BA4-A6B5-945CB0AEDCA8}" type="presOf" srcId="{726988A3-6C0C-44E8-874B-52AE4ACEA148}" destId="{163DE96A-5028-4C6D-9DD7-C7662AE29A53}" srcOrd="0" destOrd="0" presId="urn:diagrams.loki3.com/BracketList"/>
    <dgm:cxn modelId="{485195F9-07E5-4B84-9FAB-132010190318}" type="presOf" srcId="{FF0F2976-3CD0-45B5-B28E-0820E843E2DD}" destId="{24096FA2-EACC-43FD-B2EC-9372F89E290C}" srcOrd="0" destOrd="4" presId="urn:diagrams.loki3.com/BracketList"/>
    <dgm:cxn modelId="{3D7DBCFD-B8B4-4708-9490-7BDFE361CE4A}" type="presOf" srcId="{F316C531-A3E3-4C94-94EC-C50310E64913}" destId="{0B1B0D64-0661-484C-999D-5C0823F01A19}" srcOrd="0" destOrd="2" presId="urn:diagrams.loki3.com/BracketList"/>
    <dgm:cxn modelId="{80B71B3E-0E43-4694-913D-EA8DBFA9C4E8}" type="presParOf" srcId="{163DE96A-5028-4C6D-9DD7-C7662AE29A53}" destId="{4FFD7424-7FD4-423F-96E9-9E8A5CDF3DE5}" srcOrd="0" destOrd="0" presId="urn:diagrams.loki3.com/BracketList"/>
    <dgm:cxn modelId="{0BF8F4CD-2FB3-4EE5-9EC6-DACFE0EF4B40}" type="presParOf" srcId="{4FFD7424-7FD4-423F-96E9-9E8A5CDF3DE5}" destId="{4D6A4628-DC70-42DF-862A-33FBCAE7523B}" srcOrd="0" destOrd="0" presId="urn:diagrams.loki3.com/BracketList"/>
    <dgm:cxn modelId="{F5579D4A-E42B-4F78-BDF9-3DF668E17E11}" type="presParOf" srcId="{4FFD7424-7FD4-423F-96E9-9E8A5CDF3DE5}" destId="{BB0C8583-66D4-4E98-8B75-E45ABDB65093}" srcOrd="1" destOrd="0" presId="urn:diagrams.loki3.com/BracketList"/>
    <dgm:cxn modelId="{826C95CC-8157-4961-A94B-032971FF2392}" type="presParOf" srcId="{4FFD7424-7FD4-423F-96E9-9E8A5CDF3DE5}" destId="{4D69A970-D19D-4FB6-ADD6-4F0E5779BC70}" srcOrd="2" destOrd="0" presId="urn:diagrams.loki3.com/BracketList"/>
    <dgm:cxn modelId="{09C11E60-40C0-46F7-8361-268594FD1493}" type="presParOf" srcId="{4FFD7424-7FD4-423F-96E9-9E8A5CDF3DE5}" destId="{0B1B0D64-0661-484C-999D-5C0823F01A19}" srcOrd="3" destOrd="0" presId="urn:diagrams.loki3.com/BracketList"/>
    <dgm:cxn modelId="{A0EC2E07-A66E-41F8-B944-D04CD96252F1}" type="presParOf" srcId="{163DE96A-5028-4C6D-9DD7-C7662AE29A53}" destId="{4CC990A7-3F38-4C56-8A05-F43BD85FCD9F}" srcOrd="1" destOrd="0" presId="urn:diagrams.loki3.com/BracketList"/>
    <dgm:cxn modelId="{0CF17E7E-FFDB-47D0-B8C1-1FBBF51BD802}" type="presParOf" srcId="{163DE96A-5028-4C6D-9DD7-C7662AE29A53}" destId="{9637A03A-B616-40D2-B433-37E3ADD1FFA3}" srcOrd="2" destOrd="0" presId="urn:diagrams.loki3.com/BracketList"/>
    <dgm:cxn modelId="{BD99B128-1B8C-4780-B7AE-59BAE91FC953}" type="presParOf" srcId="{9637A03A-B616-40D2-B433-37E3ADD1FFA3}" destId="{1E1CFABE-4ADF-4E8F-9510-9419E2FF6747}" srcOrd="0" destOrd="0" presId="urn:diagrams.loki3.com/BracketList"/>
    <dgm:cxn modelId="{BD38367A-91A0-432F-BF9C-F76CD29438B4}" type="presParOf" srcId="{9637A03A-B616-40D2-B433-37E3ADD1FFA3}" destId="{C72A0479-2D7A-46AA-A7EF-047F030506E4}" srcOrd="1" destOrd="0" presId="urn:diagrams.loki3.com/BracketList"/>
    <dgm:cxn modelId="{CAF5E666-E768-46D4-9873-50D75DE149C9}" type="presParOf" srcId="{9637A03A-B616-40D2-B433-37E3ADD1FFA3}" destId="{4BEE61F0-8D09-43C3-933C-2F019981AC37}" srcOrd="2" destOrd="0" presId="urn:diagrams.loki3.com/BracketList"/>
    <dgm:cxn modelId="{48BC1FA9-806D-4BEE-8036-06FC9606AFD5}" type="presParOf" srcId="{9637A03A-B616-40D2-B433-37E3ADD1FFA3}" destId="{24096FA2-EACC-43FD-B2EC-9372F89E290C}" srcOrd="3" destOrd="0" presId="urn:diagrams.loki3.com/BracketList"/>
    <dgm:cxn modelId="{423A3CCC-D8AA-4248-A5FD-BBDD38824E9B}" type="presParOf" srcId="{163DE96A-5028-4C6D-9DD7-C7662AE29A53}" destId="{01334675-5F08-4568-822E-904AFB27469B}" srcOrd="3" destOrd="0" presId="urn:diagrams.loki3.com/BracketList"/>
    <dgm:cxn modelId="{0496E9C5-15B1-4C76-AC08-3ECB0CAF783F}" type="presParOf" srcId="{163DE96A-5028-4C6D-9DD7-C7662AE29A53}" destId="{4C35C4DA-6978-4812-B79D-7989B6E66D8E}" srcOrd="4" destOrd="0" presId="urn:diagrams.loki3.com/BracketList"/>
    <dgm:cxn modelId="{EF4F4302-A2C3-4FD9-8D00-021405315D6C}" type="presParOf" srcId="{4C35C4DA-6978-4812-B79D-7989B6E66D8E}" destId="{0AA1A54A-57A0-4B3D-AD97-A97D39BF112F}" srcOrd="0" destOrd="0" presId="urn:diagrams.loki3.com/BracketList"/>
    <dgm:cxn modelId="{5060BC69-4071-4A5D-AC1F-3181DB941A41}" type="presParOf" srcId="{4C35C4DA-6978-4812-B79D-7989B6E66D8E}" destId="{D44E06E6-BD4A-466A-A82E-EC9995E70BAA}" srcOrd="1" destOrd="0" presId="urn:diagrams.loki3.com/BracketList"/>
    <dgm:cxn modelId="{03357BF6-903B-4652-B425-ED96AC5E27C4}" type="presParOf" srcId="{4C35C4DA-6978-4812-B79D-7989B6E66D8E}" destId="{B01EE727-B24A-495F-9349-DF24AC0B5792}" srcOrd="2" destOrd="0" presId="urn:diagrams.loki3.com/BracketList"/>
    <dgm:cxn modelId="{94D3CF10-30C9-46E7-9915-D1FEA8B4165E}" type="presParOf" srcId="{4C35C4DA-6978-4812-B79D-7989B6E66D8E}" destId="{4BFF266A-BB34-45FB-B6E5-FD0C321F1953}" srcOrd="3" destOrd="0" presId="urn:diagrams.loki3.com/BracketList"/>
    <dgm:cxn modelId="{B5E8CDE0-02BB-425C-82D4-520293EE46FD}" type="presParOf" srcId="{163DE96A-5028-4C6D-9DD7-C7662AE29A53}" destId="{1DC1F616-FD80-49BC-9BE1-F805C1E6D056}" srcOrd="5" destOrd="0" presId="urn:diagrams.loki3.com/BracketList"/>
    <dgm:cxn modelId="{230BEEF9-2F53-4825-8415-0557F060AEC6}" type="presParOf" srcId="{163DE96A-5028-4C6D-9DD7-C7662AE29A53}" destId="{47D654B7-3B40-4570-AB36-FD815FF0FAD4}" srcOrd="6" destOrd="0" presId="urn:diagrams.loki3.com/BracketList"/>
    <dgm:cxn modelId="{DF184715-D529-46C0-98C2-C93E8A9CAD49}" type="presParOf" srcId="{47D654B7-3B40-4570-AB36-FD815FF0FAD4}" destId="{E3B0EA1A-2BFA-4D35-9226-72384C2B7566}" srcOrd="0" destOrd="0" presId="urn:diagrams.loki3.com/BracketList"/>
    <dgm:cxn modelId="{01243A3E-EDA9-4F75-BBA9-6917A397D56A}" type="presParOf" srcId="{47D654B7-3B40-4570-AB36-FD815FF0FAD4}" destId="{A9EB2E8A-B6D7-4676-B3A9-B512EE66DFF7}" srcOrd="1" destOrd="0" presId="urn:diagrams.loki3.com/BracketList"/>
    <dgm:cxn modelId="{87A6A629-63C6-4C6B-AC38-CC1094198BC1}" type="presParOf" srcId="{47D654B7-3B40-4570-AB36-FD815FF0FAD4}" destId="{4631DC90-06CE-4BE2-8164-DB9845E84FDF}" srcOrd="2" destOrd="0" presId="urn:diagrams.loki3.com/BracketList"/>
    <dgm:cxn modelId="{F94FC85B-DEC5-4789-BA9C-DEBC431C436D}" type="presParOf" srcId="{47D654B7-3B40-4570-AB36-FD815FF0FAD4}" destId="{D19225C1-B81A-4A49-A511-04712D9DCBE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8A412-B09E-4EA7-94CB-B5120468ED71}"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9E163B9-5F7B-46E4-B974-4FCEC39035EB}">
      <dgm:prSet phldrT="[Text]" custT="1"/>
      <dgm:spPr/>
      <dgm:t>
        <a:bodyPr/>
        <a:lstStyle/>
        <a:p>
          <a:r>
            <a:rPr lang="en-US" sz="1600" b="1" dirty="0"/>
            <a:t>Center for Self-Reliance</a:t>
          </a:r>
        </a:p>
      </dgm:t>
    </dgm:pt>
    <dgm:pt modelId="{4480111C-4A96-4A4A-B27E-79C37704CA9A}" type="parTrans" cxnId="{DC678624-829E-42A3-B13D-9A0FD089B8F5}">
      <dgm:prSet/>
      <dgm:spPr/>
      <dgm:t>
        <a:bodyPr/>
        <a:lstStyle/>
        <a:p>
          <a:endParaRPr lang="en-US"/>
        </a:p>
      </dgm:t>
    </dgm:pt>
    <dgm:pt modelId="{9FEC7F4A-0417-485B-B3F5-6BEC8287761D}" type="sibTrans" cxnId="{DC678624-829E-42A3-B13D-9A0FD089B8F5}">
      <dgm:prSet/>
      <dgm:spPr/>
      <dgm:t>
        <a:bodyPr/>
        <a:lstStyle/>
        <a:p>
          <a:endParaRPr lang="en-US"/>
        </a:p>
      </dgm:t>
    </dgm:pt>
    <dgm:pt modelId="{E0F308C6-B1C9-4BE4-A606-C5A8B30D3C8E}">
      <dgm:prSet phldrT="[Text]" custT="1"/>
      <dgm:spPr>
        <a:solidFill>
          <a:schemeClr val="accent2">
            <a:lumMod val="40000"/>
            <a:lumOff val="60000"/>
          </a:schemeClr>
        </a:solidFill>
      </dgm:spPr>
      <dgm:t>
        <a:bodyPr/>
        <a:lstStyle/>
        <a:p>
          <a:r>
            <a:rPr lang="en-US" sz="1600" dirty="0">
              <a:solidFill>
                <a:schemeClr val="tx1"/>
              </a:solidFill>
            </a:rPr>
            <a:t>Assists Elderly, and Disabled</a:t>
          </a:r>
        </a:p>
      </dgm:t>
    </dgm:pt>
    <dgm:pt modelId="{CEE21A45-C8B7-4F0E-AA33-A5B48E056454}" type="parTrans" cxnId="{BD3B1BBF-04C0-4E07-A7C6-FE6792825E6B}">
      <dgm:prSet/>
      <dgm:spPr/>
      <dgm:t>
        <a:bodyPr/>
        <a:lstStyle/>
        <a:p>
          <a:endParaRPr lang="en-US"/>
        </a:p>
      </dgm:t>
    </dgm:pt>
    <dgm:pt modelId="{D7497539-E595-4A1F-A23C-6A4ACC8B7101}" type="sibTrans" cxnId="{BD3B1BBF-04C0-4E07-A7C6-FE6792825E6B}">
      <dgm:prSet/>
      <dgm:spPr/>
      <dgm:t>
        <a:bodyPr/>
        <a:lstStyle/>
        <a:p>
          <a:endParaRPr lang="en-US"/>
        </a:p>
      </dgm:t>
    </dgm:pt>
    <dgm:pt modelId="{8417B0DA-7465-406E-84DC-C882F582A3C7}">
      <dgm:prSet phldrT="[Text]" custT="1"/>
      <dgm:spPr/>
      <dgm:t>
        <a:bodyPr/>
        <a:lstStyle/>
        <a:p>
          <a:r>
            <a:rPr lang="en-US" sz="1600" b="1" dirty="0"/>
            <a:t>Brothers Redevelopment</a:t>
          </a:r>
        </a:p>
      </dgm:t>
    </dgm:pt>
    <dgm:pt modelId="{8D2D7DC9-B6C0-4087-99D2-7D6412644A1F}" type="parTrans" cxnId="{6355D56B-4BFE-463F-871B-33B6AAF24FCF}">
      <dgm:prSet/>
      <dgm:spPr/>
      <dgm:t>
        <a:bodyPr/>
        <a:lstStyle/>
        <a:p>
          <a:endParaRPr lang="en-US"/>
        </a:p>
      </dgm:t>
    </dgm:pt>
    <dgm:pt modelId="{CAA680A9-25C5-4211-8A43-2EEDEEC3D63D}" type="sibTrans" cxnId="{6355D56B-4BFE-463F-871B-33B6AAF24FCF}">
      <dgm:prSet/>
      <dgm:spPr/>
      <dgm:t>
        <a:bodyPr/>
        <a:lstStyle/>
        <a:p>
          <a:endParaRPr lang="en-US"/>
        </a:p>
      </dgm:t>
    </dgm:pt>
    <dgm:pt modelId="{A00E9C7A-386B-41A2-A4D0-12BEFB646E36}">
      <dgm:prSet phldrT="[Text]" custT="1"/>
      <dgm:spPr>
        <a:solidFill>
          <a:schemeClr val="accent1">
            <a:lumMod val="60000"/>
            <a:lumOff val="40000"/>
          </a:schemeClr>
        </a:solidFill>
      </dgm:spPr>
      <dgm:t>
        <a:bodyPr/>
        <a:lstStyle/>
        <a:p>
          <a:r>
            <a:rPr lang="en-US" sz="1600" dirty="0">
              <a:solidFill>
                <a:schemeClr val="tx1"/>
              </a:solidFill>
            </a:rPr>
            <a:t>Elderly, Low-Income, and Disabled Housing Solutions</a:t>
          </a:r>
        </a:p>
      </dgm:t>
    </dgm:pt>
    <dgm:pt modelId="{450787E3-080A-476A-BC2A-CD189D7117DC}" type="parTrans" cxnId="{44F90DF9-9EB8-4E5E-B613-039CEC78823E}">
      <dgm:prSet/>
      <dgm:spPr/>
      <dgm:t>
        <a:bodyPr/>
        <a:lstStyle/>
        <a:p>
          <a:endParaRPr lang="en-US"/>
        </a:p>
      </dgm:t>
    </dgm:pt>
    <dgm:pt modelId="{314B5493-9871-4FA9-B3BA-B23A033E777F}" type="sibTrans" cxnId="{44F90DF9-9EB8-4E5E-B613-039CEC78823E}">
      <dgm:prSet/>
      <dgm:spPr/>
      <dgm:t>
        <a:bodyPr/>
        <a:lstStyle/>
        <a:p>
          <a:endParaRPr lang="en-US"/>
        </a:p>
      </dgm:t>
    </dgm:pt>
    <dgm:pt modelId="{7DE1CF62-1FFC-4CE2-9827-DF58C0A43D4F}">
      <dgm:prSet phldrT="[Text]" custT="1"/>
      <dgm:spPr>
        <a:solidFill>
          <a:schemeClr val="accent2">
            <a:lumMod val="40000"/>
            <a:lumOff val="60000"/>
          </a:schemeClr>
        </a:solidFill>
      </dgm:spPr>
      <dgm:t>
        <a:bodyPr/>
        <a:lstStyle/>
        <a:p>
          <a:r>
            <a:rPr lang="en-US" sz="16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SLV@ILCPUEBLO.ORG</a:t>
          </a:r>
          <a:endParaRPr lang="en-US" sz="1600" dirty="0">
            <a:solidFill>
              <a:schemeClr val="tx1"/>
            </a:solidFill>
          </a:endParaRPr>
        </a:p>
      </dgm:t>
    </dgm:pt>
    <dgm:pt modelId="{F42ADE6F-3FAD-448B-9E16-C95E31F39E20}" type="parTrans" cxnId="{07DEBEFB-134B-4A78-9219-E929B24AC7FE}">
      <dgm:prSet/>
      <dgm:spPr/>
      <dgm:t>
        <a:bodyPr/>
        <a:lstStyle/>
        <a:p>
          <a:endParaRPr lang="en-US"/>
        </a:p>
      </dgm:t>
    </dgm:pt>
    <dgm:pt modelId="{D2995AE7-B511-421B-A8CB-21ACC30981D4}" type="sibTrans" cxnId="{07DEBEFB-134B-4A78-9219-E929B24AC7FE}">
      <dgm:prSet/>
      <dgm:spPr/>
      <dgm:t>
        <a:bodyPr/>
        <a:lstStyle/>
        <a:p>
          <a:endParaRPr lang="en-US"/>
        </a:p>
      </dgm:t>
    </dgm:pt>
    <dgm:pt modelId="{8765375F-A981-4133-BB81-74D893F450D2}">
      <dgm:prSet phldrT="[Text]" custT="1"/>
      <dgm:spPr>
        <a:solidFill>
          <a:schemeClr val="accent2">
            <a:lumMod val="40000"/>
            <a:lumOff val="60000"/>
          </a:schemeClr>
        </a:solidFill>
      </dgm:spPr>
      <dgm:t>
        <a:bodyPr/>
        <a:lstStyle/>
        <a:p>
          <a:r>
            <a:rPr lang="en-US" sz="1600" dirty="0">
              <a:solidFill>
                <a:schemeClr val="tx1"/>
              </a:solidFill>
            </a:rPr>
            <a:t>(719)289-0789</a:t>
          </a:r>
        </a:p>
      </dgm:t>
    </dgm:pt>
    <dgm:pt modelId="{CB2A1F13-CF38-4134-921D-5C1BBC7F0F6B}" type="parTrans" cxnId="{B4DAE36F-0180-4EA4-99B9-96BBE87B5905}">
      <dgm:prSet/>
      <dgm:spPr/>
      <dgm:t>
        <a:bodyPr/>
        <a:lstStyle/>
        <a:p>
          <a:endParaRPr lang="en-US"/>
        </a:p>
      </dgm:t>
    </dgm:pt>
    <dgm:pt modelId="{FF528192-2E6C-4F6B-9A38-9731E378DA46}" type="sibTrans" cxnId="{B4DAE36F-0180-4EA4-99B9-96BBE87B5905}">
      <dgm:prSet/>
      <dgm:spPr/>
      <dgm:t>
        <a:bodyPr/>
        <a:lstStyle/>
        <a:p>
          <a:endParaRPr lang="en-US"/>
        </a:p>
      </dgm:t>
    </dgm:pt>
    <dgm:pt modelId="{41B04720-68C0-4FF5-9099-4FAB0099540A}">
      <dgm:prSet phldrT="[Text]" custT="1"/>
      <dgm:spPr>
        <a:solidFill>
          <a:schemeClr val="accent1">
            <a:lumMod val="60000"/>
            <a:lumOff val="40000"/>
          </a:schemeClr>
        </a:solidFill>
      </dgm:spPr>
      <dgm:t>
        <a:bodyPr/>
        <a:lstStyle/>
        <a:p>
          <a:r>
            <a:rPr lang="en-US" sz="16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ehap@brothersredevelopment.org</a:t>
          </a:r>
          <a:endParaRPr lang="en-US" sz="1600" dirty="0">
            <a:solidFill>
              <a:schemeClr val="tx1"/>
            </a:solidFill>
          </a:endParaRPr>
        </a:p>
      </dgm:t>
    </dgm:pt>
    <dgm:pt modelId="{81FC4546-CFC2-4BF5-8A5D-D161DEB09A6E}" type="parTrans" cxnId="{C3FF16B5-115F-4914-917F-2D3D6CCED1E6}">
      <dgm:prSet/>
      <dgm:spPr/>
      <dgm:t>
        <a:bodyPr/>
        <a:lstStyle/>
        <a:p>
          <a:endParaRPr lang="en-US"/>
        </a:p>
      </dgm:t>
    </dgm:pt>
    <dgm:pt modelId="{8C2FC005-4F57-4152-B23C-A0FEE8737DD4}" type="sibTrans" cxnId="{C3FF16B5-115F-4914-917F-2D3D6CCED1E6}">
      <dgm:prSet/>
      <dgm:spPr/>
      <dgm:t>
        <a:bodyPr/>
        <a:lstStyle/>
        <a:p>
          <a:endParaRPr lang="en-US"/>
        </a:p>
      </dgm:t>
    </dgm:pt>
    <dgm:pt modelId="{0F3F58E2-F3C6-4C5E-9999-92C4307FCEDB}">
      <dgm:prSet phldrT="[Text]" custT="1"/>
      <dgm:spPr>
        <a:solidFill>
          <a:schemeClr val="accent1">
            <a:lumMod val="60000"/>
            <a:lumOff val="40000"/>
          </a:schemeClr>
        </a:solidFill>
      </dgm:spPr>
      <dgm:t>
        <a:bodyPr/>
        <a:lstStyle/>
        <a:p>
          <a:r>
            <a:rPr lang="en-US" sz="1600" dirty="0">
              <a:solidFill>
                <a:schemeClr val="tx1"/>
              </a:solidFill>
            </a:rPr>
            <a:t>(844)926-6632</a:t>
          </a:r>
        </a:p>
      </dgm:t>
    </dgm:pt>
    <dgm:pt modelId="{32E07E15-86DA-43F8-B448-79C5B86B9886}" type="parTrans" cxnId="{D10B6C2F-670E-4D52-89E1-0E8669103394}">
      <dgm:prSet/>
      <dgm:spPr/>
      <dgm:t>
        <a:bodyPr/>
        <a:lstStyle/>
        <a:p>
          <a:endParaRPr lang="en-US"/>
        </a:p>
      </dgm:t>
    </dgm:pt>
    <dgm:pt modelId="{F984F8E8-526D-4258-8CA4-96D027CDF826}" type="sibTrans" cxnId="{D10B6C2F-670E-4D52-89E1-0E8669103394}">
      <dgm:prSet/>
      <dgm:spPr/>
      <dgm:t>
        <a:bodyPr/>
        <a:lstStyle/>
        <a:p>
          <a:endParaRPr lang="en-US"/>
        </a:p>
      </dgm:t>
    </dgm:pt>
    <dgm:pt modelId="{4F0F0080-3805-44B8-9386-CFC3DDFACCE0}">
      <dgm:prSet phldrT="[Text]" custT="1"/>
      <dgm:spPr/>
      <dgm:t>
        <a:bodyPr/>
        <a:lstStyle/>
        <a:p>
          <a:r>
            <a:rPr lang="en-US" sz="1600" b="1" dirty="0"/>
            <a:t>The Salvation Army</a:t>
          </a:r>
        </a:p>
      </dgm:t>
    </dgm:pt>
    <dgm:pt modelId="{1295BB40-78ED-4B64-87ED-9250075B7F4F}" type="parTrans" cxnId="{9D407AF8-1F66-48D1-B82F-E4B336B5D121}">
      <dgm:prSet/>
      <dgm:spPr/>
      <dgm:t>
        <a:bodyPr/>
        <a:lstStyle/>
        <a:p>
          <a:endParaRPr lang="en-US"/>
        </a:p>
      </dgm:t>
    </dgm:pt>
    <dgm:pt modelId="{94C08D96-9D82-4249-8269-6AE8C08D3A7A}" type="sibTrans" cxnId="{9D407AF8-1F66-48D1-B82F-E4B336B5D121}">
      <dgm:prSet/>
      <dgm:spPr/>
      <dgm:t>
        <a:bodyPr/>
        <a:lstStyle/>
        <a:p>
          <a:endParaRPr lang="en-US"/>
        </a:p>
      </dgm:t>
    </dgm:pt>
    <dgm:pt modelId="{0665F585-7598-4E48-9C2A-CE0C819D33F4}">
      <dgm:prSet phldrT="[Text]" custT="1"/>
      <dgm:spPr>
        <a:solidFill>
          <a:schemeClr val="tx2">
            <a:lumMod val="40000"/>
            <a:lumOff val="60000"/>
          </a:schemeClr>
        </a:solidFill>
      </dgm:spPr>
      <dgm:t>
        <a:bodyPr/>
        <a:lstStyle/>
        <a:p>
          <a:r>
            <a:rPr lang="en-US" sz="1600" dirty="0">
              <a:solidFill>
                <a:schemeClr val="tx1"/>
              </a:solidFill>
            </a:rPr>
            <a:t>Food Assistance, Utility Assistance, Connection Center</a:t>
          </a:r>
        </a:p>
      </dgm:t>
    </dgm:pt>
    <dgm:pt modelId="{6D4D2A71-3E9E-49C4-A64B-C0C9F041E188}" type="parTrans" cxnId="{355DE1B7-A474-46E5-9830-220F8157F932}">
      <dgm:prSet/>
      <dgm:spPr/>
      <dgm:t>
        <a:bodyPr/>
        <a:lstStyle/>
        <a:p>
          <a:endParaRPr lang="en-US"/>
        </a:p>
      </dgm:t>
    </dgm:pt>
    <dgm:pt modelId="{E11EDF45-4F2A-47A5-962D-3CA37C7C99B8}" type="sibTrans" cxnId="{355DE1B7-A474-46E5-9830-220F8157F932}">
      <dgm:prSet/>
      <dgm:spPr/>
      <dgm:t>
        <a:bodyPr/>
        <a:lstStyle/>
        <a:p>
          <a:endParaRPr lang="en-US"/>
        </a:p>
      </dgm:t>
    </dgm:pt>
    <dgm:pt modelId="{9DCA337E-52BC-4A0E-8F70-065998BBD6A7}">
      <dgm:prSet phldrT="[Text]" custT="1"/>
      <dgm:spPr>
        <a:solidFill>
          <a:schemeClr val="tx2">
            <a:lumMod val="40000"/>
            <a:lumOff val="60000"/>
          </a:schemeClr>
        </a:solidFill>
      </dgm:spPr>
      <dgm:t>
        <a:bodyPr/>
        <a:lstStyle/>
        <a:p>
          <a:r>
            <a:rPr lang="en-US" sz="1400" u="sng"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 </a:t>
          </a:r>
          <a:r>
            <a:rPr lang="en-US" sz="14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westernusa.salvationarmy.org/intermountain_us_west/covid-19-get-help/</a:t>
          </a:r>
          <a:endParaRPr lang="en-US" sz="1400" dirty="0">
            <a:solidFill>
              <a:schemeClr val="tx1"/>
            </a:solidFill>
          </a:endParaRPr>
        </a:p>
      </dgm:t>
    </dgm:pt>
    <dgm:pt modelId="{28D96D95-9829-446E-B849-A4AD9E162AAD}" type="parTrans" cxnId="{505CB223-CC7A-4897-BA13-D1D847A19398}">
      <dgm:prSet/>
      <dgm:spPr/>
      <dgm:t>
        <a:bodyPr/>
        <a:lstStyle/>
        <a:p>
          <a:endParaRPr lang="en-US"/>
        </a:p>
      </dgm:t>
    </dgm:pt>
    <dgm:pt modelId="{E188C67E-7BBF-4B2E-9A08-3582B2C5CEAD}" type="sibTrans" cxnId="{505CB223-CC7A-4897-BA13-D1D847A19398}">
      <dgm:prSet/>
      <dgm:spPr/>
      <dgm:t>
        <a:bodyPr/>
        <a:lstStyle/>
        <a:p>
          <a:endParaRPr lang="en-US"/>
        </a:p>
      </dgm:t>
    </dgm:pt>
    <dgm:pt modelId="{E6508D36-7324-4FDF-A179-5FAFE8205C13}">
      <dgm:prSet phldrT="[Text]" custT="1"/>
      <dgm:spPr>
        <a:solidFill>
          <a:schemeClr val="tx2">
            <a:lumMod val="40000"/>
            <a:lumOff val="60000"/>
          </a:schemeClr>
        </a:solidFill>
      </dgm:spPr>
      <dgm:t>
        <a:bodyPr/>
        <a:lstStyle/>
        <a:p>
          <a:r>
            <a:rPr lang="en-US" sz="1600" dirty="0">
              <a:solidFill>
                <a:schemeClr val="tx1"/>
              </a:solidFill>
            </a:rPr>
            <a:t>(855)768-7977</a:t>
          </a:r>
        </a:p>
      </dgm:t>
    </dgm:pt>
    <dgm:pt modelId="{FE9E6AD4-197A-46D6-B15D-DD054D5D227F}" type="parTrans" cxnId="{D57C554D-4916-44E4-BC8C-47BF613FB2B1}">
      <dgm:prSet/>
      <dgm:spPr/>
      <dgm:t>
        <a:bodyPr/>
        <a:lstStyle/>
        <a:p>
          <a:endParaRPr lang="en-US"/>
        </a:p>
      </dgm:t>
    </dgm:pt>
    <dgm:pt modelId="{0FFE7EB3-B6C5-4753-B25A-9A0D41DC2C6D}" type="sibTrans" cxnId="{D57C554D-4916-44E4-BC8C-47BF613FB2B1}">
      <dgm:prSet/>
      <dgm:spPr/>
      <dgm:t>
        <a:bodyPr/>
        <a:lstStyle/>
        <a:p>
          <a:endParaRPr lang="en-US"/>
        </a:p>
      </dgm:t>
    </dgm:pt>
    <dgm:pt modelId="{F1DA1A6E-591D-432F-8B16-CD2D3D365A83}">
      <dgm:prSet phldrT="[Text]" custT="1"/>
      <dgm:spPr/>
      <dgm:t>
        <a:bodyPr/>
        <a:lstStyle/>
        <a:p>
          <a:r>
            <a:rPr lang="en-US" sz="1600" b="1" dirty="0"/>
            <a:t>Colorado Resource Network</a:t>
          </a:r>
        </a:p>
      </dgm:t>
    </dgm:pt>
    <dgm:pt modelId="{5FF598D2-1F57-4DFE-94C1-42B44BF52E93}" type="parTrans" cxnId="{E348681E-5969-47C3-BECE-94EF6D353199}">
      <dgm:prSet/>
      <dgm:spPr/>
      <dgm:t>
        <a:bodyPr/>
        <a:lstStyle/>
        <a:p>
          <a:endParaRPr lang="en-US"/>
        </a:p>
      </dgm:t>
    </dgm:pt>
    <dgm:pt modelId="{6605794C-6F46-4525-856E-0191666F3AFF}" type="sibTrans" cxnId="{E348681E-5969-47C3-BECE-94EF6D353199}">
      <dgm:prSet/>
      <dgm:spPr/>
      <dgm:t>
        <a:bodyPr/>
        <a:lstStyle/>
        <a:p>
          <a:endParaRPr lang="en-US"/>
        </a:p>
      </dgm:t>
    </dgm:pt>
    <dgm:pt modelId="{9883B7B0-B835-4FB3-9511-8E8FA920D16A}">
      <dgm:prSet phldrT="[Text]" custT="1"/>
      <dgm:spPr>
        <a:solidFill>
          <a:schemeClr val="bg2">
            <a:lumMod val="90000"/>
          </a:schemeClr>
        </a:solidFill>
        <a:ln>
          <a:noFill/>
        </a:ln>
      </dgm:spPr>
      <dgm:t>
        <a:bodyPr/>
        <a:lstStyle/>
        <a:p>
          <a:r>
            <a:rPr lang="en-US" sz="1600" dirty="0">
              <a:solidFill>
                <a:schemeClr val="tx1"/>
              </a:solidFill>
            </a:rPr>
            <a:t>Connecting Community and Legal Resources</a:t>
          </a:r>
        </a:p>
      </dgm:t>
    </dgm:pt>
    <dgm:pt modelId="{9B00772A-2884-4A09-ADBA-2F7CBCC69151}" type="parTrans" cxnId="{2F5AD08D-41B4-4218-8160-B45EEAB5E535}">
      <dgm:prSet/>
      <dgm:spPr/>
      <dgm:t>
        <a:bodyPr/>
        <a:lstStyle/>
        <a:p>
          <a:endParaRPr lang="en-US"/>
        </a:p>
      </dgm:t>
    </dgm:pt>
    <dgm:pt modelId="{CBB09430-DC85-46B3-8AE5-5D1268579F09}" type="sibTrans" cxnId="{2F5AD08D-41B4-4218-8160-B45EEAB5E535}">
      <dgm:prSet/>
      <dgm:spPr/>
      <dgm:t>
        <a:bodyPr/>
        <a:lstStyle/>
        <a:p>
          <a:endParaRPr lang="en-US"/>
        </a:p>
      </dgm:t>
    </dgm:pt>
    <dgm:pt modelId="{EA596C86-27EB-48E0-8DBD-840B409044D4}">
      <dgm:prSet phldrT="[Text]" custT="1"/>
      <dgm:spPr>
        <a:solidFill>
          <a:schemeClr val="bg2">
            <a:lumMod val="90000"/>
          </a:schemeClr>
        </a:solidFill>
        <a:ln>
          <a:noFill/>
        </a:ln>
      </dgm:spPr>
      <dgm:t>
        <a:bodyPr/>
        <a:lstStyle/>
        <a:p>
          <a:r>
            <a:rPr lang="en-US" sz="16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www.coloradoresourcenetwork.com</a:t>
          </a:r>
          <a:endParaRPr lang="en-US" sz="1600" dirty="0">
            <a:solidFill>
              <a:schemeClr val="tx1"/>
            </a:solidFill>
          </a:endParaRPr>
        </a:p>
      </dgm:t>
    </dgm:pt>
    <dgm:pt modelId="{41CA2E3D-55E1-4E9C-A42B-03FEA720F669}" type="parTrans" cxnId="{B3BFD038-516E-4437-9CF6-96523BDF93C4}">
      <dgm:prSet/>
      <dgm:spPr/>
      <dgm:t>
        <a:bodyPr/>
        <a:lstStyle/>
        <a:p>
          <a:endParaRPr lang="en-US"/>
        </a:p>
      </dgm:t>
    </dgm:pt>
    <dgm:pt modelId="{80AD4061-DDD3-4DDE-9D8D-D12B074B4AD2}" type="sibTrans" cxnId="{B3BFD038-516E-4437-9CF6-96523BDF93C4}">
      <dgm:prSet/>
      <dgm:spPr/>
      <dgm:t>
        <a:bodyPr/>
        <a:lstStyle/>
        <a:p>
          <a:endParaRPr lang="en-US"/>
        </a:p>
      </dgm:t>
    </dgm:pt>
    <dgm:pt modelId="{3C60A335-A744-462C-9B77-C34C6E49E716}">
      <dgm:prSet phldrT="[Text]" custT="1"/>
      <dgm:spPr/>
      <dgm:t>
        <a:bodyPr/>
        <a:lstStyle/>
        <a:p>
          <a:r>
            <a:rPr lang="en-US" sz="1600" b="1" dirty="0"/>
            <a:t>Renters Avenue</a:t>
          </a:r>
        </a:p>
      </dgm:t>
    </dgm:pt>
    <dgm:pt modelId="{99C9FD56-45CC-4FCF-8FB9-F0349C14C9EA}" type="parTrans" cxnId="{442FAB0F-4166-4A73-B68B-556F76C0FB01}">
      <dgm:prSet/>
      <dgm:spPr/>
      <dgm:t>
        <a:bodyPr/>
        <a:lstStyle/>
        <a:p>
          <a:endParaRPr lang="en-US"/>
        </a:p>
      </dgm:t>
    </dgm:pt>
    <dgm:pt modelId="{39A74359-C550-4718-988A-6622BE669688}" type="sibTrans" cxnId="{442FAB0F-4166-4A73-B68B-556F76C0FB01}">
      <dgm:prSet/>
      <dgm:spPr/>
      <dgm:t>
        <a:bodyPr/>
        <a:lstStyle/>
        <a:p>
          <a:endParaRPr lang="en-US"/>
        </a:p>
      </dgm:t>
    </dgm:pt>
    <dgm:pt modelId="{182D6D60-BBFD-42E0-821A-202BA7E3584C}">
      <dgm:prSet phldrT="[Text]" custT="1"/>
      <dgm:spPr>
        <a:solidFill>
          <a:schemeClr val="accent5">
            <a:lumMod val="60000"/>
            <a:lumOff val="40000"/>
          </a:schemeClr>
        </a:solidFill>
      </dgm:spPr>
      <dgm:t>
        <a:bodyPr/>
        <a:lstStyle/>
        <a:p>
          <a:r>
            <a:rPr lang="en-US" sz="1600" u="sng" dirty="0">
              <a:solidFill>
                <a:schemeClr val="tx1"/>
              </a:solidFill>
            </a:rPr>
            <a:t>https://www.rentersavenue.com/ </a:t>
          </a:r>
        </a:p>
      </dgm:t>
    </dgm:pt>
    <dgm:pt modelId="{458BA1BB-34A3-4B7A-A7DF-5CFA12C82CDF}" type="parTrans" cxnId="{650C7C4C-B3A7-4696-8576-99422713404C}">
      <dgm:prSet/>
      <dgm:spPr/>
      <dgm:t>
        <a:bodyPr/>
        <a:lstStyle/>
        <a:p>
          <a:endParaRPr lang="en-US"/>
        </a:p>
      </dgm:t>
    </dgm:pt>
    <dgm:pt modelId="{4F16B757-34DF-4F57-AB49-1EFB5DD1C7F2}" type="sibTrans" cxnId="{650C7C4C-B3A7-4696-8576-99422713404C}">
      <dgm:prSet/>
      <dgm:spPr/>
      <dgm:t>
        <a:bodyPr/>
        <a:lstStyle/>
        <a:p>
          <a:endParaRPr lang="en-US"/>
        </a:p>
      </dgm:t>
    </dgm:pt>
    <dgm:pt modelId="{479FD89F-A016-480B-B8D9-FB7D4324C89C}">
      <dgm:prSet phldrT="[Text]" custT="1"/>
      <dgm:spPr/>
      <dgm:t>
        <a:bodyPr/>
        <a:lstStyle/>
        <a:p>
          <a:r>
            <a:rPr lang="en-US" sz="1600" b="1" u="none" dirty="0"/>
            <a:t>Self-Help Assistance</a:t>
          </a:r>
        </a:p>
      </dgm:t>
    </dgm:pt>
    <dgm:pt modelId="{826D5EE8-B2B0-4F9E-AAE9-9F02E9D218E3}" type="parTrans" cxnId="{25C715A5-ACEC-44D5-8C1A-663D3000F7C0}">
      <dgm:prSet/>
      <dgm:spPr/>
      <dgm:t>
        <a:bodyPr/>
        <a:lstStyle/>
        <a:p>
          <a:endParaRPr lang="en-US"/>
        </a:p>
      </dgm:t>
    </dgm:pt>
    <dgm:pt modelId="{03973ACE-5898-4B06-AF8F-141878234CE1}" type="sibTrans" cxnId="{25C715A5-ACEC-44D5-8C1A-663D3000F7C0}">
      <dgm:prSet/>
      <dgm:spPr/>
      <dgm:t>
        <a:bodyPr/>
        <a:lstStyle/>
        <a:p>
          <a:endParaRPr lang="en-US"/>
        </a:p>
      </dgm:t>
    </dgm:pt>
    <dgm:pt modelId="{B8FA39F8-A3B8-44BE-BD7D-CE5E50A28C75}">
      <dgm:prSet phldrT="[Text]" custT="1"/>
      <dgm:spPr>
        <a:solidFill>
          <a:schemeClr val="accent2">
            <a:lumMod val="60000"/>
            <a:lumOff val="40000"/>
          </a:schemeClr>
        </a:solidFill>
      </dgm:spPr>
      <dgm:t>
        <a:bodyPr/>
        <a:lstStyle/>
        <a:p>
          <a:r>
            <a:rPr lang="en-US" sz="1600" u="sng" dirty="0">
              <a:solidFill>
                <a:schemeClr val="tx1"/>
              </a:solidFill>
            </a:rPr>
            <a:t>Lisa Mizell</a:t>
          </a:r>
        </a:p>
      </dgm:t>
    </dgm:pt>
    <dgm:pt modelId="{285523BA-C117-4D30-8CC3-6C6F45FC087A}" type="parTrans" cxnId="{DA5ECAB1-8E36-452D-B73B-FF200E705A92}">
      <dgm:prSet/>
      <dgm:spPr/>
      <dgm:t>
        <a:bodyPr/>
        <a:lstStyle/>
        <a:p>
          <a:endParaRPr lang="en-US"/>
        </a:p>
      </dgm:t>
    </dgm:pt>
    <dgm:pt modelId="{07230E58-3DAE-4190-A083-ED2D3172A9AF}" type="sibTrans" cxnId="{DA5ECAB1-8E36-452D-B73B-FF200E705A92}">
      <dgm:prSet/>
      <dgm:spPr/>
      <dgm:t>
        <a:bodyPr/>
        <a:lstStyle/>
        <a:p>
          <a:endParaRPr lang="en-US"/>
        </a:p>
      </dgm:t>
    </dgm:pt>
    <dgm:pt modelId="{A37994CE-C1D5-40D8-8521-48CFB494C50F}">
      <dgm:prSet phldrT="[Text]" custT="1"/>
      <dgm:spPr>
        <a:solidFill>
          <a:schemeClr val="accent2">
            <a:lumMod val="60000"/>
            <a:lumOff val="40000"/>
          </a:schemeClr>
        </a:solidFill>
      </dgm:spPr>
      <dgm:t>
        <a:bodyPr/>
        <a:lstStyle/>
        <a:p>
          <a:r>
            <a:rPr lang="en-US" sz="1600" u="sng" dirty="0">
              <a:solidFill>
                <a:schemeClr val="tx1"/>
              </a:solidFill>
            </a:rPr>
            <a:t>(719)589-7621</a:t>
          </a:r>
        </a:p>
      </dgm:t>
    </dgm:pt>
    <dgm:pt modelId="{FEE21C0B-2419-4964-BFBF-4565E35000AF}" type="parTrans" cxnId="{9E66CC73-1F71-4A88-A383-74E6E29940E5}">
      <dgm:prSet/>
      <dgm:spPr/>
      <dgm:t>
        <a:bodyPr/>
        <a:lstStyle/>
        <a:p>
          <a:endParaRPr lang="en-US"/>
        </a:p>
      </dgm:t>
    </dgm:pt>
    <dgm:pt modelId="{8D0987F9-184D-47C8-A83A-2619F2D9B54A}" type="sibTrans" cxnId="{9E66CC73-1F71-4A88-A383-74E6E29940E5}">
      <dgm:prSet/>
      <dgm:spPr/>
      <dgm:t>
        <a:bodyPr/>
        <a:lstStyle/>
        <a:p>
          <a:endParaRPr lang="en-US"/>
        </a:p>
      </dgm:t>
    </dgm:pt>
    <dgm:pt modelId="{8A358512-66CC-4DF7-8405-5E63BE346A98}">
      <dgm:prSet phldrT="[Text]" custT="1"/>
      <dgm:spPr>
        <a:solidFill>
          <a:schemeClr val="accent2">
            <a:lumMod val="60000"/>
            <a:lumOff val="40000"/>
          </a:schemeClr>
        </a:solidFill>
      </dgm:spPr>
      <dgm:t>
        <a:bodyPr/>
        <a:lstStyle/>
        <a:p>
          <a:r>
            <a:rPr lang="en-US" sz="1600" u="sng" dirty="0">
              <a:solidFill>
                <a:schemeClr val="tx1"/>
              </a:solidFill>
            </a:rPr>
            <a:t>12selfhelp@judicial.state.so.us</a:t>
          </a:r>
        </a:p>
      </dgm:t>
    </dgm:pt>
    <dgm:pt modelId="{EB41B668-21C1-4CEE-9BB2-7909DE183A4C}" type="parTrans" cxnId="{A3FDE459-2FD5-48AF-B4DF-135B135571BD}">
      <dgm:prSet/>
      <dgm:spPr/>
      <dgm:t>
        <a:bodyPr/>
        <a:lstStyle/>
        <a:p>
          <a:endParaRPr lang="en-US"/>
        </a:p>
      </dgm:t>
    </dgm:pt>
    <dgm:pt modelId="{496E71A2-DDCF-498D-A3D3-EAEAAB813B6E}" type="sibTrans" cxnId="{A3FDE459-2FD5-48AF-B4DF-135B135571BD}">
      <dgm:prSet/>
      <dgm:spPr/>
      <dgm:t>
        <a:bodyPr/>
        <a:lstStyle/>
        <a:p>
          <a:endParaRPr lang="en-US"/>
        </a:p>
      </dgm:t>
    </dgm:pt>
    <dgm:pt modelId="{AAA21876-AEE7-451A-8720-CA4EA77CB367}" type="pres">
      <dgm:prSet presAssocID="{B468A412-B09E-4EA7-94CB-B5120468ED71}" presName="Name0" presStyleCnt="0">
        <dgm:presLayoutVars>
          <dgm:dir/>
          <dgm:animLvl val="lvl"/>
          <dgm:resizeHandles val="exact"/>
        </dgm:presLayoutVars>
      </dgm:prSet>
      <dgm:spPr/>
    </dgm:pt>
    <dgm:pt modelId="{483B1E45-D544-42FD-87CD-E81237C7D040}" type="pres">
      <dgm:prSet presAssocID="{39E163B9-5F7B-46E4-B974-4FCEC39035EB}" presName="linNode" presStyleCnt="0"/>
      <dgm:spPr/>
    </dgm:pt>
    <dgm:pt modelId="{2635B379-3D93-4DF6-B389-F2335C250A7F}" type="pres">
      <dgm:prSet presAssocID="{39E163B9-5F7B-46E4-B974-4FCEC39035EB}" presName="parTx" presStyleLbl="revTx" presStyleIdx="0" presStyleCnt="6">
        <dgm:presLayoutVars>
          <dgm:chMax val="1"/>
          <dgm:bulletEnabled val="1"/>
        </dgm:presLayoutVars>
      </dgm:prSet>
      <dgm:spPr/>
    </dgm:pt>
    <dgm:pt modelId="{3BF5B429-69BA-4391-9AC6-4F73F7DDF57C}" type="pres">
      <dgm:prSet presAssocID="{39E163B9-5F7B-46E4-B974-4FCEC39035EB}" presName="bracket" presStyleLbl="parChTrans1D1" presStyleIdx="0" presStyleCnt="6"/>
      <dgm:spPr/>
    </dgm:pt>
    <dgm:pt modelId="{216F847B-23C7-45F6-A5D3-CA8958E686EB}" type="pres">
      <dgm:prSet presAssocID="{39E163B9-5F7B-46E4-B974-4FCEC39035EB}" presName="spH" presStyleCnt="0"/>
      <dgm:spPr/>
    </dgm:pt>
    <dgm:pt modelId="{D496B679-7948-4EDB-871C-7F1603E04493}" type="pres">
      <dgm:prSet presAssocID="{39E163B9-5F7B-46E4-B974-4FCEC39035EB}" presName="desTx" presStyleLbl="node1" presStyleIdx="0" presStyleCnt="6" custLinFactNeighborX="16778" custLinFactNeighborY="-492">
        <dgm:presLayoutVars>
          <dgm:bulletEnabled val="1"/>
        </dgm:presLayoutVars>
      </dgm:prSet>
      <dgm:spPr/>
    </dgm:pt>
    <dgm:pt modelId="{90FE8E0A-BE6E-4510-BB85-AD6DF4634059}" type="pres">
      <dgm:prSet presAssocID="{9FEC7F4A-0417-485B-B3F5-6BEC8287761D}" presName="spV" presStyleCnt="0"/>
      <dgm:spPr/>
    </dgm:pt>
    <dgm:pt modelId="{FFFB2E5B-3345-4AB8-AAD0-9E7567A87702}" type="pres">
      <dgm:prSet presAssocID="{8417B0DA-7465-406E-84DC-C882F582A3C7}" presName="linNode" presStyleCnt="0"/>
      <dgm:spPr/>
    </dgm:pt>
    <dgm:pt modelId="{9D0BD6DC-AC2C-4842-BBA8-B01D4D7D6167}" type="pres">
      <dgm:prSet presAssocID="{8417B0DA-7465-406E-84DC-C882F582A3C7}" presName="parTx" presStyleLbl="revTx" presStyleIdx="1" presStyleCnt="6">
        <dgm:presLayoutVars>
          <dgm:chMax val="1"/>
          <dgm:bulletEnabled val="1"/>
        </dgm:presLayoutVars>
      </dgm:prSet>
      <dgm:spPr/>
    </dgm:pt>
    <dgm:pt modelId="{16BFC1E6-18D5-4430-9107-73B337412BF1}" type="pres">
      <dgm:prSet presAssocID="{8417B0DA-7465-406E-84DC-C882F582A3C7}" presName="bracket" presStyleLbl="parChTrans1D1" presStyleIdx="1" presStyleCnt="6"/>
      <dgm:spPr/>
    </dgm:pt>
    <dgm:pt modelId="{520215DA-A1EB-4DD5-B1CA-A276A96E9FC5}" type="pres">
      <dgm:prSet presAssocID="{8417B0DA-7465-406E-84DC-C882F582A3C7}" presName="spH" presStyleCnt="0"/>
      <dgm:spPr/>
    </dgm:pt>
    <dgm:pt modelId="{B4285A9D-8B40-4DA1-B537-0DD1EF83E913}" type="pres">
      <dgm:prSet presAssocID="{8417B0DA-7465-406E-84DC-C882F582A3C7}" presName="desTx" presStyleLbl="node1" presStyleIdx="1" presStyleCnt="6">
        <dgm:presLayoutVars>
          <dgm:bulletEnabled val="1"/>
        </dgm:presLayoutVars>
      </dgm:prSet>
      <dgm:spPr/>
    </dgm:pt>
    <dgm:pt modelId="{F35DB837-E60C-47F0-B083-BDCB216793D8}" type="pres">
      <dgm:prSet presAssocID="{CAA680A9-25C5-4211-8A43-2EEDEEC3D63D}" presName="spV" presStyleCnt="0"/>
      <dgm:spPr/>
    </dgm:pt>
    <dgm:pt modelId="{5AD043FB-80E1-4238-847D-18455ABFF2D0}" type="pres">
      <dgm:prSet presAssocID="{4F0F0080-3805-44B8-9386-CFC3DDFACCE0}" presName="linNode" presStyleCnt="0"/>
      <dgm:spPr/>
    </dgm:pt>
    <dgm:pt modelId="{18D12CA6-796D-4CD4-9876-8ADA6880D880}" type="pres">
      <dgm:prSet presAssocID="{4F0F0080-3805-44B8-9386-CFC3DDFACCE0}" presName="parTx" presStyleLbl="revTx" presStyleIdx="2" presStyleCnt="6">
        <dgm:presLayoutVars>
          <dgm:chMax val="1"/>
          <dgm:bulletEnabled val="1"/>
        </dgm:presLayoutVars>
      </dgm:prSet>
      <dgm:spPr/>
    </dgm:pt>
    <dgm:pt modelId="{541DEBE7-956B-4746-AD68-E7A38B9E3E3F}" type="pres">
      <dgm:prSet presAssocID="{4F0F0080-3805-44B8-9386-CFC3DDFACCE0}" presName="bracket" presStyleLbl="parChTrans1D1" presStyleIdx="2" presStyleCnt="6"/>
      <dgm:spPr/>
    </dgm:pt>
    <dgm:pt modelId="{B71C356B-0D4C-44AB-BDEA-E8428A12C791}" type="pres">
      <dgm:prSet presAssocID="{4F0F0080-3805-44B8-9386-CFC3DDFACCE0}" presName="spH" presStyleCnt="0"/>
      <dgm:spPr/>
    </dgm:pt>
    <dgm:pt modelId="{44C3B499-FEE5-4860-82F3-A493E2CB5A2B}" type="pres">
      <dgm:prSet presAssocID="{4F0F0080-3805-44B8-9386-CFC3DDFACCE0}" presName="desTx" presStyleLbl="node1" presStyleIdx="2" presStyleCnt="6">
        <dgm:presLayoutVars>
          <dgm:bulletEnabled val="1"/>
        </dgm:presLayoutVars>
      </dgm:prSet>
      <dgm:spPr/>
    </dgm:pt>
    <dgm:pt modelId="{25B4547C-C9D2-43C8-8A9F-39F111733525}" type="pres">
      <dgm:prSet presAssocID="{94C08D96-9D82-4249-8269-6AE8C08D3A7A}" presName="spV" presStyleCnt="0"/>
      <dgm:spPr/>
    </dgm:pt>
    <dgm:pt modelId="{CEDD6040-E364-4DAB-9378-53BC653093EF}" type="pres">
      <dgm:prSet presAssocID="{F1DA1A6E-591D-432F-8B16-CD2D3D365A83}" presName="linNode" presStyleCnt="0"/>
      <dgm:spPr/>
    </dgm:pt>
    <dgm:pt modelId="{751F07A9-057B-4474-A2F8-B97607F863F9}" type="pres">
      <dgm:prSet presAssocID="{F1DA1A6E-591D-432F-8B16-CD2D3D365A83}" presName="parTx" presStyleLbl="revTx" presStyleIdx="3" presStyleCnt="6" custScaleX="102067" custScaleY="160160">
        <dgm:presLayoutVars>
          <dgm:chMax val="1"/>
          <dgm:bulletEnabled val="1"/>
        </dgm:presLayoutVars>
      </dgm:prSet>
      <dgm:spPr/>
    </dgm:pt>
    <dgm:pt modelId="{9395BDEA-BEEF-4A56-AB93-7F1937D9E377}" type="pres">
      <dgm:prSet presAssocID="{F1DA1A6E-591D-432F-8B16-CD2D3D365A83}" presName="bracket" presStyleLbl="parChTrans1D1" presStyleIdx="3" presStyleCnt="6"/>
      <dgm:spPr/>
    </dgm:pt>
    <dgm:pt modelId="{92E1DF1A-FCE8-4179-9053-D01B9FA1A9AF}" type="pres">
      <dgm:prSet presAssocID="{F1DA1A6E-591D-432F-8B16-CD2D3D365A83}" presName="spH" presStyleCnt="0"/>
      <dgm:spPr/>
    </dgm:pt>
    <dgm:pt modelId="{E148BAAA-F651-4F33-A6A8-F1D1FE1D4E97}" type="pres">
      <dgm:prSet presAssocID="{F1DA1A6E-591D-432F-8B16-CD2D3D365A83}" presName="desTx" presStyleLbl="node1" presStyleIdx="3" presStyleCnt="6">
        <dgm:presLayoutVars>
          <dgm:bulletEnabled val="1"/>
        </dgm:presLayoutVars>
      </dgm:prSet>
      <dgm:spPr/>
    </dgm:pt>
    <dgm:pt modelId="{DEA11984-8ABE-4748-AE10-08C7FF7ED28B}" type="pres">
      <dgm:prSet presAssocID="{6605794C-6F46-4525-856E-0191666F3AFF}" presName="spV" presStyleCnt="0"/>
      <dgm:spPr/>
    </dgm:pt>
    <dgm:pt modelId="{F36C7D35-AAA9-435F-87C7-C1D0915E3F44}" type="pres">
      <dgm:prSet presAssocID="{3C60A335-A744-462C-9B77-C34C6E49E716}" presName="linNode" presStyleCnt="0"/>
      <dgm:spPr/>
    </dgm:pt>
    <dgm:pt modelId="{53E1B6DA-06EE-4799-974A-6EB1EC89BC0E}" type="pres">
      <dgm:prSet presAssocID="{3C60A335-A744-462C-9B77-C34C6E49E716}" presName="parTx" presStyleLbl="revTx" presStyleIdx="4" presStyleCnt="6">
        <dgm:presLayoutVars>
          <dgm:chMax val="1"/>
          <dgm:bulletEnabled val="1"/>
        </dgm:presLayoutVars>
      </dgm:prSet>
      <dgm:spPr/>
    </dgm:pt>
    <dgm:pt modelId="{4DFD5B13-2902-4023-8084-58A85F8645FB}" type="pres">
      <dgm:prSet presAssocID="{3C60A335-A744-462C-9B77-C34C6E49E716}" presName="bracket" presStyleLbl="parChTrans1D1" presStyleIdx="4" presStyleCnt="6"/>
      <dgm:spPr/>
    </dgm:pt>
    <dgm:pt modelId="{4EAAD667-7FB9-4086-8F64-C0C4A6684E92}" type="pres">
      <dgm:prSet presAssocID="{3C60A335-A744-462C-9B77-C34C6E49E716}" presName="spH" presStyleCnt="0"/>
      <dgm:spPr/>
    </dgm:pt>
    <dgm:pt modelId="{4ED4259E-DA17-4FC3-A9B4-7D5BC30AF163}" type="pres">
      <dgm:prSet presAssocID="{3C60A335-A744-462C-9B77-C34C6E49E716}" presName="desTx" presStyleLbl="node1" presStyleIdx="4" presStyleCnt="6">
        <dgm:presLayoutVars>
          <dgm:bulletEnabled val="1"/>
        </dgm:presLayoutVars>
      </dgm:prSet>
      <dgm:spPr/>
    </dgm:pt>
    <dgm:pt modelId="{E2CD322F-3A10-4F93-A995-EAFDE6FA5772}" type="pres">
      <dgm:prSet presAssocID="{39A74359-C550-4718-988A-6622BE669688}" presName="spV" presStyleCnt="0"/>
      <dgm:spPr/>
    </dgm:pt>
    <dgm:pt modelId="{3F39DB0A-434B-4F21-9E11-D7808D051730}" type="pres">
      <dgm:prSet presAssocID="{479FD89F-A016-480B-B8D9-FB7D4324C89C}" presName="linNode" presStyleCnt="0"/>
      <dgm:spPr/>
    </dgm:pt>
    <dgm:pt modelId="{C4C3550A-2883-4DC1-94DC-853844149C73}" type="pres">
      <dgm:prSet presAssocID="{479FD89F-A016-480B-B8D9-FB7D4324C89C}" presName="parTx" presStyleLbl="revTx" presStyleIdx="5" presStyleCnt="6">
        <dgm:presLayoutVars>
          <dgm:chMax val="1"/>
          <dgm:bulletEnabled val="1"/>
        </dgm:presLayoutVars>
      </dgm:prSet>
      <dgm:spPr/>
    </dgm:pt>
    <dgm:pt modelId="{AFF8AA5B-7625-4837-9494-1F3F0DA6D02A}" type="pres">
      <dgm:prSet presAssocID="{479FD89F-A016-480B-B8D9-FB7D4324C89C}" presName="bracket" presStyleLbl="parChTrans1D1" presStyleIdx="5" presStyleCnt="6"/>
      <dgm:spPr/>
    </dgm:pt>
    <dgm:pt modelId="{F6A77EC6-48C2-4A22-AFD7-3F991AB75365}" type="pres">
      <dgm:prSet presAssocID="{479FD89F-A016-480B-B8D9-FB7D4324C89C}" presName="spH" presStyleCnt="0"/>
      <dgm:spPr/>
    </dgm:pt>
    <dgm:pt modelId="{681ABFB8-28CE-489F-A634-6C04186F76DF}" type="pres">
      <dgm:prSet presAssocID="{479FD89F-A016-480B-B8D9-FB7D4324C89C}" presName="desTx" presStyleLbl="node1" presStyleIdx="5" presStyleCnt="6">
        <dgm:presLayoutVars>
          <dgm:bulletEnabled val="1"/>
        </dgm:presLayoutVars>
      </dgm:prSet>
      <dgm:spPr/>
    </dgm:pt>
  </dgm:ptLst>
  <dgm:cxnLst>
    <dgm:cxn modelId="{EB852E04-90C7-4513-9BDD-ADB69A519928}" type="presOf" srcId="{9DCA337E-52BC-4A0E-8F70-065998BBD6A7}" destId="{44C3B499-FEE5-4860-82F3-A493E2CB5A2B}" srcOrd="0" destOrd="1" presId="urn:diagrams.loki3.com/BracketList"/>
    <dgm:cxn modelId="{442FAB0F-4166-4A73-B68B-556F76C0FB01}" srcId="{B468A412-B09E-4EA7-94CB-B5120468ED71}" destId="{3C60A335-A744-462C-9B77-C34C6E49E716}" srcOrd="4" destOrd="0" parTransId="{99C9FD56-45CC-4FCF-8FB9-F0349C14C9EA}" sibTransId="{39A74359-C550-4718-988A-6622BE669688}"/>
    <dgm:cxn modelId="{17BEAE14-5126-4E44-BFB2-5A41D6EB0212}" type="presOf" srcId="{F1DA1A6E-591D-432F-8B16-CD2D3D365A83}" destId="{751F07A9-057B-4474-A2F8-B97607F863F9}" srcOrd="0" destOrd="0" presId="urn:diagrams.loki3.com/BracketList"/>
    <dgm:cxn modelId="{E348681E-5969-47C3-BECE-94EF6D353199}" srcId="{B468A412-B09E-4EA7-94CB-B5120468ED71}" destId="{F1DA1A6E-591D-432F-8B16-CD2D3D365A83}" srcOrd="3" destOrd="0" parTransId="{5FF598D2-1F57-4DFE-94C1-42B44BF52E93}" sibTransId="{6605794C-6F46-4525-856E-0191666F3AFF}"/>
    <dgm:cxn modelId="{22B5951E-4F3A-4471-A91B-D371E06B72BB}" type="presOf" srcId="{A37994CE-C1D5-40D8-8521-48CFB494C50F}" destId="{681ABFB8-28CE-489F-A634-6C04186F76DF}" srcOrd="0" destOrd="1" presId="urn:diagrams.loki3.com/BracketList"/>
    <dgm:cxn modelId="{505CB223-CC7A-4897-BA13-D1D847A19398}" srcId="{4F0F0080-3805-44B8-9386-CFC3DDFACCE0}" destId="{9DCA337E-52BC-4A0E-8F70-065998BBD6A7}" srcOrd="1" destOrd="0" parTransId="{28D96D95-9829-446E-B849-A4AD9E162AAD}" sibTransId="{E188C67E-7BBF-4B2E-9A08-3582B2C5CEAD}"/>
    <dgm:cxn modelId="{DC678624-829E-42A3-B13D-9A0FD089B8F5}" srcId="{B468A412-B09E-4EA7-94CB-B5120468ED71}" destId="{39E163B9-5F7B-46E4-B974-4FCEC39035EB}" srcOrd="0" destOrd="0" parTransId="{4480111C-4A96-4A4A-B27E-79C37704CA9A}" sibTransId="{9FEC7F4A-0417-485B-B3F5-6BEC8287761D}"/>
    <dgm:cxn modelId="{032FD924-ECD8-4A3E-9CC4-0E183CA6F673}" type="presOf" srcId="{8765375F-A981-4133-BB81-74D893F450D2}" destId="{D496B679-7948-4EDB-871C-7F1603E04493}" srcOrd="0" destOrd="2" presId="urn:diagrams.loki3.com/BracketList"/>
    <dgm:cxn modelId="{30106F2B-CBF6-4913-A23E-986104B9E4D9}" type="presOf" srcId="{39E163B9-5F7B-46E4-B974-4FCEC39035EB}" destId="{2635B379-3D93-4DF6-B389-F2335C250A7F}" srcOrd="0" destOrd="0" presId="urn:diagrams.loki3.com/BracketList"/>
    <dgm:cxn modelId="{D10B6C2F-670E-4D52-89E1-0E8669103394}" srcId="{8417B0DA-7465-406E-84DC-C882F582A3C7}" destId="{0F3F58E2-F3C6-4C5E-9999-92C4307FCEDB}" srcOrd="2" destOrd="0" parTransId="{32E07E15-86DA-43F8-B448-79C5B86B9886}" sibTransId="{F984F8E8-526D-4258-8CA4-96D027CDF826}"/>
    <dgm:cxn modelId="{AC253436-DA66-48A4-8AC5-D3F909B9D91C}" type="presOf" srcId="{182D6D60-BBFD-42E0-821A-202BA7E3584C}" destId="{4ED4259E-DA17-4FC3-A9B4-7D5BC30AF163}" srcOrd="0" destOrd="0" presId="urn:diagrams.loki3.com/BracketList"/>
    <dgm:cxn modelId="{B3BFD038-516E-4437-9CF6-96523BDF93C4}" srcId="{F1DA1A6E-591D-432F-8B16-CD2D3D365A83}" destId="{EA596C86-27EB-48E0-8DBD-840B409044D4}" srcOrd="1" destOrd="0" parTransId="{41CA2E3D-55E1-4E9C-A42B-03FEA720F669}" sibTransId="{80AD4061-DDD3-4DDE-9D8D-D12B074B4AD2}"/>
    <dgm:cxn modelId="{4AFFAD3D-473B-424D-9616-6966A24B8E21}" type="presOf" srcId="{41B04720-68C0-4FF5-9099-4FAB0099540A}" destId="{B4285A9D-8B40-4DA1-B537-0DD1EF83E913}" srcOrd="0" destOrd="1" presId="urn:diagrams.loki3.com/BracketList"/>
    <dgm:cxn modelId="{6D9DDB49-5B8F-4CB3-9089-176BABE88E42}" type="presOf" srcId="{E0F308C6-B1C9-4BE4-A606-C5A8B30D3C8E}" destId="{D496B679-7948-4EDB-871C-7F1603E04493}" srcOrd="0" destOrd="0" presId="urn:diagrams.loki3.com/BracketList"/>
    <dgm:cxn modelId="{72E0C86A-A0EA-420C-86ED-04559AFC0BB9}" type="presOf" srcId="{3C60A335-A744-462C-9B77-C34C6E49E716}" destId="{53E1B6DA-06EE-4799-974A-6EB1EC89BC0E}" srcOrd="0" destOrd="0" presId="urn:diagrams.loki3.com/BracketList"/>
    <dgm:cxn modelId="{6355D56B-4BFE-463F-871B-33B6AAF24FCF}" srcId="{B468A412-B09E-4EA7-94CB-B5120468ED71}" destId="{8417B0DA-7465-406E-84DC-C882F582A3C7}" srcOrd="1" destOrd="0" parTransId="{8D2D7DC9-B6C0-4087-99D2-7D6412644A1F}" sibTransId="{CAA680A9-25C5-4211-8A43-2EEDEEC3D63D}"/>
    <dgm:cxn modelId="{650C7C4C-B3A7-4696-8576-99422713404C}" srcId="{3C60A335-A744-462C-9B77-C34C6E49E716}" destId="{182D6D60-BBFD-42E0-821A-202BA7E3584C}" srcOrd="0" destOrd="0" parTransId="{458BA1BB-34A3-4B7A-A7DF-5CFA12C82CDF}" sibTransId="{4F16B757-34DF-4F57-AB49-1EFB5DD1C7F2}"/>
    <dgm:cxn modelId="{D57C554D-4916-44E4-BC8C-47BF613FB2B1}" srcId="{4F0F0080-3805-44B8-9386-CFC3DDFACCE0}" destId="{E6508D36-7324-4FDF-A179-5FAFE8205C13}" srcOrd="2" destOrd="0" parTransId="{FE9E6AD4-197A-46D6-B15D-DD054D5D227F}" sibTransId="{0FFE7EB3-B6C5-4753-B25A-9A0D41DC2C6D}"/>
    <dgm:cxn modelId="{B4DAE36F-0180-4EA4-99B9-96BBE87B5905}" srcId="{39E163B9-5F7B-46E4-B974-4FCEC39035EB}" destId="{8765375F-A981-4133-BB81-74D893F450D2}" srcOrd="2" destOrd="0" parTransId="{CB2A1F13-CF38-4134-921D-5C1BBC7F0F6B}" sibTransId="{FF528192-2E6C-4F6B-9A38-9731E378DA46}"/>
    <dgm:cxn modelId="{9221CE70-2D19-4868-B10C-425F7A145B31}" type="presOf" srcId="{0665F585-7598-4E48-9C2A-CE0C819D33F4}" destId="{44C3B499-FEE5-4860-82F3-A493E2CB5A2B}" srcOrd="0" destOrd="0" presId="urn:diagrams.loki3.com/BracketList"/>
    <dgm:cxn modelId="{9E66CC73-1F71-4A88-A383-74E6E29940E5}" srcId="{479FD89F-A016-480B-B8D9-FB7D4324C89C}" destId="{A37994CE-C1D5-40D8-8521-48CFB494C50F}" srcOrd="1" destOrd="0" parTransId="{FEE21C0B-2419-4964-BFBF-4565E35000AF}" sibTransId="{8D0987F9-184D-47C8-A83A-2619F2D9B54A}"/>
    <dgm:cxn modelId="{756C6958-01A9-4781-B4E9-7A0EFAF9FF09}" type="presOf" srcId="{B8FA39F8-A3B8-44BE-BD7D-CE5E50A28C75}" destId="{681ABFB8-28CE-489F-A634-6C04186F76DF}" srcOrd="0" destOrd="0" presId="urn:diagrams.loki3.com/BracketList"/>
    <dgm:cxn modelId="{A3FDE459-2FD5-48AF-B4DF-135B135571BD}" srcId="{479FD89F-A016-480B-B8D9-FB7D4324C89C}" destId="{8A358512-66CC-4DF7-8405-5E63BE346A98}" srcOrd="2" destOrd="0" parTransId="{EB41B668-21C1-4CEE-9BB2-7909DE183A4C}" sibTransId="{496E71A2-DDCF-498D-A3D3-EAEAAB813B6E}"/>
    <dgm:cxn modelId="{1B8D0587-CB13-4FF2-A5CD-5BB86A9E6DCA}" type="presOf" srcId="{EA596C86-27EB-48E0-8DBD-840B409044D4}" destId="{E148BAAA-F651-4F33-A6A8-F1D1FE1D4E97}" srcOrd="0" destOrd="1" presId="urn:diagrams.loki3.com/BracketList"/>
    <dgm:cxn modelId="{2F5AD08D-41B4-4218-8160-B45EEAB5E535}" srcId="{F1DA1A6E-591D-432F-8B16-CD2D3D365A83}" destId="{9883B7B0-B835-4FB3-9511-8E8FA920D16A}" srcOrd="0" destOrd="0" parTransId="{9B00772A-2884-4A09-ADBA-2F7CBCC69151}" sibTransId="{CBB09430-DC85-46B3-8AE5-5D1268579F09}"/>
    <dgm:cxn modelId="{19216E95-A264-45C3-B92D-B9CFC0710AC8}" type="presOf" srcId="{8A358512-66CC-4DF7-8405-5E63BE346A98}" destId="{681ABFB8-28CE-489F-A634-6C04186F76DF}" srcOrd="0" destOrd="2" presId="urn:diagrams.loki3.com/BracketList"/>
    <dgm:cxn modelId="{A2BC9798-3FAA-4912-81B9-351BDE988E88}" type="presOf" srcId="{8417B0DA-7465-406E-84DC-C882F582A3C7}" destId="{9D0BD6DC-AC2C-4842-BBA8-B01D4D7D6167}" srcOrd="0" destOrd="0" presId="urn:diagrams.loki3.com/BracketList"/>
    <dgm:cxn modelId="{44130399-3A5F-4EC7-9428-5285138ECBEF}" type="presOf" srcId="{4F0F0080-3805-44B8-9386-CFC3DDFACCE0}" destId="{18D12CA6-796D-4CD4-9876-8ADA6880D880}" srcOrd="0" destOrd="0" presId="urn:diagrams.loki3.com/BracketList"/>
    <dgm:cxn modelId="{66AEAA9F-0375-4B01-8DBD-1A33B5F90162}" type="presOf" srcId="{E6508D36-7324-4FDF-A179-5FAFE8205C13}" destId="{44C3B499-FEE5-4860-82F3-A493E2CB5A2B}" srcOrd="0" destOrd="2" presId="urn:diagrams.loki3.com/BracketList"/>
    <dgm:cxn modelId="{22FD61A3-0DB1-4AA1-8287-8FB94180300D}" type="presOf" srcId="{9883B7B0-B835-4FB3-9511-8E8FA920D16A}" destId="{E148BAAA-F651-4F33-A6A8-F1D1FE1D4E97}" srcOrd="0" destOrd="0" presId="urn:diagrams.loki3.com/BracketList"/>
    <dgm:cxn modelId="{F6945DA4-82CE-4880-830A-352F350E5CEC}" type="presOf" srcId="{A00E9C7A-386B-41A2-A4D0-12BEFB646E36}" destId="{B4285A9D-8B40-4DA1-B537-0DD1EF83E913}" srcOrd="0" destOrd="0" presId="urn:diagrams.loki3.com/BracketList"/>
    <dgm:cxn modelId="{25C715A5-ACEC-44D5-8C1A-663D3000F7C0}" srcId="{B468A412-B09E-4EA7-94CB-B5120468ED71}" destId="{479FD89F-A016-480B-B8D9-FB7D4324C89C}" srcOrd="5" destOrd="0" parTransId="{826D5EE8-B2B0-4F9E-AAE9-9F02E9D218E3}" sibTransId="{03973ACE-5898-4B06-AF8F-141878234CE1}"/>
    <dgm:cxn modelId="{DA5ECAB1-8E36-452D-B73B-FF200E705A92}" srcId="{479FD89F-A016-480B-B8D9-FB7D4324C89C}" destId="{B8FA39F8-A3B8-44BE-BD7D-CE5E50A28C75}" srcOrd="0" destOrd="0" parTransId="{285523BA-C117-4D30-8CC3-6C6F45FC087A}" sibTransId="{07230E58-3DAE-4190-A083-ED2D3172A9AF}"/>
    <dgm:cxn modelId="{C3FF16B5-115F-4914-917F-2D3D6CCED1E6}" srcId="{8417B0DA-7465-406E-84DC-C882F582A3C7}" destId="{41B04720-68C0-4FF5-9099-4FAB0099540A}" srcOrd="1" destOrd="0" parTransId="{81FC4546-CFC2-4BF5-8A5D-D161DEB09A6E}" sibTransId="{8C2FC005-4F57-4152-B23C-A0FEE8737DD4}"/>
    <dgm:cxn modelId="{355DE1B7-A474-46E5-9830-220F8157F932}" srcId="{4F0F0080-3805-44B8-9386-CFC3DDFACCE0}" destId="{0665F585-7598-4E48-9C2A-CE0C819D33F4}" srcOrd="0" destOrd="0" parTransId="{6D4D2A71-3E9E-49C4-A64B-C0C9F041E188}" sibTransId="{E11EDF45-4F2A-47A5-962D-3CA37C7C99B8}"/>
    <dgm:cxn modelId="{BD3B1BBF-04C0-4E07-A7C6-FE6792825E6B}" srcId="{39E163B9-5F7B-46E4-B974-4FCEC39035EB}" destId="{E0F308C6-B1C9-4BE4-A606-C5A8B30D3C8E}" srcOrd="0" destOrd="0" parTransId="{CEE21A45-C8B7-4F0E-AA33-A5B48E056454}" sibTransId="{D7497539-E595-4A1F-A23C-6A4ACC8B7101}"/>
    <dgm:cxn modelId="{6A410EC5-50A6-4F45-B010-57728D4C1DCF}" type="presOf" srcId="{0F3F58E2-F3C6-4C5E-9999-92C4307FCEDB}" destId="{B4285A9D-8B40-4DA1-B537-0DD1EF83E913}" srcOrd="0" destOrd="2" presId="urn:diagrams.loki3.com/BracketList"/>
    <dgm:cxn modelId="{FC269BD9-BDEC-4557-9E55-A5849FF94953}" type="presOf" srcId="{479FD89F-A016-480B-B8D9-FB7D4324C89C}" destId="{C4C3550A-2883-4DC1-94DC-853844149C73}" srcOrd="0" destOrd="0" presId="urn:diagrams.loki3.com/BracketList"/>
    <dgm:cxn modelId="{A91F18DC-2724-44B6-BE55-0FFB658DC729}" type="presOf" srcId="{B468A412-B09E-4EA7-94CB-B5120468ED71}" destId="{AAA21876-AEE7-451A-8720-CA4EA77CB367}" srcOrd="0" destOrd="0" presId="urn:diagrams.loki3.com/BracketList"/>
    <dgm:cxn modelId="{1285BEED-E139-454F-9202-E389AD18B230}" type="presOf" srcId="{7DE1CF62-1FFC-4CE2-9827-DF58C0A43D4F}" destId="{D496B679-7948-4EDB-871C-7F1603E04493}" srcOrd="0" destOrd="1" presId="urn:diagrams.loki3.com/BracketList"/>
    <dgm:cxn modelId="{9D407AF8-1F66-48D1-B82F-E4B336B5D121}" srcId="{B468A412-B09E-4EA7-94CB-B5120468ED71}" destId="{4F0F0080-3805-44B8-9386-CFC3DDFACCE0}" srcOrd="2" destOrd="0" parTransId="{1295BB40-78ED-4B64-87ED-9250075B7F4F}" sibTransId="{94C08D96-9D82-4249-8269-6AE8C08D3A7A}"/>
    <dgm:cxn modelId="{44F90DF9-9EB8-4E5E-B613-039CEC78823E}" srcId="{8417B0DA-7465-406E-84DC-C882F582A3C7}" destId="{A00E9C7A-386B-41A2-A4D0-12BEFB646E36}" srcOrd="0" destOrd="0" parTransId="{450787E3-080A-476A-BC2A-CD189D7117DC}" sibTransId="{314B5493-9871-4FA9-B3BA-B23A033E777F}"/>
    <dgm:cxn modelId="{07DEBEFB-134B-4A78-9219-E929B24AC7FE}" srcId="{39E163B9-5F7B-46E4-B974-4FCEC39035EB}" destId="{7DE1CF62-1FFC-4CE2-9827-DF58C0A43D4F}" srcOrd="1" destOrd="0" parTransId="{F42ADE6F-3FAD-448B-9E16-C95E31F39E20}" sibTransId="{D2995AE7-B511-421B-A8CB-21ACC30981D4}"/>
    <dgm:cxn modelId="{05CD782D-2C6B-429C-8437-455B8E206BBE}" type="presParOf" srcId="{AAA21876-AEE7-451A-8720-CA4EA77CB367}" destId="{483B1E45-D544-42FD-87CD-E81237C7D040}" srcOrd="0" destOrd="0" presId="urn:diagrams.loki3.com/BracketList"/>
    <dgm:cxn modelId="{DE96A548-878E-4855-887C-7701A5FC2B9C}" type="presParOf" srcId="{483B1E45-D544-42FD-87CD-E81237C7D040}" destId="{2635B379-3D93-4DF6-B389-F2335C250A7F}" srcOrd="0" destOrd="0" presId="urn:diagrams.loki3.com/BracketList"/>
    <dgm:cxn modelId="{11B3F88A-FB84-4D3C-9182-A2100A56AF36}" type="presParOf" srcId="{483B1E45-D544-42FD-87CD-E81237C7D040}" destId="{3BF5B429-69BA-4391-9AC6-4F73F7DDF57C}" srcOrd="1" destOrd="0" presId="urn:diagrams.loki3.com/BracketList"/>
    <dgm:cxn modelId="{39560A07-E34C-4259-9C45-2303FA0E214C}" type="presParOf" srcId="{483B1E45-D544-42FD-87CD-E81237C7D040}" destId="{216F847B-23C7-45F6-A5D3-CA8958E686EB}" srcOrd="2" destOrd="0" presId="urn:diagrams.loki3.com/BracketList"/>
    <dgm:cxn modelId="{317C5460-C49B-4CD0-A795-96A8D79E1CBD}" type="presParOf" srcId="{483B1E45-D544-42FD-87CD-E81237C7D040}" destId="{D496B679-7948-4EDB-871C-7F1603E04493}" srcOrd="3" destOrd="0" presId="urn:diagrams.loki3.com/BracketList"/>
    <dgm:cxn modelId="{DA0C9D53-6546-4607-87AA-C6FAE93FB090}" type="presParOf" srcId="{AAA21876-AEE7-451A-8720-CA4EA77CB367}" destId="{90FE8E0A-BE6E-4510-BB85-AD6DF4634059}" srcOrd="1" destOrd="0" presId="urn:diagrams.loki3.com/BracketList"/>
    <dgm:cxn modelId="{3101ADF9-3B5D-4514-A650-0E6A0F22C1A6}" type="presParOf" srcId="{AAA21876-AEE7-451A-8720-CA4EA77CB367}" destId="{FFFB2E5B-3345-4AB8-AAD0-9E7567A87702}" srcOrd="2" destOrd="0" presId="urn:diagrams.loki3.com/BracketList"/>
    <dgm:cxn modelId="{492C019E-7E87-431B-BE59-F35E32DF9B1C}" type="presParOf" srcId="{FFFB2E5B-3345-4AB8-AAD0-9E7567A87702}" destId="{9D0BD6DC-AC2C-4842-BBA8-B01D4D7D6167}" srcOrd="0" destOrd="0" presId="urn:diagrams.loki3.com/BracketList"/>
    <dgm:cxn modelId="{15F7E59D-0D06-432E-BB77-63C545F84AB9}" type="presParOf" srcId="{FFFB2E5B-3345-4AB8-AAD0-9E7567A87702}" destId="{16BFC1E6-18D5-4430-9107-73B337412BF1}" srcOrd="1" destOrd="0" presId="urn:diagrams.loki3.com/BracketList"/>
    <dgm:cxn modelId="{B7B2FE01-476A-4872-8526-3663D2CA191C}" type="presParOf" srcId="{FFFB2E5B-3345-4AB8-AAD0-9E7567A87702}" destId="{520215DA-A1EB-4DD5-B1CA-A276A96E9FC5}" srcOrd="2" destOrd="0" presId="urn:diagrams.loki3.com/BracketList"/>
    <dgm:cxn modelId="{CDD41260-9799-48EA-8445-9883FA50C1FD}" type="presParOf" srcId="{FFFB2E5B-3345-4AB8-AAD0-9E7567A87702}" destId="{B4285A9D-8B40-4DA1-B537-0DD1EF83E913}" srcOrd="3" destOrd="0" presId="urn:diagrams.loki3.com/BracketList"/>
    <dgm:cxn modelId="{C045F8B9-8542-4343-91FE-73EBA718ADCA}" type="presParOf" srcId="{AAA21876-AEE7-451A-8720-CA4EA77CB367}" destId="{F35DB837-E60C-47F0-B083-BDCB216793D8}" srcOrd="3" destOrd="0" presId="urn:diagrams.loki3.com/BracketList"/>
    <dgm:cxn modelId="{F781F2D3-2A67-4F66-9C5B-36A96F3564C5}" type="presParOf" srcId="{AAA21876-AEE7-451A-8720-CA4EA77CB367}" destId="{5AD043FB-80E1-4238-847D-18455ABFF2D0}" srcOrd="4" destOrd="0" presId="urn:diagrams.loki3.com/BracketList"/>
    <dgm:cxn modelId="{29971D94-C805-466A-9E19-2456C4FDFBE1}" type="presParOf" srcId="{5AD043FB-80E1-4238-847D-18455ABFF2D0}" destId="{18D12CA6-796D-4CD4-9876-8ADA6880D880}" srcOrd="0" destOrd="0" presId="urn:diagrams.loki3.com/BracketList"/>
    <dgm:cxn modelId="{D325FF1E-BAD3-4372-BDBE-FB225D8B72AA}" type="presParOf" srcId="{5AD043FB-80E1-4238-847D-18455ABFF2D0}" destId="{541DEBE7-956B-4746-AD68-E7A38B9E3E3F}" srcOrd="1" destOrd="0" presId="urn:diagrams.loki3.com/BracketList"/>
    <dgm:cxn modelId="{F5CBAD83-7C5F-462E-B84E-8E91DA8255F3}" type="presParOf" srcId="{5AD043FB-80E1-4238-847D-18455ABFF2D0}" destId="{B71C356B-0D4C-44AB-BDEA-E8428A12C791}" srcOrd="2" destOrd="0" presId="urn:diagrams.loki3.com/BracketList"/>
    <dgm:cxn modelId="{D9225939-DB99-43F2-B165-B497BE9C8A03}" type="presParOf" srcId="{5AD043FB-80E1-4238-847D-18455ABFF2D0}" destId="{44C3B499-FEE5-4860-82F3-A493E2CB5A2B}" srcOrd="3" destOrd="0" presId="urn:diagrams.loki3.com/BracketList"/>
    <dgm:cxn modelId="{7F8A3516-3927-49E5-8471-245300A37C14}" type="presParOf" srcId="{AAA21876-AEE7-451A-8720-CA4EA77CB367}" destId="{25B4547C-C9D2-43C8-8A9F-39F111733525}" srcOrd="5" destOrd="0" presId="urn:diagrams.loki3.com/BracketList"/>
    <dgm:cxn modelId="{50ECF99B-8123-4DB8-AD5F-5EA80CA1DB36}" type="presParOf" srcId="{AAA21876-AEE7-451A-8720-CA4EA77CB367}" destId="{CEDD6040-E364-4DAB-9378-53BC653093EF}" srcOrd="6" destOrd="0" presId="urn:diagrams.loki3.com/BracketList"/>
    <dgm:cxn modelId="{238AC0F5-5CD9-4F02-8BD7-428C7F1CC787}" type="presParOf" srcId="{CEDD6040-E364-4DAB-9378-53BC653093EF}" destId="{751F07A9-057B-4474-A2F8-B97607F863F9}" srcOrd="0" destOrd="0" presId="urn:diagrams.loki3.com/BracketList"/>
    <dgm:cxn modelId="{30FDBD9A-A30A-451D-AB45-2CE7E6A4E942}" type="presParOf" srcId="{CEDD6040-E364-4DAB-9378-53BC653093EF}" destId="{9395BDEA-BEEF-4A56-AB93-7F1937D9E377}" srcOrd="1" destOrd="0" presId="urn:diagrams.loki3.com/BracketList"/>
    <dgm:cxn modelId="{07C60984-7F3B-4EEC-9FD3-C49F70D3AE60}" type="presParOf" srcId="{CEDD6040-E364-4DAB-9378-53BC653093EF}" destId="{92E1DF1A-FCE8-4179-9053-D01B9FA1A9AF}" srcOrd="2" destOrd="0" presId="urn:diagrams.loki3.com/BracketList"/>
    <dgm:cxn modelId="{178258AB-02BF-40D7-A37C-E8149B6B3468}" type="presParOf" srcId="{CEDD6040-E364-4DAB-9378-53BC653093EF}" destId="{E148BAAA-F651-4F33-A6A8-F1D1FE1D4E97}" srcOrd="3" destOrd="0" presId="urn:diagrams.loki3.com/BracketList"/>
    <dgm:cxn modelId="{1323729D-57F2-4D96-BCE0-59BCE8339C89}" type="presParOf" srcId="{AAA21876-AEE7-451A-8720-CA4EA77CB367}" destId="{DEA11984-8ABE-4748-AE10-08C7FF7ED28B}" srcOrd="7" destOrd="0" presId="urn:diagrams.loki3.com/BracketList"/>
    <dgm:cxn modelId="{F4AC73EA-7D79-4380-9511-3CE636203FDF}" type="presParOf" srcId="{AAA21876-AEE7-451A-8720-CA4EA77CB367}" destId="{F36C7D35-AAA9-435F-87C7-C1D0915E3F44}" srcOrd="8" destOrd="0" presId="urn:diagrams.loki3.com/BracketList"/>
    <dgm:cxn modelId="{9A8CD12D-055E-42AC-A08B-1F74C9F83C57}" type="presParOf" srcId="{F36C7D35-AAA9-435F-87C7-C1D0915E3F44}" destId="{53E1B6DA-06EE-4799-974A-6EB1EC89BC0E}" srcOrd="0" destOrd="0" presId="urn:diagrams.loki3.com/BracketList"/>
    <dgm:cxn modelId="{84EF9FA4-76CC-437A-BA31-AD8A9284FCDA}" type="presParOf" srcId="{F36C7D35-AAA9-435F-87C7-C1D0915E3F44}" destId="{4DFD5B13-2902-4023-8084-58A85F8645FB}" srcOrd="1" destOrd="0" presId="urn:diagrams.loki3.com/BracketList"/>
    <dgm:cxn modelId="{48952C8B-9EDE-43E2-AB30-DB39FE214539}" type="presParOf" srcId="{F36C7D35-AAA9-435F-87C7-C1D0915E3F44}" destId="{4EAAD667-7FB9-4086-8F64-C0C4A6684E92}" srcOrd="2" destOrd="0" presId="urn:diagrams.loki3.com/BracketList"/>
    <dgm:cxn modelId="{CA619CA9-7E2F-48DD-A200-9C1D0198639E}" type="presParOf" srcId="{F36C7D35-AAA9-435F-87C7-C1D0915E3F44}" destId="{4ED4259E-DA17-4FC3-A9B4-7D5BC30AF163}" srcOrd="3" destOrd="0" presId="urn:diagrams.loki3.com/BracketList"/>
    <dgm:cxn modelId="{E247B9D9-5CF4-47AE-8722-F9B4D74EB8CB}" type="presParOf" srcId="{AAA21876-AEE7-451A-8720-CA4EA77CB367}" destId="{E2CD322F-3A10-4F93-A995-EAFDE6FA5772}" srcOrd="9" destOrd="0" presId="urn:diagrams.loki3.com/BracketList"/>
    <dgm:cxn modelId="{63BD417F-A178-43BC-AC82-D0A67662ED6A}" type="presParOf" srcId="{AAA21876-AEE7-451A-8720-CA4EA77CB367}" destId="{3F39DB0A-434B-4F21-9E11-D7808D051730}" srcOrd="10" destOrd="0" presId="urn:diagrams.loki3.com/BracketList"/>
    <dgm:cxn modelId="{A99D51F4-02C7-4608-BDDE-DE478F52C1EB}" type="presParOf" srcId="{3F39DB0A-434B-4F21-9E11-D7808D051730}" destId="{C4C3550A-2883-4DC1-94DC-853844149C73}" srcOrd="0" destOrd="0" presId="urn:diagrams.loki3.com/BracketList"/>
    <dgm:cxn modelId="{BAB46AD3-9ECB-40AB-88D8-5A121E1E64C9}" type="presParOf" srcId="{3F39DB0A-434B-4F21-9E11-D7808D051730}" destId="{AFF8AA5B-7625-4837-9494-1F3F0DA6D02A}" srcOrd="1" destOrd="0" presId="urn:diagrams.loki3.com/BracketList"/>
    <dgm:cxn modelId="{8DD71204-61EE-4730-BB0E-B8F02495E967}" type="presParOf" srcId="{3F39DB0A-434B-4F21-9E11-D7808D051730}" destId="{F6A77EC6-48C2-4A22-AFD7-3F991AB75365}" srcOrd="2" destOrd="0" presId="urn:diagrams.loki3.com/BracketList"/>
    <dgm:cxn modelId="{266AB893-9526-4F39-A410-E09F528529F7}" type="presParOf" srcId="{3F39DB0A-434B-4F21-9E11-D7808D051730}" destId="{681ABFB8-28CE-489F-A634-6C04186F76D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D1118-DDC4-4B8B-82DB-0106ED781AE1}">
      <dsp:nvSpPr>
        <dsp:cNvPr id="0" name=""/>
        <dsp:cNvSpPr/>
      </dsp:nvSpPr>
      <dsp:spPr>
        <a:xfrm>
          <a:off x="987" y="0"/>
          <a:ext cx="2568401" cy="457128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DOLA Emergency Rental Assistance</a:t>
          </a:r>
        </a:p>
        <a:p>
          <a:pPr marL="0" lvl="0" indent="0" algn="ctr" defTabSz="889000">
            <a:lnSpc>
              <a:spcPct val="90000"/>
            </a:lnSpc>
            <a:spcBef>
              <a:spcPct val="0"/>
            </a:spcBef>
            <a:spcAft>
              <a:spcPct val="35000"/>
            </a:spcAft>
            <a:buNone/>
          </a:pPr>
          <a:r>
            <a:rPr lang="en-US" sz="1400" kern="1200" dirty="0">
              <a:hlinkClick xmlns:r="http://schemas.openxmlformats.org/officeDocument/2006/relationships" r:id="" action="ppaction://noaction"/>
            </a:rPr>
            <a:t>https//cdola.Colorado.gov/office-of-homeless-initiatives</a:t>
          </a:r>
          <a:endParaRPr lang="en-US" sz="1400" kern="1200" dirty="0"/>
        </a:p>
        <a:p>
          <a:pPr marL="0" lvl="0" indent="0" algn="ctr" defTabSz="889000">
            <a:lnSpc>
              <a:spcPct val="90000"/>
            </a:lnSpc>
            <a:spcBef>
              <a:spcPct val="0"/>
            </a:spcBef>
            <a:spcAft>
              <a:spcPct val="35000"/>
            </a:spcAft>
            <a:buNone/>
          </a:pPr>
          <a:endParaRPr lang="en-US" sz="1100" kern="1200" dirty="0"/>
        </a:p>
      </dsp:txBody>
      <dsp:txXfrm>
        <a:off x="987" y="0"/>
        <a:ext cx="2568401" cy="1371384"/>
      </dsp:txXfrm>
    </dsp:sp>
    <dsp:sp modelId="{7E4E339A-FF1D-4E6B-97CA-7FD2233DDFFF}">
      <dsp:nvSpPr>
        <dsp:cNvPr id="0" name=""/>
        <dsp:cNvSpPr/>
      </dsp:nvSpPr>
      <dsp:spPr>
        <a:xfrm>
          <a:off x="257827" y="1371384"/>
          <a:ext cx="2054721" cy="2971332"/>
        </a:xfrm>
        <a:prstGeom prst="roundRect">
          <a:avLst>
            <a:gd name="adj" fmla="val 1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kern="1200" dirty="0"/>
            <a:t>Requires a Court Summons</a:t>
          </a:r>
        </a:p>
        <a:p>
          <a:pPr marL="0" lvl="0" indent="0" algn="ctr" defTabSz="933450">
            <a:lnSpc>
              <a:spcPct val="90000"/>
            </a:lnSpc>
            <a:spcBef>
              <a:spcPct val="0"/>
            </a:spcBef>
            <a:spcAft>
              <a:spcPct val="35000"/>
            </a:spcAft>
            <a:buFont typeface="Arial" panose="020B0604020202020204" pitchFamily="34" charset="0"/>
            <a:buNone/>
          </a:pPr>
          <a:endParaRPr lang="en-US" sz="2100" kern="1200" dirty="0"/>
        </a:p>
        <a:p>
          <a:pPr marL="0" lvl="0" indent="0" algn="ctr" defTabSz="933450">
            <a:lnSpc>
              <a:spcPct val="90000"/>
            </a:lnSpc>
            <a:spcBef>
              <a:spcPct val="0"/>
            </a:spcBef>
            <a:spcAft>
              <a:spcPct val="35000"/>
            </a:spcAft>
            <a:buFont typeface="Arial" panose="020B0604020202020204" pitchFamily="34" charset="0"/>
            <a:buNone/>
          </a:pPr>
          <a:r>
            <a:rPr lang="en-US" sz="2100" kern="1200" dirty="0"/>
            <a:t>Need ID, lease, ledger, proof of income, and client narrative</a:t>
          </a:r>
        </a:p>
      </dsp:txBody>
      <dsp:txXfrm>
        <a:off x="318008" y="1431565"/>
        <a:ext cx="1934359" cy="2850970"/>
      </dsp:txXfrm>
    </dsp:sp>
    <dsp:sp modelId="{3BCB7FF0-B9B8-482F-BA88-585FBB506B40}">
      <dsp:nvSpPr>
        <dsp:cNvPr id="0" name=""/>
        <dsp:cNvSpPr/>
      </dsp:nvSpPr>
      <dsp:spPr>
        <a:xfrm>
          <a:off x="2762019" y="0"/>
          <a:ext cx="2568401" cy="4571280"/>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2-1-1</a:t>
          </a:r>
        </a:p>
        <a:p>
          <a:pPr marL="0" lvl="0" indent="0" algn="ctr" defTabSz="889000">
            <a:lnSpc>
              <a:spcPct val="90000"/>
            </a:lnSpc>
            <a:spcBef>
              <a:spcPct val="0"/>
            </a:spcBef>
            <a:spcAft>
              <a:spcPct val="35000"/>
            </a:spcAft>
            <a:buNone/>
          </a:pPr>
          <a:r>
            <a:rPr lang="en-US" sz="1400" kern="1200" dirty="0">
              <a:hlinkClick xmlns:r="http://schemas.openxmlformats.org/officeDocument/2006/relationships" r:id="" action="ppaction://noaction"/>
            </a:rPr>
            <a:t>https://search.211colorado.org</a:t>
          </a:r>
          <a:endParaRPr lang="en-US" sz="1400" kern="1200" dirty="0"/>
        </a:p>
        <a:p>
          <a:pPr marL="0" lvl="0" indent="0" algn="ctr" defTabSz="889000">
            <a:lnSpc>
              <a:spcPct val="90000"/>
            </a:lnSpc>
            <a:spcBef>
              <a:spcPct val="0"/>
            </a:spcBef>
            <a:spcAft>
              <a:spcPct val="35000"/>
            </a:spcAft>
            <a:buNone/>
          </a:pPr>
          <a:endParaRPr lang="en-US" sz="1100" kern="1200" dirty="0"/>
        </a:p>
      </dsp:txBody>
      <dsp:txXfrm>
        <a:off x="2762019" y="0"/>
        <a:ext cx="2568401" cy="1371384"/>
      </dsp:txXfrm>
    </dsp:sp>
    <dsp:sp modelId="{ECF6D6C6-DBD3-4478-83F7-A5C8D1DDDA5F}">
      <dsp:nvSpPr>
        <dsp:cNvPr id="0" name=""/>
        <dsp:cNvSpPr/>
      </dsp:nvSpPr>
      <dsp:spPr>
        <a:xfrm>
          <a:off x="3018859" y="1371384"/>
          <a:ext cx="2054721" cy="2971332"/>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Assistance Finding Food</a:t>
          </a:r>
        </a:p>
        <a:p>
          <a:pPr marL="0" lvl="0" indent="0" algn="ctr" defTabSz="933450">
            <a:lnSpc>
              <a:spcPct val="90000"/>
            </a:lnSpc>
            <a:spcBef>
              <a:spcPct val="0"/>
            </a:spcBef>
            <a:spcAft>
              <a:spcPct val="35000"/>
            </a:spcAft>
            <a:buNone/>
          </a:pPr>
          <a:r>
            <a:rPr lang="en-US" sz="2100" kern="1200" dirty="0"/>
            <a:t>Paying House Bills</a:t>
          </a:r>
        </a:p>
        <a:p>
          <a:pPr marL="0" lvl="0" indent="0" algn="ctr" defTabSz="933450">
            <a:lnSpc>
              <a:spcPct val="90000"/>
            </a:lnSpc>
            <a:spcBef>
              <a:spcPct val="0"/>
            </a:spcBef>
            <a:spcAft>
              <a:spcPct val="35000"/>
            </a:spcAft>
            <a:buNone/>
          </a:pPr>
          <a:r>
            <a:rPr lang="en-US" sz="2100" kern="1200" dirty="0"/>
            <a:t>Accessing Free Childcare</a:t>
          </a:r>
        </a:p>
        <a:p>
          <a:pPr marL="0" lvl="0" indent="0" algn="ctr" defTabSz="933450">
            <a:lnSpc>
              <a:spcPct val="90000"/>
            </a:lnSpc>
            <a:spcBef>
              <a:spcPct val="0"/>
            </a:spcBef>
            <a:spcAft>
              <a:spcPct val="35000"/>
            </a:spcAft>
            <a:buNone/>
          </a:pPr>
          <a:r>
            <a:rPr lang="en-US" sz="2100" kern="1200" dirty="0"/>
            <a:t>Other Essential Services</a:t>
          </a:r>
        </a:p>
      </dsp:txBody>
      <dsp:txXfrm>
        <a:off x="3079040" y="1431565"/>
        <a:ext cx="1934359" cy="2850970"/>
      </dsp:txXfrm>
    </dsp:sp>
    <dsp:sp modelId="{28937FE2-7572-4FE8-9FF5-0326B1A9B3B0}">
      <dsp:nvSpPr>
        <dsp:cNvPr id="0" name=""/>
        <dsp:cNvSpPr/>
      </dsp:nvSpPr>
      <dsp:spPr>
        <a:xfrm>
          <a:off x="5524038" y="0"/>
          <a:ext cx="2568401" cy="4571280"/>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La Puente Home, Inc.</a:t>
          </a:r>
        </a:p>
        <a:p>
          <a:pPr marL="0" lvl="0" indent="0" algn="ctr" defTabSz="889000">
            <a:lnSpc>
              <a:spcPct val="90000"/>
            </a:lnSpc>
            <a:spcBef>
              <a:spcPct val="0"/>
            </a:spcBef>
            <a:spcAft>
              <a:spcPct val="35000"/>
            </a:spcAft>
            <a:buNone/>
          </a:pPr>
          <a:r>
            <a:rPr lang="en-US" sz="1400" kern="1200" dirty="0">
              <a:hlinkClick xmlns:r="http://schemas.openxmlformats.org/officeDocument/2006/relationships" r:id="" action="ppaction://noaction"/>
            </a:rPr>
            <a:t>www.lapuentehome.org</a:t>
          </a:r>
          <a:endParaRPr lang="en-US" sz="1400" kern="1200" dirty="0"/>
        </a:p>
        <a:p>
          <a:pPr marL="0" lvl="0" indent="0" algn="ctr" defTabSz="889000">
            <a:lnSpc>
              <a:spcPct val="90000"/>
            </a:lnSpc>
            <a:spcBef>
              <a:spcPct val="0"/>
            </a:spcBef>
            <a:spcAft>
              <a:spcPct val="35000"/>
            </a:spcAft>
            <a:buNone/>
          </a:pPr>
          <a:r>
            <a:rPr lang="en-US" sz="1600" kern="1200" dirty="0"/>
            <a:t>(719)589-5909</a:t>
          </a:r>
        </a:p>
      </dsp:txBody>
      <dsp:txXfrm>
        <a:off x="5524038" y="0"/>
        <a:ext cx="2568401" cy="1371384"/>
      </dsp:txXfrm>
    </dsp:sp>
    <dsp:sp modelId="{9EFE37E2-4EB1-4514-B402-6D52C9BFACA1}">
      <dsp:nvSpPr>
        <dsp:cNvPr id="0" name=""/>
        <dsp:cNvSpPr/>
      </dsp:nvSpPr>
      <dsp:spPr>
        <a:xfrm>
          <a:off x="5779890" y="1371384"/>
          <a:ext cx="2054721" cy="2971332"/>
        </a:xfrm>
        <a:prstGeom prst="roundRect">
          <a:avLst>
            <a:gd name="adj" fmla="val 1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Requires an Eviction Notice/Demand</a:t>
          </a:r>
        </a:p>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r>
            <a:rPr lang="en-US" sz="2100" kern="1200" dirty="0"/>
            <a:t>Need ID, lease, ledger, proof of income, and client narrative</a:t>
          </a:r>
        </a:p>
      </dsp:txBody>
      <dsp:txXfrm>
        <a:off x="5840071" y="1431565"/>
        <a:ext cx="1934359" cy="2850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A4628-DC70-42DF-862A-33FBCAE7523B}">
      <dsp:nvSpPr>
        <dsp:cNvPr id="0" name=""/>
        <dsp:cNvSpPr/>
      </dsp:nvSpPr>
      <dsp:spPr>
        <a:xfrm>
          <a:off x="0" y="244867"/>
          <a:ext cx="2206480"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SLV Pro Bono</a:t>
          </a:r>
        </a:p>
      </dsp:txBody>
      <dsp:txXfrm>
        <a:off x="0" y="244867"/>
        <a:ext cx="2206480" cy="673200"/>
      </dsp:txXfrm>
    </dsp:sp>
    <dsp:sp modelId="{BB0C8583-66D4-4E98-8B75-E45ABDB65093}">
      <dsp:nvSpPr>
        <dsp:cNvPr id="0" name=""/>
        <dsp:cNvSpPr/>
      </dsp:nvSpPr>
      <dsp:spPr>
        <a:xfrm>
          <a:off x="2206480" y="13454"/>
          <a:ext cx="441296" cy="113602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B0D64-0661-484C-999D-5C0823F01A19}">
      <dsp:nvSpPr>
        <dsp:cNvPr id="0" name=""/>
        <dsp:cNvSpPr/>
      </dsp:nvSpPr>
      <dsp:spPr>
        <a:xfrm>
          <a:off x="2824295" y="13454"/>
          <a:ext cx="6001626" cy="1136025"/>
        </a:xfrm>
        <a:prstGeom prst="rect">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Free Consultation</a:t>
          </a:r>
        </a:p>
        <a:p>
          <a:pPr marL="171450" lvl="1" indent="-171450" algn="l" defTabSz="711200">
            <a:lnSpc>
              <a:spcPct val="90000"/>
            </a:lnSpc>
            <a:spcBef>
              <a:spcPct val="0"/>
            </a:spcBef>
            <a:spcAft>
              <a:spcPct val="15000"/>
            </a:spcAft>
            <a:buChar char="•"/>
          </a:pPr>
          <a:r>
            <a:rPr lang="en-US" sz="1600" kern="1200" dirty="0">
              <a:solidFill>
                <a:schemeClr val="tx1"/>
              </a:solidFill>
            </a:rPr>
            <a:t>Legal Help with Eviction</a:t>
          </a:r>
        </a:p>
        <a:p>
          <a:pPr marL="171450" lvl="1" indent="-171450" algn="l" defTabSz="711200">
            <a:lnSpc>
              <a:spcPct val="90000"/>
            </a:lnSpc>
            <a:spcBef>
              <a:spcPct val="0"/>
            </a:spcBef>
            <a:spcAft>
              <a:spcPct val="15000"/>
            </a:spcAft>
            <a:buChar char="•"/>
          </a:pPr>
          <a:r>
            <a:rPr lang="en-US" sz="1600" kern="12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slvprobono1@hotmail.com</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(719)589-6534</a:t>
          </a:r>
        </a:p>
      </dsp:txBody>
      <dsp:txXfrm>
        <a:off x="2824295" y="13454"/>
        <a:ext cx="6001626" cy="1136025"/>
      </dsp:txXfrm>
    </dsp:sp>
    <dsp:sp modelId="{1E1CFABE-4ADF-4E8F-9510-9419E2FF6747}">
      <dsp:nvSpPr>
        <dsp:cNvPr id="0" name=""/>
        <dsp:cNvSpPr/>
      </dsp:nvSpPr>
      <dsp:spPr>
        <a:xfrm>
          <a:off x="0" y="1629517"/>
          <a:ext cx="2206480"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Colorado Legal Services</a:t>
          </a:r>
        </a:p>
      </dsp:txBody>
      <dsp:txXfrm>
        <a:off x="0" y="1629517"/>
        <a:ext cx="2206480" cy="673200"/>
      </dsp:txXfrm>
    </dsp:sp>
    <dsp:sp modelId="{C72A0479-2D7A-46AA-A7EF-047F030506E4}">
      <dsp:nvSpPr>
        <dsp:cNvPr id="0" name=""/>
        <dsp:cNvSpPr/>
      </dsp:nvSpPr>
      <dsp:spPr>
        <a:xfrm>
          <a:off x="2206480" y="1271880"/>
          <a:ext cx="441296" cy="13884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096FA2-EACC-43FD-B2EC-9372F89E290C}">
      <dsp:nvSpPr>
        <dsp:cNvPr id="0" name=""/>
        <dsp:cNvSpPr/>
      </dsp:nvSpPr>
      <dsp:spPr>
        <a:xfrm>
          <a:off x="2824295" y="1271880"/>
          <a:ext cx="6001626" cy="1388475"/>
        </a:xfrm>
        <a:prstGeom prst="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Provides Legal Assistance to Low-Income Individuals</a:t>
          </a:r>
        </a:p>
        <a:p>
          <a:pPr marL="171450" lvl="1" indent="-171450" algn="l" defTabSz="711200">
            <a:lnSpc>
              <a:spcPct val="90000"/>
            </a:lnSpc>
            <a:spcBef>
              <a:spcPct val="0"/>
            </a:spcBef>
            <a:spcAft>
              <a:spcPct val="15000"/>
            </a:spcAft>
            <a:buChar char="•"/>
          </a:pPr>
          <a:r>
            <a:rPr lang="en-US" sz="1600" kern="1200" dirty="0">
              <a:solidFill>
                <a:schemeClr val="tx1"/>
              </a:solidFill>
            </a:rPr>
            <a:t>(719)589-4993</a:t>
          </a:r>
        </a:p>
        <a:p>
          <a:pPr marL="171450" lvl="1" indent="-171450" algn="l" defTabSz="711200">
            <a:lnSpc>
              <a:spcPct val="90000"/>
            </a:lnSpc>
            <a:spcBef>
              <a:spcPct val="0"/>
            </a:spcBef>
            <a:spcAft>
              <a:spcPct val="15000"/>
            </a:spcAft>
            <a:buChar char="•"/>
          </a:pPr>
          <a:r>
            <a:rPr lang="en-US" sz="1600" kern="12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https://www.coloradolegalservices.org/</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Holds Free Monthly Clinics (844)404-7400</a:t>
          </a:r>
        </a:p>
        <a:p>
          <a:pPr marL="342900" lvl="2" indent="-171450" algn="l" defTabSz="711200">
            <a:lnSpc>
              <a:spcPct val="90000"/>
            </a:lnSpc>
            <a:spcBef>
              <a:spcPct val="0"/>
            </a:spcBef>
            <a:spcAft>
              <a:spcPct val="15000"/>
            </a:spcAft>
            <a:buChar char="•"/>
          </a:pPr>
          <a:r>
            <a:rPr lang="en-US" sz="1600" kern="1200" dirty="0">
              <a:solidFill>
                <a:schemeClr val="tx1"/>
              </a:solidFill>
            </a:rPr>
            <a:t>3</a:t>
          </a:r>
          <a:r>
            <a:rPr lang="en-US" sz="1600" kern="1200" baseline="30000" dirty="0">
              <a:solidFill>
                <a:schemeClr val="tx1"/>
              </a:solidFill>
            </a:rPr>
            <a:t>rd</a:t>
          </a:r>
          <a:r>
            <a:rPr lang="en-US" sz="1600" kern="1200" dirty="0">
              <a:solidFill>
                <a:schemeClr val="tx1"/>
              </a:solidFill>
            </a:rPr>
            <a:t> Wednesday of the Month	</a:t>
          </a:r>
        </a:p>
      </dsp:txBody>
      <dsp:txXfrm>
        <a:off x="2824295" y="1271880"/>
        <a:ext cx="6001626" cy="1388475"/>
      </dsp:txXfrm>
    </dsp:sp>
    <dsp:sp modelId="{0AA1A54A-57A0-4B3D-AD97-A97D39BF112F}">
      <dsp:nvSpPr>
        <dsp:cNvPr id="0" name=""/>
        <dsp:cNvSpPr/>
      </dsp:nvSpPr>
      <dsp:spPr>
        <a:xfrm>
          <a:off x="0" y="2887942"/>
          <a:ext cx="2206480"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Community Economic Defense Project</a:t>
          </a:r>
        </a:p>
      </dsp:txBody>
      <dsp:txXfrm>
        <a:off x="0" y="2887942"/>
        <a:ext cx="2206480" cy="673200"/>
      </dsp:txXfrm>
    </dsp:sp>
    <dsp:sp modelId="{D44E06E6-BD4A-466A-A82E-EC9995E70BAA}">
      <dsp:nvSpPr>
        <dsp:cNvPr id="0" name=""/>
        <dsp:cNvSpPr/>
      </dsp:nvSpPr>
      <dsp:spPr>
        <a:xfrm>
          <a:off x="2206480" y="2782755"/>
          <a:ext cx="441296" cy="8835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F266A-BB34-45FB-B6E5-FD0C321F1953}">
      <dsp:nvSpPr>
        <dsp:cNvPr id="0" name=""/>
        <dsp:cNvSpPr/>
      </dsp:nvSpPr>
      <dsp:spPr>
        <a:xfrm>
          <a:off x="2824295" y="2782755"/>
          <a:ext cx="6001626" cy="883575"/>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Fighting Evictions and Homelessness in Colorado</a:t>
          </a:r>
        </a:p>
        <a:p>
          <a:pPr marL="171450" lvl="1" indent="-171450" algn="l" defTabSz="711200">
            <a:lnSpc>
              <a:spcPct val="90000"/>
            </a:lnSpc>
            <a:spcBef>
              <a:spcPct val="0"/>
            </a:spcBef>
            <a:spcAft>
              <a:spcPct val="15000"/>
            </a:spcAft>
            <a:buChar char="•"/>
          </a:pPr>
          <a:r>
            <a:rPr lang="en-US" sz="1600" kern="1200" dirty="0">
              <a:solidFill>
                <a:schemeClr val="tx1"/>
              </a:solidFill>
            </a:rPr>
            <a:t>Legal Help for evictions</a:t>
          </a:r>
        </a:p>
        <a:p>
          <a:pPr marL="171450" lvl="1" indent="-171450" algn="l" defTabSz="711200">
            <a:lnSpc>
              <a:spcPct val="90000"/>
            </a:lnSpc>
            <a:spcBef>
              <a:spcPct val="0"/>
            </a:spcBef>
            <a:spcAft>
              <a:spcPct val="15000"/>
            </a:spcAft>
            <a:buChar char="•"/>
          </a:pPr>
          <a:r>
            <a:rPr lang="en-US" sz="1600" kern="12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https://cedproject.org</a:t>
          </a:r>
          <a:r>
            <a:rPr lang="en-US" sz="1600" kern="1200" dirty="0">
              <a:solidFill>
                <a:schemeClr val="tx1"/>
              </a:solidFill>
            </a:rPr>
            <a:t>	</a:t>
          </a:r>
        </a:p>
      </dsp:txBody>
      <dsp:txXfrm>
        <a:off x="2824295" y="2782755"/>
        <a:ext cx="6001626" cy="883575"/>
      </dsp:txXfrm>
    </dsp:sp>
    <dsp:sp modelId="{E3B0EA1A-2BFA-4D35-9226-72384C2B7566}">
      <dsp:nvSpPr>
        <dsp:cNvPr id="0" name=""/>
        <dsp:cNvSpPr/>
      </dsp:nvSpPr>
      <dsp:spPr>
        <a:xfrm>
          <a:off x="0" y="3893917"/>
          <a:ext cx="2206480" cy="67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Colorado Poverty Law Project</a:t>
          </a:r>
        </a:p>
      </dsp:txBody>
      <dsp:txXfrm>
        <a:off x="0" y="3893917"/>
        <a:ext cx="2206480" cy="673200"/>
      </dsp:txXfrm>
    </dsp:sp>
    <dsp:sp modelId="{A9EB2E8A-B6D7-4676-B3A9-B512EE66DFF7}">
      <dsp:nvSpPr>
        <dsp:cNvPr id="0" name=""/>
        <dsp:cNvSpPr/>
      </dsp:nvSpPr>
      <dsp:spPr>
        <a:xfrm>
          <a:off x="2206480" y="3788730"/>
          <a:ext cx="441296" cy="8835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225C1-B81A-4A49-A511-04712D9DCBE7}">
      <dsp:nvSpPr>
        <dsp:cNvPr id="0" name=""/>
        <dsp:cNvSpPr/>
      </dsp:nvSpPr>
      <dsp:spPr>
        <a:xfrm>
          <a:off x="2824295" y="3788730"/>
          <a:ext cx="6001626" cy="883575"/>
        </a:xfrm>
        <a:prstGeom prst="rect">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Matching Low-Income Coloradans with Volunteer Attorneys</a:t>
          </a:r>
        </a:p>
        <a:p>
          <a:pPr marL="171450" lvl="1" indent="-171450" algn="l" defTabSz="711200">
            <a:lnSpc>
              <a:spcPct val="90000"/>
            </a:lnSpc>
            <a:spcBef>
              <a:spcPct val="0"/>
            </a:spcBef>
            <a:spcAft>
              <a:spcPct val="15000"/>
            </a:spcAft>
            <a:buChar char="•"/>
          </a:pPr>
          <a:r>
            <a:rPr lang="en-US" sz="1600" kern="12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https://www.copvertylawproject.org</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Holds Monthly Clinics Regarding Eviction and Housing Concerns</a:t>
          </a:r>
        </a:p>
      </dsp:txBody>
      <dsp:txXfrm>
        <a:off x="2824295" y="3788730"/>
        <a:ext cx="6001626" cy="883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5B379-3D93-4DF6-B389-F2335C250A7F}">
      <dsp:nvSpPr>
        <dsp:cNvPr id="0" name=""/>
        <dsp:cNvSpPr/>
      </dsp:nvSpPr>
      <dsp:spPr>
        <a:xfrm>
          <a:off x="0" y="287267"/>
          <a:ext cx="2245806" cy="31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Center for Self-Reliance</a:t>
          </a:r>
        </a:p>
      </dsp:txBody>
      <dsp:txXfrm>
        <a:off x="0" y="287267"/>
        <a:ext cx="2245806" cy="311850"/>
      </dsp:txXfrm>
    </dsp:sp>
    <dsp:sp modelId="{3BF5B429-69BA-4391-9AC6-4F73F7DDF57C}">
      <dsp:nvSpPr>
        <dsp:cNvPr id="0" name=""/>
        <dsp:cNvSpPr/>
      </dsp:nvSpPr>
      <dsp:spPr>
        <a:xfrm>
          <a:off x="2245806" y="4653"/>
          <a:ext cx="449161" cy="877078"/>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96B679-7948-4EDB-871C-7F1603E04493}">
      <dsp:nvSpPr>
        <dsp:cNvPr id="0" name=""/>
        <dsp:cNvSpPr/>
      </dsp:nvSpPr>
      <dsp:spPr>
        <a:xfrm>
          <a:off x="2874632" y="338"/>
          <a:ext cx="6108593" cy="877078"/>
        </a:xfrm>
        <a:prstGeom prst="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Assists Elderly, and Disabled</a:t>
          </a:r>
        </a:p>
        <a:p>
          <a:pPr marL="171450" lvl="1" indent="-171450" algn="l" defTabSz="711200">
            <a:lnSpc>
              <a:spcPct val="90000"/>
            </a:lnSpc>
            <a:spcBef>
              <a:spcPct val="0"/>
            </a:spcBef>
            <a:spcAft>
              <a:spcPct val="15000"/>
            </a:spcAft>
            <a:buChar char="•"/>
          </a:pPr>
          <a:r>
            <a:rPr lang="en-US" sz="1600" kern="12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SLV@ILCPUEBLO.ORG</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(719)289-0789</a:t>
          </a:r>
        </a:p>
      </dsp:txBody>
      <dsp:txXfrm>
        <a:off x="2874632" y="338"/>
        <a:ext cx="6108593" cy="877078"/>
      </dsp:txXfrm>
    </dsp:sp>
    <dsp:sp modelId="{9D0BD6DC-AC2C-4842-BBA8-B01D4D7D6167}">
      <dsp:nvSpPr>
        <dsp:cNvPr id="0" name=""/>
        <dsp:cNvSpPr/>
      </dsp:nvSpPr>
      <dsp:spPr>
        <a:xfrm>
          <a:off x="0" y="1080316"/>
          <a:ext cx="2245806" cy="52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Brothers Redevelopment</a:t>
          </a:r>
        </a:p>
      </dsp:txBody>
      <dsp:txXfrm>
        <a:off x="0" y="1080316"/>
        <a:ext cx="2245806" cy="528412"/>
      </dsp:txXfrm>
    </dsp:sp>
    <dsp:sp modelId="{16BFC1E6-18D5-4430-9107-73B337412BF1}">
      <dsp:nvSpPr>
        <dsp:cNvPr id="0" name=""/>
        <dsp:cNvSpPr/>
      </dsp:nvSpPr>
      <dsp:spPr>
        <a:xfrm>
          <a:off x="2245806" y="906931"/>
          <a:ext cx="449161" cy="87518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85A9D-8B40-4DA1-B537-0DD1EF83E913}">
      <dsp:nvSpPr>
        <dsp:cNvPr id="0" name=""/>
        <dsp:cNvSpPr/>
      </dsp:nvSpPr>
      <dsp:spPr>
        <a:xfrm>
          <a:off x="2874632" y="906931"/>
          <a:ext cx="6108593" cy="875183"/>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Elderly, Low-Income, and Disabled Housing Solutions</a:t>
          </a:r>
        </a:p>
        <a:p>
          <a:pPr marL="171450" lvl="1" indent="-171450" algn="l" defTabSz="711200">
            <a:lnSpc>
              <a:spcPct val="90000"/>
            </a:lnSpc>
            <a:spcBef>
              <a:spcPct val="0"/>
            </a:spcBef>
            <a:spcAft>
              <a:spcPct val="15000"/>
            </a:spcAft>
            <a:buChar char="•"/>
          </a:pPr>
          <a:r>
            <a:rPr lang="en-US" sz="1600" kern="12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ehap@brothersredevelopment.org</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(844)926-6632</a:t>
          </a:r>
        </a:p>
      </dsp:txBody>
      <dsp:txXfrm>
        <a:off x="2874632" y="906931"/>
        <a:ext cx="6108593" cy="875183"/>
      </dsp:txXfrm>
    </dsp:sp>
    <dsp:sp modelId="{18D12CA6-796D-4CD4-9876-8ADA6880D880}">
      <dsp:nvSpPr>
        <dsp:cNvPr id="0" name=""/>
        <dsp:cNvSpPr/>
      </dsp:nvSpPr>
      <dsp:spPr>
        <a:xfrm>
          <a:off x="0" y="2070438"/>
          <a:ext cx="2245806" cy="31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The Salvation Army</a:t>
          </a:r>
        </a:p>
      </dsp:txBody>
      <dsp:txXfrm>
        <a:off x="0" y="2070438"/>
        <a:ext cx="2245806" cy="311850"/>
      </dsp:txXfrm>
    </dsp:sp>
    <dsp:sp modelId="{541DEBE7-956B-4746-AD68-E7A38B9E3E3F}">
      <dsp:nvSpPr>
        <dsp:cNvPr id="0" name=""/>
        <dsp:cNvSpPr/>
      </dsp:nvSpPr>
      <dsp:spPr>
        <a:xfrm>
          <a:off x="2245806" y="1807314"/>
          <a:ext cx="449161" cy="838096"/>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C3B499-FEE5-4860-82F3-A493E2CB5A2B}">
      <dsp:nvSpPr>
        <dsp:cNvPr id="0" name=""/>
        <dsp:cNvSpPr/>
      </dsp:nvSpPr>
      <dsp:spPr>
        <a:xfrm>
          <a:off x="2874632" y="1807314"/>
          <a:ext cx="6108593" cy="838096"/>
        </a:xfrm>
        <a:prstGeom prst="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Food Assistance, Utility Assistance, Connection Center</a:t>
          </a:r>
        </a:p>
        <a:p>
          <a:pPr marL="114300" lvl="1" indent="-114300" algn="l" defTabSz="622300">
            <a:lnSpc>
              <a:spcPct val="90000"/>
            </a:lnSpc>
            <a:spcBef>
              <a:spcPct val="0"/>
            </a:spcBef>
            <a:spcAft>
              <a:spcPct val="15000"/>
            </a:spcAft>
            <a:buChar char="•"/>
          </a:pPr>
          <a:r>
            <a:rPr lang="en-US" sz="1400" u="sng" kern="12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 </a:t>
          </a:r>
          <a:r>
            <a:rPr lang="en-US" sz="1400" kern="12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westernusa.salvationarmy.org/intermountain_us_west/covid-19-get-help/</a:t>
          </a:r>
          <a:endParaRPr lang="en-US" sz="14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(855)768-7977</a:t>
          </a:r>
        </a:p>
      </dsp:txBody>
      <dsp:txXfrm>
        <a:off x="2874632" y="1807314"/>
        <a:ext cx="6108593" cy="838096"/>
      </dsp:txXfrm>
    </dsp:sp>
    <dsp:sp modelId="{751F07A9-057B-4474-A2F8-B97607F863F9}">
      <dsp:nvSpPr>
        <dsp:cNvPr id="0" name=""/>
        <dsp:cNvSpPr/>
      </dsp:nvSpPr>
      <dsp:spPr>
        <a:xfrm>
          <a:off x="0" y="2670611"/>
          <a:ext cx="2278796" cy="84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Colorado Resource Network</a:t>
          </a:r>
        </a:p>
      </dsp:txBody>
      <dsp:txXfrm>
        <a:off x="0" y="2670611"/>
        <a:ext cx="2278796" cy="846305"/>
      </dsp:txXfrm>
    </dsp:sp>
    <dsp:sp modelId="{9395BDEA-BEEF-4A56-AB93-7F1937D9E377}">
      <dsp:nvSpPr>
        <dsp:cNvPr id="0" name=""/>
        <dsp:cNvSpPr/>
      </dsp:nvSpPr>
      <dsp:spPr>
        <a:xfrm>
          <a:off x="2278796" y="2788275"/>
          <a:ext cx="446529" cy="610976"/>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48BAAA-F651-4F33-A6A8-F1D1FE1D4E97}">
      <dsp:nvSpPr>
        <dsp:cNvPr id="0" name=""/>
        <dsp:cNvSpPr/>
      </dsp:nvSpPr>
      <dsp:spPr>
        <a:xfrm>
          <a:off x="2903937" y="2788275"/>
          <a:ext cx="6072801" cy="610976"/>
        </a:xfrm>
        <a:prstGeom prst="rect">
          <a:avLst/>
        </a:prstGeom>
        <a:solidFill>
          <a:schemeClr val="bg2">
            <a:lumMod val="9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Connecting Community and Legal Resources</a:t>
          </a:r>
        </a:p>
        <a:p>
          <a:pPr marL="171450" lvl="1" indent="-171450" algn="l" defTabSz="711200">
            <a:lnSpc>
              <a:spcPct val="90000"/>
            </a:lnSpc>
            <a:spcBef>
              <a:spcPct val="0"/>
            </a:spcBef>
            <a:spcAft>
              <a:spcPct val="15000"/>
            </a:spcAft>
            <a:buChar char="•"/>
          </a:pPr>
          <a:r>
            <a:rPr lang="en-US" sz="1600" kern="12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www.coloradoresourcenetwork.com</a:t>
          </a:r>
          <a:endParaRPr lang="en-US" sz="1600" kern="1200" dirty="0">
            <a:solidFill>
              <a:schemeClr val="tx1"/>
            </a:solidFill>
          </a:endParaRPr>
        </a:p>
      </dsp:txBody>
      <dsp:txXfrm>
        <a:off x="2903937" y="2788275"/>
        <a:ext cx="6072801" cy="610976"/>
      </dsp:txXfrm>
    </dsp:sp>
    <dsp:sp modelId="{53E1B6DA-06EE-4799-974A-6EB1EC89BC0E}">
      <dsp:nvSpPr>
        <dsp:cNvPr id="0" name=""/>
        <dsp:cNvSpPr/>
      </dsp:nvSpPr>
      <dsp:spPr>
        <a:xfrm>
          <a:off x="0" y="3561607"/>
          <a:ext cx="2245806" cy="31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t>Renters Avenue</a:t>
          </a:r>
        </a:p>
      </dsp:txBody>
      <dsp:txXfrm>
        <a:off x="0" y="3561607"/>
        <a:ext cx="2245806" cy="311850"/>
      </dsp:txXfrm>
    </dsp:sp>
    <dsp:sp modelId="{4DFD5B13-2902-4023-8084-58A85F8645FB}">
      <dsp:nvSpPr>
        <dsp:cNvPr id="0" name=""/>
        <dsp:cNvSpPr/>
      </dsp:nvSpPr>
      <dsp:spPr>
        <a:xfrm>
          <a:off x="2245806" y="3542117"/>
          <a:ext cx="449161" cy="350831"/>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4259E-DA17-4FC3-A9B4-7D5BC30AF163}">
      <dsp:nvSpPr>
        <dsp:cNvPr id="0" name=""/>
        <dsp:cNvSpPr/>
      </dsp:nvSpPr>
      <dsp:spPr>
        <a:xfrm>
          <a:off x="2874632" y="3542117"/>
          <a:ext cx="6108593" cy="350831"/>
        </a:xfrm>
        <a:prstGeom prst="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u="sng" kern="1200" dirty="0">
              <a:solidFill>
                <a:schemeClr val="tx1"/>
              </a:solidFill>
            </a:rPr>
            <a:t>https://www.rentersavenue.com/ </a:t>
          </a:r>
        </a:p>
      </dsp:txBody>
      <dsp:txXfrm>
        <a:off x="2874632" y="3542117"/>
        <a:ext cx="6108593" cy="350831"/>
      </dsp:txXfrm>
    </dsp:sp>
    <dsp:sp modelId="{C4C3550A-2883-4DC1-94DC-853844149C73}">
      <dsp:nvSpPr>
        <dsp:cNvPr id="0" name=""/>
        <dsp:cNvSpPr/>
      </dsp:nvSpPr>
      <dsp:spPr>
        <a:xfrm>
          <a:off x="0" y="4200762"/>
          <a:ext cx="2245806" cy="31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u="none" kern="1200" dirty="0"/>
            <a:t>Self-Help Assistance</a:t>
          </a:r>
        </a:p>
      </dsp:txBody>
      <dsp:txXfrm>
        <a:off x="0" y="4200762"/>
        <a:ext cx="2245806" cy="311850"/>
      </dsp:txXfrm>
    </dsp:sp>
    <dsp:sp modelId="{AFF8AA5B-7625-4837-9494-1F3F0DA6D02A}">
      <dsp:nvSpPr>
        <dsp:cNvPr id="0" name=""/>
        <dsp:cNvSpPr/>
      </dsp:nvSpPr>
      <dsp:spPr>
        <a:xfrm>
          <a:off x="2245806" y="3918148"/>
          <a:ext cx="449161" cy="877078"/>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ABFB8-28CE-489F-A634-6C04186F76DF}">
      <dsp:nvSpPr>
        <dsp:cNvPr id="0" name=""/>
        <dsp:cNvSpPr/>
      </dsp:nvSpPr>
      <dsp:spPr>
        <a:xfrm>
          <a:off x="2874632" y="3918148"/>
          <a:ext cx="6108593" cy="877078"/>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u="sng" kern="1200" dirty="0">
              <a:solidFill>
                <a:schemeClr val="tx1"/>
              </a:solidFill>
            </a:rPr>
            <a:t>Lisa Mizell</a:t>
          </a:r>
        </a:p>
        <a:p>
          <a:pPr marL="171450" lvl="1" indent="-171450" algn="l" defTabSz="711200">
            <a:lnSpc>
              <a:spcPct val="90000"/>
            </a:lnSpc>
            <a:spcBef>
              <a:spcPct val="0"/>
            </a:spcBef>
            <a:spcAft>
              <a:spcPct val="15000"/>
            </a:spcAft>
            <a:buChar char="•"/>
          </a:pPr>
          <a:r>
            <a:rPr lang="en-US" sz="1600" u="sng" kern="1200" dirty="0">
              <a:solidFill>
                <a:schemeClr val="tx1"/>
              </a:solidFill>
            </a:rPr>
            <a:t>(719)589-7621</a:t>
          </a:r>
        </a:p>
        <a:p>
          <a:pPr marL="171450" lvl="1" indent="-171450" algn="l" defTabSz="711200">
            <a:lnSpc>
              <a:spcPct val="90000"/>
            </a:lnSpc>
            <a:spcBef>
              <a:spcPct val="0"/>
            </a:spcBef>
            <a:spcAft>
              <a:spcPct val="15000"/>
            </a:spcAft>
            <a:buChar char="•"/>
          </a:pPr>
          <a:r>
            <a:rPr lang="en-US" sz="1600" u="sng" kern="1200" dirty="0">
              <a:solidFill>
                <a:schemeClr val="tx1"/>
              </a:solidFill>
            </a:rPr>
            <a:t>12selfhelp@judicial.state.so.us</a:t>
          </a:r>
        </a:p>
      </dsp:txBody>
      <dsp:txXfrm>
        <a:off x="2874632" y="3918148"/>
        <a:ext cx="6108593" cy="87707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7" name="PlaceHolder 1"/>
          <p:cNvSpPr>
            <a:spLocks noGrp="1" noRot="1" noChangeAspect="1"/>
          </p:cNvSpPr>
          <p:nvPr>
            <p:ph type="sldImg"/>
          </p:nvPr>
        </p:nvSpPr>
        <p:spPr>
          <a:xfrm>
            <a:off x="1457325" y="788988"/>
            <a:ext cx="5194300" cy="3895725"/>
          </a:xfrm>
          <a:prstGeom prst="rect">
            <a:avLst/>
          </a:prstGeom>
          <a:noFill/>
          <a:ln w="0">
            <a:noFill/>
          </a:ln>
        </p:spPr>
        <p:txBody>
          <a:bodyPr lIns="0" tIns="0" rIns="0" bIns="0" anchor="ctr">
            <a:noAutofit/>
          </a:bodyPr>
          <a:lstStyle/>
          <a:p>
            <a:pPr algn="ctr">
              <a:buNone/>
            </a:pPr>
            <a:r>
              <a:rPr lang="en-US" sz="4600" b="0" strike="noStrike" spc="-1">
                <a:latin typeface="Arial"/>
              </a:rPr>
              <a:t>Click to move the slide</a:t>
            </a:r>
          </a:p>
        </p:txBody>
      </p:sp>
      <p:sp>
        <p:nvSpPr>
          <p:cNvPr id="648" name="PlaceHolder 2"/>
          <p:cNvSpPr>
            <a:spLocks noGrp="1"/>
          </p:cNvSpPr>
          <p:nvPr>
            <p:ph type="body"/>
          </p:nvPr>
        </p:nvSpPr>
        <p:spPr>
          <a:xfrm>
            <a:off x="811035" y="4934202"/>
            <a:ext cx="6487888" cy="4674311"/>
          </a:xfrm>
          <a:prstGeom prst="rect">
            <a:avLst/>
          </a:prstGeom>
          <a:noFill/>
          <a:ln w="0">
            <a:noFill/>
          </a:ln>
        </p:spPr>
        <p:txBody>
          <a:bodyPr lIns="0" tIns="0" rIns="0" bIns="0" anchor="t">
            <a:noAutofit/>
          </a:bodyPr>
          <a:lstStyle/>
          <a:p>
            <a:r>
              <a:rPr lang="en-US" sz="2100" b="0" strike="noStrike" spc="-1">
                <a:latin typeface="Arial"/>
              </a:rPr>
              <a:t>Click to edit the notes format</a:t>
            </a:r>
          </a:p>
        </p:txBody>
      </p:sp>
      <p:sp>
        <p:nvSpPr>
          <p:cNvPr id="649" name="PlaceHolder 3"/>
          <p:cNvSpPr>
            <a:spLocks noGrp="1"/>
          </p:cNvSpPr>
          <p:nvPr>
            <p:ph type="hdr"/>
          </p:nvPr>
        </p:nvSpPr>
        <p:spPr>
          <a:xfrm>
            <a:off x="0" y="1"/>
            <a:ext cx="3519485" cy="519038"/>
          </a:xfrm>
          <a:prstGeom prst="rect">
            <a:avLst/>
          </a:prstGeom>
          <a:noFill/>
          <a:ln w="0">
            <a:noFill/>
          </a:ln>
        </p:spPr>
        <p:txBody>
          <a:bodyPr lIns="0" tIns="0" rIns="0" bIns="0" anchor="t">
            <a:noAutofit/>
          </a:bodyPr>
          <a:lstStyle/>
          <a:p>
            <a:r>
              <a:rPr lang="en-US" sz="1500" b="0" strike="noStrike" spc="-1">
                <a:latin typeface="Times New Roman"/>
              </a:rPr>
              <a:t>&lt;header&gt;</a:t>
            </a:r>
          </a:p>
        </p:txBody>
      </p:sp>
      <p:sp>
        <p:nvSpPr>
          <p:cNvPr id="650" name="PlaceHolder 4"/>
          <p:cNvSpPr>
            <a:spLocks noGrp="1"/>
          </p:cNvSpPr>
          <p:nvPr>
            <p:ph type="dt"/>
          </p:nvPr>
        </p:nvSpPr>
        <p:spPr>
          <a:xfrm>
            <a:off x="4590470" y="1"/>
            <a:ext cx="3519485" cy="519038"/>
          </a:xfrm>
          <a:prstGeom prst="rect">
            <a:avLst/>
          </a:prstGeom>
          <a:noFill/>
          <a:ln w="0">
            <a:noFill/>
          </a:ln>
        </p:spPr>
        <p:txBody>
          <a:bodyPr lIns="0" tIns="0" rIns="0" bIns="0" anchor="t">
            <a:noAutofit/>
          </a:bodyPr>
          <a:lstStyle/>
          <a:p>
            <a:pPr algn="r">
              <a:buNone/>
            </a:pPr>
            <a:r>
              <a:rPr lang="en-US" sz="1500" b="0" strike="noStrike" spc="-1">
                <a:latin typeface="Times New Roman"/>
              </a:rPr>
              <a:t>&lt;date/time&gt;</a:t>
            </a:r>
          </a:p>
        </p:txBody>
      </p:sp>
      <p:sp>
        <p:nvSpPr>
          <p:cNvPr id="651" name="PlaceHolder 5"/>
          <p:cNvSpPr>
            <a:spLocks noGrp="1"/>
          </p:cNvSpPr>
          <p:nvPr>
            <p:ph type="ftr"/>
          </p:nvPr>
        </p:nvSpPr>
        <p:spPr>
          <a:xfrm>
            <a:off x="0" y="9868776"/>
            <a:ext cx="3519485" cy="519038"/>
          </a:xfrm>
          <a:prstGeom prst="rect">
            <a:avLst/>
          </a:prstGeom>
          <a:noFill/>
          <a:ln w="0">
            <a:noFill/>
          </a:ln>
        </p:spPr>
        <p:txBody>
          <a:bodyPr lIns="0" tIns="0" rIns="0" bIns="0" anchor="b">
            <a:noAutofit/>
          </a:bodyPr>
          <a:lstStyle/>
          <a:p>
            <a:r>
              <a:rPr lang="en-US" sz="1500" b="0" strike="noStrike" spc="-1">
                <a:latin typeface="Times New Roman"/>
              </a:rPr>
              <a:t>&lt;footer&gt;</a:t>
            </a:r>
          </a:p>
        </p:txBody>
      </p:sp>
      <p:sp>
        <p:nvSpPr>
          <p:cNvPr id="652" name="PlaceHolder 6"/>
          <p:cNvSpPr>
            <a:spLocks noGrp="1"/>
          </p:cNvSpPr>
          <p:nvPr>
            <p:ph type="sldNum"/>
          </p:nvPr>
        </p:nvSpPr>
        <p:spPr>
          <a:xfrm>
            <a:off x="4590470" y="9868776"/>
            <a:ext cx="3519485" cy="519038"/>
          </a:xfrm>
          <a:prstGeom prst="rect">
            <a:avLst/>
          </a:prstGeom>
          <a:noFill/>
          <a:ln w="0">
            <a:noFill/>
          </a:ln>
        </p:spPr>
        <p:txBody>
          <a:bodyPr lIns="0" tIns="0" rIns="0" bIns="0" anchor="b">
            <a:noAutofit/>
          </a:bodyPr>
          <a:lstStyle/>
          <a:p>
            <a:pPr algn="r">
              <a:buNone/>
            </a:pPr>
            <a:fld id="{4E02805C-AB64-40CB-AEC8-3D246BFE4402}" type="slidenum">
              <a:rPr lang="en-US" sz="1500" b="0" strike="noStrike" spc="-1">
                <a:latin typeface="Times New Roman"/>
              </a:rPr>
              <a:t>‹#›</a:t>
            </a:fld>
            <a:endParaRPr lang="en-US" sz="15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a:t>
            </a:fld>
            <a:endParaRPr lang="en-US" sz="1500" spc="-1">
              <a:latin typeface="Times New Roman"/>
            </a:endParaRPr>
          </a:p>
        </p:txBody>
      </p:sp>
    </p:spTree>
    <p:extLst>
      <p:ext uri="{BB962C8B-B14F-4D97-AF65-F5344CB8AC3E}">
        <p14:creationId xmlns:p14="http://schemas.microsoft.com/office/powerpoint/2010/main" val="11277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10</a:t>
            </a:fld>
            <a:endParaRPr lang="en-US" sz="1500" spc="-1">
              <a:latin typeface="Times New Roman"/>
            </a:endParaRPr>
          </a:p>
        </p:txBody>
      </p:sp>
    </p:spTree>
    <p:extLst>
      <p:ext uri="{BB962C8B-B14F-4D97-AF65-F5344CB8AC3E}">
        <p14:creationId xmlns:p14="http://schemas.microsoft.com/office/powerpoint/2010/main" val="16713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11</a:t>
            </a:fld>
            <a:endParaRPr lang="en-US" sz="1500" spc="-1">
              <a:latin typeface="Times New Roman"/>
            </a:endParaRPr>
          </a:p>
        </p:txBody>
      </p:sp>
    </p:spTree>
    <p:extLst>
      <p:ext uri="{BB962C8B-B14F-4D97-AF65-F5344CB8AC3E}">
        <p14:creationId xmlns:p14="http://schemas.microsoft.com/office/powerpoint/2010/main" val="184459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12</a:t>
            </a:fld>
            <a:endParaRPr lang="en-US" sz="1500" spc="-1">
              <a:latin typeface="Times New Roman"/>
            </a:endParaRPr>
          </a:p>
        </p:txBody>
      </p:sp>
    </p:spTree>
    <p:extLst>
      <p:ext uri="{BB962C8B-B14F-4D97-AF65-F5344CB8AC3E}">
        <p14:creationId xmlns:p14="http://schemas.microsoft.com/office/powerpoint/2010/main" val="320720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13</a:t>
            </a:fld>
            <a:endParaRPr lang="en-US" sz="1500" spc="-1">
              <a:latin typeface="Times New Roman"/>
            </a:endParaRPr>
          </a:p>
        </p:txBody>
      </p:sp>
    </p:spTree>
    <p:extLst>
      <p:ext uri="{BB962C8B-B14F-4D97-AF65-F5344CB8AC3E}">
        <p14:creationId xmlns:p14="http://schemas.microsoft.com/office/powerpoint/2010/main" val="405993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14</a:t>
            </a:fld>
            <a:endParaRPr lang="en-US" sz="1500" spc="-1">
              <a:latin typeface="Times New Roman"/>
            </a:endParaRPr>
          </a:p>
        </p:txBody>
      </p:sp>
    </p:spTree>
    <p:extLst>
      <p:ext uri="{BB962C8B-B14F-4D97-AF65-F5344CB8AC3E}">
        <p14:creationId xmlns:p14="http://schemas.microsoft.com/office/powerpoint/2010/main" val="325642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15</a:t>
            </a:fld>
            <a:endParaRPr lang="en-US" sz="1500" spc="-1">
              <a:latin typeface="Times New Roman"/>
            </a:endParaRPr>
          </a:p>
        </p:txBody>
      </p:sp>
    </p:spTree>
    <p:extLst>
      <p:ext uri="{BB962C8B-B14F-4D97-AF65-F5344CB8AC3E}">
        <p14:creationId xmlns:p14="http://schemas.microsoft.com/office/powerpoint/2010/main" val="3074833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16</a:t>
            </a:fld>
            <a:endParaRPr lang="en-US" sz="1500" spc="-1">
              <a:latin typeface="Times New Roman"/>
            </a:endParaRPr>
          </a:p>
        </p:txBody>
      </p:sp>
    </p:spTree>
    <p:extLst>
      <p:ext uri="{BB962C8B-B14F-4D97-AF65-F5344CB8AC3E}">
        <p14:creationId xmlns:p14="http://schemas.microsoft.com/office/powerpoint/2010/main" val="1394992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u="none" baseline="0"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17</a:t>
            </a:fld>
            <a:endParaRPr lang="en-US" sz="1500" spc="-1">
              <a:latin typeface="Times New Roman"/>
            </a:endParaRPr>
          </a:p>
        </p:txBody>
      </p:sp>
    </p:spTree>
    <p:extLst>
      <p:ext uri="{BB962C8B-B14F-4D97-AF65-F5344CB8AC3E}">
        <p14:creationId xmlns:p14="http://schemas.microsoft.com/office/powerpoint/2010/main" val="2670511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18</a:t>
            </a:fld>
            <a:endParaRPr lang="en-US" sz="1500" spc="-1">
              <a:latin typeface="Times New Roman"/>
            </a:endParaRPr>
          </a:p>
        </p:txBody>
      </p:sp>
    </p:spTree>
    <p:extLst>
      <p:ext uri="{BB962C8B-B14F-4D97-AF65-F5344CB8AC3E}">
        <p14:creationId xmlns:p14="http://schemas.microsoft.com/office/powerpoint/2010/main" val="3465097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19</a:t>
            </a:fld>
            <a:endParaRPr lang="en-US" sz="1500" spc="-1">
              <a:latin typeface="Times New Roman"/>
            </a:endParaRPr>
          </a:p>
        </p:txBody>
      </p:sp>
    </p:spTree>
    <p:extLst>
      <p:ext uri="{BB962C8B-B14F-4D97-AF65-F5344CB8AC3E}">
        <p14:creationId xmlns:p14="http://schemas.microsoft.com/office/powerpoint/2010/main" val="85103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a:t>
            </a:fld>
            <a:endParaRPr lang="en-US" sz="1500" spc="-1">
              <a:latin typeface="Times New Roman"/>
            </a:endParaRPr>
          </a:p>
        </p:txBody>
      </p:sp>
    </p:spTree>
    <p:extLst>
      <p:ext uri="{BB962C8B-B14F-4D97-AF65-F5344CB8AC3E}">
        <p14:creationId xmlns:p14="http://schemas.microsoft.com/office/powerpoint/2010/main" val="2810868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20</a:t>
            </a:fld>
            <a:endParaRPr lang="en-US" sz="1500" spc="-1">
              <a:latin typeface="Times New Roman"/>
            </a:endParaRPr>
          </a:p>
        </p:txBody>
      </p:sp>
    </p:spTree>
    <p:extLst>
      <p:ext uri="{BB962C8B-B14F-4D97-AF65-F5344CB8AC3E}">
        <p14:creationId xmlns:p14="http://schemas.microsoft.com/office/powerpoint/2010/main" val="316582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21</a:t>
            </a:fld>
            <a:endParaRPr lang="en-US" sz="1500" spc="-1">
              <a:latin typeface="Times New Roman"/>
            </a:endParaRPr>
          </a:p>
        </p:txBody>
      </p:sp>
    </p:spTree>
    <p:extLst>
      <p:ext uri="{BB962C8B-B14F-4D97-AF65-F5344CB8AC3E}">
        <p14:creationId xmlns:p14="http://schemas.microsoft.com/office/powerpoint/2010/main" val="1694004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22</a:t>
            </a:fld>
            <a:endParaRPr lang="en-US" sz="1500" spc="-1">
              <a:latin typeface="Times New Roman"/>
            </a:endParaRPr>
          </a:p>
        </p:txBody>
      </p:sp>
    </p:spTree>
    <p:extLst>
      <p:ext uri="{BB962C8B-B14F-4D97-AF65-F5344CB8AC3E}">
        <p14:creationId xmlns:p14="http://schemas.microsoft.com/office/powerpoint/2010/main" val="836170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179182" indent="-179182">
              <a:buFont typeface="Arial" panose="020B0604020202020204" pitchFamily="34" charset="0"/>
              <a:buChar char="•"/>
            </a:pPr>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23</a:t>
            </a:fld>
            <a:endParaRPr lang="en-US" sz="1500" spc="-1">
              <a:latin typeface="Times New Roman"/>
            </a:endParaRPr>
          </a:p>
        </p:txBody>
      </p:sp>
    </p:spTree>
    <p:extLst>
      <p:ext uri="{BB962C8B-B14F-4D97-AF65-F5344CB8AC3E}">
        <p14:creationId xmlns:p14="http://schemas.microsoft.com/office/powerpoint/2010/main" val="2911032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24</a:t>
            </a:fld>
            <a:endParaRPr lang="en-US" sz="1500" spc="-1">
              <a:latin typeface="Times New Roman"/>
            </a:endParaRPr>
          </a:p>
        </p:txBody>
      </p:sp>
    </p:spTree>
    <p:extLst>
      <p:ext uri="{BB962C8B-B14F-4D97-AF65-F5344CB8AC3E}">
        <p14:creationId xmlns:p14="http://schemas.microsoft.com/office/powerpoint/2010/main" val="883658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25</a:t>
            </a:fld>
            <a:endParaRPr lang="en-US" sz="1500" spc="-1">
              <a:latin typeface="Times New Roman"/>
            </a:endParaRPr>
          </a:p>
        </p:txBody>
      </p:sp>
    </p:spTree>
    <p:extLst>
      <p:ext uri="{BB962C8B-B14F-4D97-AF65-F5344CB8AC3E}">
        <p14:creationId xmlns:p14="http://schemas.microsoft.com/office/powerpoint/2010/main" val="464941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26</a:t>
            </a:fld>
            <a:endParaRPr lang="en-US" sz="1500" spc="-1">
              <a:latin typeface="Times New Roman"/>
            </a:endParaRPr>
          </a:p>
        </p:txBody>
      </p:sp>
    </p:spTree>
    <p:extLst>
      <p:ext uri="{BB962C8B-B14F-4D97-AF65-F5344CB8AC3E}">
        <p14:creationId xmlns:p14="http://schemas.microsoft.com/office/powerpoint/2010/main" val="52914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27</a:t>
            </a:fld>
            <a:endParaRPr lang="en-US" sz="1500" spc="-1">
              <a:latin typeface="Times New Roman"/>
            </a:endParaRPr>
          </a:p>
        </p:txBody>
      </p:sp>
    </p:spTree>
    <p:extLst>
      <p:ext uri="{BB962C8B-B14F-4D97-AF65-F5344CB8AC3E}">
        <p14:creationId xmlns:p14="http://schemas.microsoft.com/office/powerpoint/2010/main" val="821508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28</a:t>
            </a:fld>
            <a:endParaRPr lang="en-US" sz="1500" spc="-1">
              <a:latin typeface="Times New Roman"/>
            </a:endParaRPr>
          </a:p>
        </p:txBody>
      </p:sp>
    </p:spTree>
    <p:extLst>
      <p:ext uri="{BB962C8B-B14F-4D97-AF65-F5344CB8AC3E}">
        <p14:creationId xmlns:p14="http://schemas.microsoft.com/office/powerpoint/2010/main" val="1537906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29</a:t>
            </a:fld>
            <a:endParaRPr lang="en-US" sz="1500" spc="-1">
              <a:latin typeface="Times New Roman"/>
            </a:endParaRPr>
          </a:p>
        </p:txBody>
      </p:sp>
    </p:spTree>
    <p:extLst>
      <p:ext uri="{BB962C8B-B14F-4D97-AF65-F5344CB8AC3E}">
        <p14:creationId xmlns:p14="http://schemas.microsoft.com/office/powerpoint/2010/main" val="380101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3</a:t>
            </a:fld>
            <a:endParaRPr lang="en-US" sz="1500" spc="-1">
              <a:latin typeface="Times New Roman"/>
            </a:endParaRPr>
          </a:p>
        </p:txBody>
      </p:sp>
    </p:spTree>
    <p:extLst>
      <p:ext uri="{BB962C8B-B14F-4D97-AF65-F5344CB8AC3E}">
        <p14:creationId xmlns:p14="http://schemas.microsoft.com/office/powerpoint/2010/main" val="2011975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30</a:t>
            </a:fld>
            <a:endParaRPr lang="en-US" sz="1500" spc="-1">
              <a:latin typeface="Times New Roman"/>
            </a:endParaRPr>
          </a:p>
        </p:txBody>
      </p:sp>
    </p:spTree>
    <p:extLst>
      <p:ext uri="{BB962C8B-B14F-4D97-AF65-F5344CB8AC3E}">
        <p14:creationId xmlns:p14="http://schemas.microsoft.com/office/powerpoint/2010/main" val="3211549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31</a:t>
            </a:fld>
            <a:endParaRPr lang="en-US" sz="1500" spc="-1">
              <a:latin typeface="Times New Roman"/>
            </a:endParaRPr>
          </a:p>
        </p:txBody>
      </p:sp>
    </p:spTree>
    <p:extLst>
      <p:ext uri="{BB962C8B-B14F-4D97-AF65-F5344CB8AC3E}">
        <p14:creationId xmlns:p14="http://schemas.microsoft.com/office/powerpoint/2010/main" val="2792861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32</a:t>
            </a:fld>
            <a:endParaRPr lang="en-US" sz="1500" spc="-1">
              <a:latin typeface="Times New Roman"/>
            </a:endParaRPr>
          </a:p>
        </p:txBody>
      </p:sp>
    </p:spTree>
    <p:extLst>
      <p:ext uri="{BB962C8B-B14F-4D97-AF65-F5344CB8AC3E}">
        <p14:creationId xmlns:p14="http://schemas.microsoft.com/office/powerpoint/2010/main" val="3365627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182" indent="-179182">
              <a:buFont typeface="Arial" panose="020B0604020202020204" pitchFamily="34" charset="0"/>
              <a:buChar char="•"/>
            </a:pPr>
            <a:endParaRPr lang="en-US" b="1" u="sng" dirty="0">
              <a:highlight>
                <a:srgbClr val="FFFF00"/>
              </a:highlight>
            </a:endParaRPr>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33</a:t>
            </a:fld>
            <a:endParaRPr lang="en-US" sz="1500" spc="-1">
              <a:latin typeface="Times New Roman"/>
            </a:endParaRPr>
          </a:p>
        </p:txBody>
      </p:sp>
    </p:spTree>
    <p:extLst>
      <p:ext uri="{BB962C8B-B14F-4D97-AF65-F5344CB8AC3E}">
        <p14:creationId xmlns:p14="http://schemas.microsoft.com/office/powerpoint/2010/main" val="2973444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34</a:t>
            </a:fld>
            <a:endParaRPr lang="en-US" sz="1500" spc="-1">
              <a:latin typeface="Times New Roman"/>
            </a:endParaRPr>
          </a:p>
        </p:txBody>
      </p:sp>
    </p:spTree>
    <p:extLst>
      <p:ext uri="{BB962C8B-B14F-4D97-AF65-F5344CB8AC3E}">
        <p14:creationId xmlns:p14="http://schemas.microsoft.com/office/powerpoint/2010/main" val="3887799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35</a:t>
            </a:fld>
            <a:endParaRPr lang="en-US" sz="1500" spc="-1">
              <a:latin typeface="Times New Roman"/>
            </a:endParaRPr>
          </a:p>
        </p:txBody>
      </p:sp>
    </p:spTree>
    <p:extLst>
      <p:ext uri="{BB962C8B-B14F-4D97-AF65-F5344CB8AC3E}">
        <p14:creationId xmlns:p14="http://schemas.microsoft.com/office/powerpoint/2010/main" val="3585047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36</a:t>
            </a:fld>
            <a:endParaRPr lang="en-US" sz="1500" spc="-1">
              <a:latin typeface="Times New Roman"/>
            </a:endParaRPr>
          </a:p>
        </p:txBody>
      </p:sp>
    </p:spTree>
    <p:extLst>
      <p:ext uri="{BB962C8B-B14F-4D97-AF65-F5344CB8AC3E}">
        <p14:creationId xmlns:p14="http://schemas.microsoft.com/office/powerpoint/2010/main" val="3427721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37</a:t>
            </a:fld>
            <a:endParaRPr lang="en-US" sz="1500" spc="-1">
              <a:latin typeface="Times New Roman"/>
            </a:endParaRPr>
          </a:p>
        </p:txBody>
      </p:sp>
    </p:spTree>
    <p:extLst>
      <p:ext uri="{BB962C8B-B14F-4D97-AF65-F5344CB8AC3E}">
        <p14:creationId xmlns:p14="http://schemas.microsoft.com/office/powerpoint/2010/main" val="2579891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38</a:t>
            </a:fld>
            <a:endParaRPr lang="en-US" sz="1500" spc="-1">
              <a:latin typeface="Times New Roman"/>
            </a:endParaRPr>
          </a:p>
        </p:txBody>
      </p:sp>
    </p:spTree>
    <p:extLst>
      <p:ext uri="{BB962C8B-B14F-4D97-AF65-F5344CB8AC3E}">
        <p14:creationId xmlns:p14="http://schemas.microsoft.com/office/powerpoint/2010/main" val="3333784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D0108-A15B-356F-868F-B4FC565DC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F49FC-4B62-CA72-EAB7-31027B01AE0E}"/>
              </a:ext>
            </a:extLst>
          </p:cNvPr>
          <p:cNvSpPr>
            <a:spLocks noGrp="1" noRot="1" noChangeAspect="1"/>
          </p:cNvSpPr>
          <p:nvPr>
            <p:ph type="sldImg"/>
          </p:nvPr>
        </p:nvSpPr>
        <p:spPr>
          <a:xfrm>
            <a:off x="1457325" y="788988"/>
            <a:ext cx="5194300" cy="3895725"/>
          </a:xfrm>
        </p:spPr>
      </p:sp>
      <p:sp>
        <p:nvSpPr>
          <p:cNvPr id="3" name="Notes Placeholder 2">
            <a:extLst>
              <a:ext uri="{FF2B5EF4-FFF2-40B4-BE49-F238E27FC236}">
                <a16:creationId xmlns:a16="http://schemas.microsoft.com/office/drawing/2014/main" id="{6F8BB5C4-CD10-BB53-2306-82DB8F073DAE}"/>
              </a:ext>
            </a:extLst>
          </p:cNvPr>
          <p:cNvSpPr>
            <a:spLocks noGrp="1"/>
          </p:cNvSpPr>
          <p:nvPr>
            <p:ph type="body" idx="1"/>
          </p:nvPr>
        </p:nvSpPr>
        <p:spPr/>
        <p:txBody>
          <a:bodyPr/>
          <a:lstStyle/>
          <a:p>
            <a:pPr marL="179182" indent="-179182">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8AEB901-C2B1-285C-1846-C459884DD247}"/>
              </a:ext>
            </a:extLst>
          </p:cNvPr>
          <p:cNvSpPr>
            <a:spLocks noGrp="1"/>
          </p:cNvSpPr>
          <p:nvPr>
            <p:ph type="sldNum"/>
          </p:nvPr>
        </p:nvSpPr>
        <p:spPr/>
        <p:txBody>
          <a:bodyPr/>
          <a:lstStyle/>
          <a:p>
            <a:pPr algn="r">
              <a:buNone/>
            </a:pPr>
            <a:fld id="{4E02805C-AB64-40CB-AEC8-3D246BFE4402}" type="slidenum">
              <a:rPr lang="en-US" sz="1500" spc="-1">
                <a:latin typeface="Times New Roman"/>
              </a:rPr>
              <a:t>39</a:t>
            </a:fld>
            <a:endParaRPr lang="en-US" sz="1500" spc="-1">
              <a:latin typeface="Times New Roman"/>
            </a:endParaRPr>
          </a:p>
        </p:txBody>
      </p:sp>
    </p:spTree>
    <p:extLst>
      <p:ext uri="{BB962C8B-B14F-4D97-AF65-F5344CB8AC3E}">
        <p14:creationId xmlns:p14="http://schemas.microsoft.com/office/powerpoint/2010/main" val="30341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4</a:t>
            </a:fld>
            <a:endParaRPr lang="en-US" sz="1500" spc="-1">
              <a:latin typeface="Times New Roman"/>
            </a:endParaRPr>
          </a:p>
        </p:txBody>
      </p:sp>
    </p:spTree>
    <p:extLst>
      <p:ext uri="{BB962C8B-B14F-4D97-AF65-F5344CB8AC3E}">
        <p14:creationId xmlns:p14="http://schemas.microsoft.com/office/powerpoint/2010/main" val="108475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179182" indent="-179182">
              <a:buFont typeface="Arial" panose="020B0604020202020204" pitchFamily="34" charset="0"/>
              <a:buChar char="•"/>
            </a:pPr>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40</a:t>
            </a:fld>
            <a:endParaRPr lang="en-US" sz="1500" spc="-1">
              <a:latin typeface="Times New Roman"/>
            </a:endParaRPr>
          </a:p>
        </p:txBody>
      </p:sp>
    </p:spTree>
    <p:extLst>
      <p:ext uri="{BB962C8B-B14F-4D97-AF65-F5344CB8AC3E}">
        <p14:creationId xmlns:p14="http://schemas.microsoft.com/office/powerpoint/2010/main" val="1893592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179182" indent="-179182">
              <a:buFont typeface="Arial" panose="020B0604020202020204" pitchFamily="34" charset="0"/>
              <a:buChar char="•"/>
            </a:pPr>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41</a:t>
            </a:fld>
            <a:endParaRPr lang="en-US" sz="1500" spc="-1">
              <a:latin typeface="Times New Roman"/>
            </a:endParaRPr>
          </a:p>
        </p:txBody>
      </p:sp>
    </p:spTree>
    <p:extLst>
      <p:ext uri="{BB962C8B-B14F-4D97-AF65-F5344CB8AC3E}">
        <p14:creationId xmlns:p14="http://schemas.microsoft.com/office/powerpoint/2010/main" val="4116523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179182" indent="-179182">
              <a:buFont typeface="Arial" panose="020B0604020202020204" pitchFamily="34" charset="0"/>
              <a:buChar char="•"/>
            </a:pPr>
            <a:endParaRPr lang="en-US" baseline="0"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42</a:t>
            </a:fld>
            <a:endParaRPr lang="en-US" sz="1500" spc="-1">
              <a:latin typeface="Times New Roman"/>
            </a:endParaRPr>
          </a:p>
        </p:txBody>
      </p:sp>
    </p:spTree>
    <p:extLst>
      <p:ext uri="{BB962C8B-B14F-4D97-AF65-F5344CB8AC3E}">
        <p14:creationId xmlns:p14="http://schemas.microsoft.com/office/powerpoint/2010/main" val="3006071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43</a:t>
            </a:fld>
            <a:endParaRPr lang="en-US" sz="1500" spc="-1">
              <a:latin typeface="Times New Roman"/>
            </a:endParaRPr>
          </a:p>
        </p:txBody>
      </p:sp>
    </p:spTree>
    <p:extLst>
      <p:ext uri="{BB962C8B-B14F-4D97-AF65-F5344CB8AC3E}">
        <p14:creationId xmlns:p14="http://schemas.microsoft.com/office/powerpoint/2010/main" val="1955940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179182" indent="-179182">
              <a:buFont typeface="Arial" panose="020B0604020202020204" pitchFamily="34" charset="0"/>
              <a:buChar char="•"/>
            </a:pPr>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44</a:t>
            </a:fld>
            <a:endParaRPr lang="en-US" sz="1500" spc="-1">
              <a:latin typeface="Times New Roman"/>
            </a:endParaRPr>
          </a:p>
        </p:txBody>
      </p:sp>
    </p:spTree>
    <p:extLst>
      <p:ext uri="{BB962C8B-B14F-4D97-AF65-F5344CB8AC3E}">
        <p14:creationId xmlns:p14="http://schemas.microsoft.com/office/powerpoint/2010/main" val="3039483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179182" indent="-179182">
              <a:buFont typeface="Arial" panose="020B0604020202020204" pitchFamily="34" charset="0"/>
              <a:buChar char="•"/>
            </a:pPr>
            <a:endParaRPr lang="en-US" baseline="0"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45</a:t>
            </a:fld>
            <a:endParaRPr lang="en-US" sz="1500" spc="-1">
              <a:latin typeface="Times New Roman"/>
            </a:endParaRPr>
          </a:p>
        </p:txBody>
      </p:sp>
    </p:spTree>
    <p:extLst>
      <p:ext uri="{BB962C8B-B14F-4D97-AF65-F5344CB8AC3E}">
        <p14:creationId xmlns:p14="http://schemas.microsoft.com/office/powerpoint/2010/main" val="7597281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179182" indent="-179182">
              <a:buFont typeface="Arial" panose="020B0604020202020204" pitchFamily="34" charset="0"/>
              <a:buChar char="•"/>
            </a:pPr>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46</a:t>
            </a:fld>
            <a:endParaRPr lang="en-US" sz="1500" spc="-1">
              <a:latin typeface="Times New Roman"/>
            </a:endParaRPr>
          </a:p>
        </p:txBody>
      </p:sp>
    </p:spTree>
    <p:extLst>
      <p:ext uri="{BB962C8B-B14F-4D97-AF65-F5344CB8AC3E}">
        <p14:creationId xmlns:p14="http://schemas.microsoft.com/office/powerpoint/2010/main" val="4069241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6632D-8536-4BD1-4015-5816C3DB9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4D96E-451E-CF6D-FD58-724B51FE03BC}"/>
              </a:ext>
            </a:extLst>
          </p:cNvPr>
          <p:cNvSpPr>
            <a:spLocks noGrp="1" noRot="1" noChangeAspect="1"/>
          </p:cNvSpPr>
          <p:nvPr>
            <p:ph type="sldImg"/>
          </p:nvPr>
        </p:nvSpPr>
        <p:spPr>
          <a:xfrm>
            <a:off x="1457325" y="788988"/>
            <a:ext cx="5194300" cy="3895725"/>
          </a:xfrm>
        </p:spPr>
      </p:sp>
      <p:sp>
        <p:nvSpPr>
          <p:cNvPr id="3" name="Notes Placeholder 2">
            <a:extLst>
              <a:ext uri="{FF2B5EF4-FFF2-40B4-BE49-F238E27FC236}">
                <a16:creationId xmlns:a16="http://schemas.microsoft.com/office/drawing/2014/main" id="{CFF0100F-9EE3-7852-0868-01A5A59B5963}"/>
              </a:ext>
            </a:extLst>
          </p:cNvPr>
          <p:cNvSpPr>
            <a:spLocks noGrp="1"/>
          </p:cNvSpPr>
          <p:nvPr>
            <p:ph type="body" idx="1"/>
          </p:nvPr>
        </p:nvSpPr>
        <p:spPr/>
        <p:txBody>
          <a:bodyPr/>
          <a:lstStyle/>
          <a:p>
            <a:pPr marL="179182" indent="-179182">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BE3B44-A9C8-625E-FB30-AF9CD318AB88}"/>
              </a:ext>
            </a:extLst>
          </p:cNvPr>
          <p:cNvSpPr>
            <a:spLocks noGrp="1"/>
          </p:cNvSpPr>
          <p:nvPr>
            <p:ph type="sldNum"/>
          </p:nvPr>
        </p:nvSpPr>
        <p:spPr/>
        <p:txBody>
          <a:bodyPr/>
          <a:lstStyle/>
          <a:p>
            <a:pPr algn="r">
              <a:buNone/>
            </a:pPr>
            <a:fld id="{4E02805C-AB64-40CB-AEC8-3D246BFE4402}" type="slidenum">
              <a:rPr lang="en-US" sz="1500" spc="-1">
                <a:latin typeface="Times New Roman"/>
              </a:rPr>
              <a:t>47</a:t>
            </a:fld>
            <a:endParaRPr lang="en-US" sz="1500" spc="-1">
              <a:latin typeface="Times New Roman"/>
            </a:endParaRPr>
          </a:p>
        </p:txBody>
      </p:sp>
    </p:spTree>
    <p:extLst>
      <p:ext uri="{BB962C8B-B14F-4D97-AF65-F5344CB8AC3E}">
        <p14:creationId xmlns:p14="http://schemas.microsoft.com/office/powerpoint/2010/main" val="2195742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8BF38-765C-8A76-A4E2-F0B22400D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4173A-C2EC-8583-4EBF-C6CC4A56BE6F}"/>
              </a:ext>
            </a:extLst>
          </p:cNvPr>
          <p:cNvSpPr>
            <a:spLocks noGrp="1" noRot="1" noChangeAspect="1"/>
          </p:cNvSpPr>
          <p:nvPr>
            <p:ph type="sldImg"/>
          </p:nvPr>
        </p:nvSpPr>
        <p:spPr>
          <a:xfrm>
            <a:off x="1457325" y="788988"/>
            <a:ext cx="5194300" cy="3895725"/>
          </a:xfrm>
        </p:spPr>
      </p:sp>
      <p:sp>
        <p:nvSpPr>
          <p:cNvPr id="3" name="Notes Placeholder 2">
            <a:extLst>
              <a:ext uri="{FF2B5EF4-FFF2-40B4-BE49-F238E27FC236}">
                <a16:creationId xmlns:a16="http://schemas.microsoft.com/office/drawing/2014/main" id="{EBD34639-7948-B794-A3D7-E84E4586B3AA}"/>
              </a:ext>
            </a:extLst>
          </p:cNvPr>
          <p:cNvSpPr>
            <a:spLocks noGrp="1"/>
          </p:cNvSpPr>
          <p:nvPr>
            <p:ph type="body" idx="1"/>
          </p:nvPr>
        </p:nvSpPr>
        <p:spPr/>
        <p:txBody>
          <a:bodyPr/>
          <a:lstStyle/>
          <a:p>
            <a:pPr marL="179182" indent="-179182">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5B3C3D9-09D3-6FD9-9834-F7E7D33CE30B}"/>
              </a:ext>
            </a:extLst>
          </p:cNvPr>
          <p:cNvSpPr>
            <a:spLocks noGrp="1"/>
          </p:cNvSpPr>
          <p:nvPr>
            <p:ph type="sldNum"/>
          </p:nvPr>
        </p:nvSpPr>
        <p:spPr/>
        <p:txBody>
          <a:bodyPr/>
          <a:lstStyle/>
          <a:p>
            <a:pPr algn="r">
              <a:buNone/>
            </a:pPr>
            <a:fld id="{4E02805C-AB64-40CB-AEC8-3D246BFE4402}" type="slidenum">
              <a:rPr lang="en-US" sz="1500" spc="-1">
                <a:latin typeface="Times New Roman"/>
              </a:rPr>
              <a:t>48</a:t>
            </a:fld>
            <a:endParaRPr lang="en-US" sz="1500" spc="-1">
              <a:latin typeface="Times New Roman"/>
            </a:endParaRPr>
          </a:p>
        </p:txBody>
      </p:sp>
    </p:spTree>
    <p:extLst>
      <p:ext uri="{BB962C8B-B14F-4D97-AF65-F5344CB8AC3E}">
        <p14:creationId xmlns:p14="http://schemas.microsoft.com/office/powerpoint/2010/main" val="677468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49</a:t>
            </a:fld>
            <a:endParaRPr lang="en-US" sz="1500" spc="-1">
              <a:latin typeface="Times New Roman"/>
            </a:endParaRPr>
          </a:p>
        </p:txBody>
      </p:sp>
    </p:spTree>
    <p:extLst>
      <p:ext uri="{BB962C8B-B14F-4D97-AF65-F5344CB8AC3E}">
        <p14:creationId xmlns:p14="http://schemas.microsoft.com/office/powerpoint/2010/main" val="363581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5</a:t>
            </a:fld>
            <a:endParaRPr lang="en-US" sz="1500" spc="-1">
              <a:latin typeface="Times New Roman"/>
            </a:endParaRPr>
          </a:p>
        </p:txBody>
      </p:sp>
    </p:spTree>
    <p:extLst>
      <p:ext uri="{BB962C8B-B14F-4D97-AF65-F5344CB8AC3E}">
        <p14:creationId xmlns:p14="http://schemas.microsoft.com/office/powerpoint/2010/main" val="2395089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b="0" strike="noStrike" spc="-1" smtClean="0">
                <a:latin typeface="Times New Roman"/>
              </a:rPr>
              <a:t>50</a:t>
            </a:fld>
            <a:endParaRPr lang="en-US" sz="1500" b="0" strike="noStrike" spc="-1">
              <a:latin typeface="Times New Roman"/>
            </a:endParaRPr>
          </a:p>
        </p:txBody>
      </p:sp>
    </p:spTree>
    <p:extLst>
      <p:ext uri="{BB962C8B-B14F-4D97-AF65-F5344CB8AC3E}">
        <p14:creationId xmlns:p14="http://schemas.microsoft.com/office/powerpoint/2010/main" val="3003719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51</a:t>
            </a:fld>
            <a:endParaRPr lang="en-US" sz="1500" spc="-1">
              <a:latin typeface="Times New Roman"/>
            </a:endParaRPr>
          </a:p>
        </p:txBody>
      </p:sp>
    </p:spTree>
    <p:extLst>
      <p:ext uri="{BB962C8B-B14F-4D97-AF65-F5344CB8AC3E}">
        <p14:creationId xmlns:p14="http://schemas.microsoft.com/office/powerpoint/2010/main" val="28508594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52</a:t>
            </a:fld>
            <a:endParaRPr lang="en-US" sz="1500" spc="-1">
              <a:latin typeface="Times New Roman"/>
            </a:endParaRPr>
          </a:p>
        </p:txBody>
      </p:sp>
    </p:spTree>
    <p:extLst>
      <p:ext uri="{BB962C8B-B14F-4D97-AF65-F5344CB8AC3E}">
        <p14:creationId xmlns:p14="http://schemas.microsoft.com/office/powerpoint/2010/main" val="12620612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2A17D-747E-ABB4-2ED0-89CE506D2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39E07-A8DE-C371-DF3D-4D777EBCAC74}"/>
              </a:ext>
            </a:extLst>
          </p:cNvPr>
          <p:cNvSpPr>
            <a:spLocks noGrp="1" noRot="1" noChangeAspect="1"/>
          </p:cNvSpPr>
          <p:nvPr>
            <p:ph type="sldImg"/>
          </p:nvPr>
        </p:nvSpPr>
        <p:spPr>
          <a:xfrm>
            <a:off x="1457325" y="788988"/>
            <a:ext cx="5194300" cy="3895725"/>
          </a:xfrm>
        </p:spPr>
      </p:sp>
      <p:sp>
        <p:nvSpPr>
          <p:cNvPr id="3" name="Notes Placeholder 2">
            <a:extLst>
              <a:ext uri="{FF2B5EF4-FFF2-40B4-BE49-F238E27FC236}">
                <a16:creationId xmlns:a16="http://schemas.microsoft.com/office/drawing/2014/main" id="{43578237-C804-AA9A-F1F9-0B85812D1C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05331F-DDB4-0F8A-1178-4830053F5D90}"/>
              </a:ext>
            </a:extLst>
          </p:cNvPr>
          <p:cNvSpPr>
            <a:spLocks noGrp="1"/>
          </p:cNvSpPr>
          <p:nvPr>
            <p:ph type="sldNum"/>
          </p:nvPr>
        </p:nvSpPr>
        <p:spPr/>
        <p:txBody>
          <a:bodyPr/>
          <a:lstStyle/>
          <a:p>
            <a:pPr algn="r">
              <a:buNone/>
            </a:pPr>
            <a:fld id="{4E02805C-AB64-40CB-AEC8-3D246BFE4402}" type="slidenum">
              <a:rPr lang="en-US" sz="1500" spc="-1">
                <a:latin typeface="Times New Roman"/>
              </a:rPr>
              <a:t>53</a:t>
            </a:fld>
            <a:endParaRPr lang="en-US" sz="1500" spc="-1">
              <a:latin typeface="Times New Roman"/>
            </a:endParaRPr>
          </a:p>
        </p:txBody>
      </p:sp>
    </p:spTree>
    <p:extLst>
      <p:ext uri="{BB962C8B-B14F-4D97-AF65-F5344CB8AC3E}">
        <p14:creationId xmlns:p14="http://schemas.microsoft.com/office/powerpoint/2010/main" val="33527325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54</a:t>
            </a:fld>
            <a:endParaRPr lang="en-US" sz="1500" spc="-1">
              <a:latin typeface="Times New Roman"/>
            </a:endParaRPr>
          </a:p>
        </p:txBody>
      </p:sp>
    </p:spTree>
    <p:extLst>
      <p:ext uri="{BB962C8B-B14F-4D97-AF65-F5344CB8AC3E}">
        <p14:creationId xmlns:p14="http://schemas.microsoft.com/office/powerpoint/2010/main" val="2466575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55</a:t>
            </a:fld>
            <a:endParaRPr lang="en-US" sz="1500" spc="-1">
              <a:latin typeface="Times New Roman"/>
            </a:endParaRPr>
          </a:p>
        </p:txBody>
      </p:sp>
    </p:spTree>
    <p:extLst>
      <p:ext uri="{BB962C8B-B14F-4D97-AF65-F5344CB8AC3E}">
        <p14:creationId xmlns:p14="http://schemas.microsoft.com/office/powerpoint/2010/main" val="26051343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56</a:t>
            </a:fld>
            <a:endParaRPr lang="en-US" sz="1500" spc="-1">
              <a:latin typeface="Times New Roman"/>
            </a:endParaRPr>
          </a:p>
        </p:txBody>
      </p:sp>
    </p:spTree>
    <p:extLst>
      <p:ext uri="{BB962C8B-B14F-4D97-AF65-F5344CB8AC3E}">
        <p14:creationId xmlns:p14="http://schemas.microsoft.com/office/powerpoint/2010/main" val="264389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6</a:t>
            </a:fld>
            <a:endParaRPr lang="en-US" sz="1500" spc="-1">
              <a:latin typeface="Times New Roman"/>
            </a:endParaRPr>
          </a:p>
        </p:txBody>
      </p:sp>
    </p:spTree>
    <p:extLst>
      <p:ext uri="{BB962C8B-B14F-4D97-AF65-F5344CB8AC3E}">
        <p14:creationId xmlns:p14="http://schemas.microsoft.com/office/powerpoint/2010/main" val="180776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7</a:t>
            </a:fld>
            <a:endParaRPr lang="en-US" sz="1500" spc="-1">
              <a:latin typeface="Times New Roman"/>
            </a:endParaRPr>
          </a:p>
        </p:txBody>
      </p:sp>
    </p:spTree>
    <p:extLst>
      <p:ext uri="{BB962C8B-B14F-4D97-AF65-F5344CB8AC3E}">
        <p14:creationId xmlns:p14="http://schemas.microsoft.com/office/powerpoint/2010/main" val="247192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8</a:t>
            </a:fld>
            <a:endParaRPr lang="en-US" sz="1500" spc="-1">
              <a:latin typeface="Times New Roman"/>
            </a:endParaRPr>
          </a:p>
        </p:txBody>
      </p:sp>
    </p:spTree>
    <p:extLst>
      <p:ext uri="{BB962C8B-B14F-4D97-AF65-F5344CB8AC3E}">
        <p14:creationId xmlns:p14="http://schemas.microsoft.com/office/powerpoint/2010/main" val="151261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788988"/>
            <a:ext cx="5194300" cy="3895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buNone/>
            </a:pPr>
            <a:fld id="{4E02805C-AB64-40CB-AEC8-3D246BFE4402}" type="slidenum">
              <a:rPr lang="en-US" sz="1500" spc="-1">
                <a:latin typeface="Times New Roman"/>
              </a:rPr>
              <a:t>9</a:t>
            </a:fld>
            <a:endParaRPr lang="en-US" sz="1500" spc="-1">
              <a:latin typeface="Times New Roman"/>
            </a:endParaRPr>
          </a:p>
        </p:txBody>
      </p:sp>
    </p:spTree>
    <p:extLst>
      <p:ext uri="{BB962C8B-B14F-4D97-AF65-F5344CB8AC3E}">
        <p14:creationId xmlns:p14="http://schemas.microsoft.com/office/powerpoint/2010/main" val="65222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8B1633-2179-4576-9AC7-D4EE66CB4DCD}" type="datetime1">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04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85C4D-8D26-4FE8-A4D8-3BDAC74E44B0}" type="datetime1">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183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1A708D-5944-4ED5-9A42-F71EC4210957}" type="datetime1">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058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3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8223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4A253-2C9E-4BFC-8387-FAF60785D052}" type="datetime1">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968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B89B9-2C7D-409A-B3FB-A691E05E3097}" type="datetime1">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95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A6B321-2DC3-44C0-B296-83F9EFCB9B09}" type="datetime1">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464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5CA19A-77BC-47F3-BEDD-E9CD9179A64D}" type="datetime1">
              <a:rPr lang="en-US" smtClean="0"/>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518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552424-A716-41D8-A5C6-B44BE5398282}" type="datetime1">
              <a:rPr lang="en-US" smtClean="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9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F517929-7B52-4E98-BA26-532318C0FE9B}" type="datetime1">
              <a:rPr lang="en-US" smtClean="0"/>
              <a:t>11/12/2024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6559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270F931-0DAD-4583-9069-A68A31E8740C}" type="datetime1">
              <a:rPr lang="en-US" smtClean="0"/>
              <a:t>11/12/2024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77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AD6A3-5CA5-444D-AD85-62AD5C4BA2CA}" type="datetime1">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549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875248A-86F6-4D89-9107-668DDF2B4A54}" type="datetime1">
              <a:rPr lang="en-US" smtClean="0"/>
              <a:t>11/12/2024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1381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hyperlink" Target="http://www.courts.state.co.u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hyperlink" Target="https://leg.colorado.gov/sites/default/files/2024a_094_signed.pdf" TargetMode="Externa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51DBF6-4B6C-EDE7-5564-9A7E0649E960}"/>
              </a:ext>
            </a:extLst>
          </p:cNvPr>
          <p:cNvSpPr>
            <a:spLocks noGrp="1"/>
          </p:cNvSpPr>
          <p:nvPr>
            <p:ph type="sldNum" sz="quarter" idx="12"/>
          </p:nvPr>
        </p:nvSpPr>
        <p:spPr/>
        <p:txBody>
          <a:bodyPr/>
          <a:lstStyle/>
          <a:p>
            <a:fld id="{4FAB73BC-B049-4115-A692-8D63A059BFB8}" type="slidenum">
              <a:rPr lang="en-US" smtClean="0"/>
              <a:t>1</a:t>
            </a:fld>
            <a:endParaRPr lang="en-US" dirty="0"/>
          </a:p>
        </p:txBody>
      </p:sp>
      <p:sp>
        <p:nvSpPr>
          <p:cNvPr id="653" name="PlaceHolder 1"/>
          <p:cNvSpPr>
            <a:spLocks noGrp="1"/>
          </p:cNvSpPr>
          <p:nvPr>
            <p:ph type="title" idx="4294967295"/>
          </p:nvPr>
        </p:nvSpPr>
        <p:spPr>
          <a:xfrm>
            <a:off x="4692650" y="685800"/>
            <a:ext cx="4451350" cy="2352675"/>
          </a:xfrm>
          <a:prstGeom prst="rect">
            <a:avLst/>
          </a:prstGeom>
          <a:noFill/>
          <a:ln w="0">
            <a:noFill/>
          </a:ln>
        </p:spPr>
        <p:txBody>
          <a:bodyPr lIns="0" tIns="0" rIns="0" bIns="0" anchor="b">
            <a:normAutofit fontScale="90000"/>
          </a:bodyPr>
          <a:lstStyle/>
          <a:p>
            <a:pPr>
              <a:lnSpc>
                <a:spcPct val="100000"/>
              </a:lnSpc>
              <a:buNone/>
            </a:pPr>
            <a:r>
              <a:rPr lang="en-US" sz="5400" b="1" strike="noStrike" spc="-1" dirty="0">
                <a:solidFill>
                  <a:schemeClr val="tx1"/>
                </a:solidFill>
                <a:latin typeface="Century Gothic"/>
              </a:rPr>
              <a:t>Understanding the Eviction Process</a:t>
            </a:r>
            <a:endParaRPr lang="en-US" sz="5400" b="1" strike="noStrike" spc="-1" dirty="0">
              <a:solidFill>
                <a:schemeClr val="tx1"/>
              </a:solidFill>
              <a:latin typeface="Arial"/>
            </a:endParaRPr>
          </a:p>
        </p:txBody>
      </p:sp>
      <p:sp>
        <p:nvSpPr>
          <p:cNvPr id="5" name="TextBox 4">
            <a:extLst>
              <a:ext uri="{FF2B5EF4-FFF2-40B4-BE49-F238E27FC236}">
                <a16:creationId xmlns:a16="http://schemas.microsoft.com/office/drawing/2014/main" id="{B699468C-08BC-4CB2-A2DA-ACA62AD8166C}"/>
              </a:ext>
            </a:extLst>
          </p:cNvPr>
          <p:cNvSpPr txBox="1"/>
          <p:nvPr/>
        </p:nvSpPr>
        <p:spPr>
          <a:xfrm>
            <a:off x="2286000" y="3246846"/>
            <a:ext cx="4572000" cy="369332"/>
          </a:xfrm>
          <a:prstGeom prst="rect">
            <a:avLst/>
          </a:prstGeom>
          <a:noFill/>
        </p:spPr>
        <p:txBody>
          <a:bodyPr wrap="square">
            <a:spAutoFit/>
          </a:bodyPr>
          <a:lstStyle/>
          <a:p>
            <a:endParaRPr lang="en-US" dirty="0"/>
          </a:p>
        </p:txBody>
      </p:sp>
      <p:pic>
        <p:nvPicPr>
          <p:cNvPr id="12" name="Picture 11">
            <a:extLst>
              <a:ext uri="{FF2B5EF4-FFF2-40B4-BE49-F238E27FC236}">
                <a16:creationId xmlns:a16="http://schemas.microsoft.com/office/drawing/2014/main" id="{B6F0C56C-E918-4AC8-9C65-F59EEB2B3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25" y="999628"/>
            <a:ext cx="7607684" cy="543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2FBEB9-E191-3B0A-7DE7-4C7A752F5C24}"/>
              </a:ext>
            </a:extLst>
          </p:cNvPr>
          <p:cNvSpPr>
            <a:spLocks noGrp="1"/>
          </p:cNvSpPr>
          <p:nvPr>
            <p:ph type="sldNum" sz="quarter" idx="12"/>
          </p:nvPr>
        </p:nvSpPr>
        <p:spPr/>
        <p:txBody>
          <a:bodyPr/>
          <a:lstStyle/>
          <a:p>
            <a:fld id="{4FAB73BC-B049-4115-A692-8D63A059BFB8}" type="slidenum">
              <a:rPr lang="en-US" smtClean="0"/>
              <a:t>10</a:t>
            </a:fld>
            <a:endParaRPr lang="en-US" dirty="0"/>
          </a:p>
        </p:txBody>
      </p:sp>
      <p:sp>
        <p:nvSpPr>
          <p:cNvPr id="666" name="PlaceHolder 1"/>
          <p:cNvSpPr>
            <a:spLocks noGrp="1"/>
          </p:cNvSpPr>
          <p:nvPr>
            <p:ph type="title" idx="4294967295"/>
          </p:nvPr>
        </p:nvSpPr>
        <p:spPr>
          <a:xfrm>
            <a:off x="0" y="115888"/>
            <a:ext cx="8902700" cy="958850"/>
          </a:xfrm>
          <a:prstGeom prst="rect">
            <a:avLst/>
          </a:prstGeom>
          <a:noFill/>
          <a:ln w="0">
            <a:noFill/>
          </a:ln>
        </p:spPr>
        <p:txBody>
          <a:bodyPr lIns="90000" tIns="45000" rIns="90000" bIns="45000" anchor="b">
            <a:normAutofit/>
          </a:bodyPr>
          <a:lstStyle/>
          <a:p>
            <a:pPr algn="r">
              <a:lnSpc>
                <a:spcPct val="100000"/>
              </a:lnSpc>
              <a:buNone/>
            </a:pPr>
            <a:r>
              <a:rPr lang="en-US" sz="2800" b="1" strike="noStrike" spc="-1" dirty="0">
                <a:solidFill>
                  <a:schemeClr val="tx1"/>
                </a:solidFill>
                <a:latin typeface="Century Gothic"/>
              </a:rPr>
              <a:t>Resources for Eviction and Foreclosure Prevention (Continued)</a:t>
            </a:r>
            <a:endParaRPr lang="en-US" sz="2800" b="1" strike="noStrike" spc="-1" dirty="0">
              <a:solidFill>
                <a:schemeClr val="tx1"/>
              </a:solidFill>
              <a:latin typeface="Arial"/>
            </a:endParaRPr>
          </a:p>
        </p:txBody>
      </p:sp>
      <p:graphicFrame>
        <p:nvGraphicFramePr>
          <p:cNvPr id="2" name="Diagram2"/>
          <p:cNvGraphicFramePr/>
          <p:nvPr>
            <p:extLst>
              <p:ext uri="{D42A27DB-BD31-4B8C-83A1-F6EECF244321}">
                <p14:modId xmlns:p14="http://schemas.microsoft.com/office/powerpoint/2010/main" val="1923460014"/>
              </p:ext>
            </p:extLst>
          </p:nvPr>
        </p:nvGraphicFramePr>
        <p:xfrm>
          <a:off x="76918" y="1337879"/>
          <a:ext cx="8825922" cy="4685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3"/>
          <p:cNvGraphicFramePr/>
          <p:nvPr>
            <p:extLst>
              <p:ext uri="{D42A27DB-BD31-4B8C-83A1-F6EECF244321}">
                <p14:modId xmlns:p14="http://schemas.microsoft.com/office/powerpoint/2010/main" val="1930619733"/>
              </p:ext>
            </p:extLst>
          </p:nvPr>
        </p:nvGraphicFramePr>
        <p:xfrm>
          <a:off x="0" y="969151"/>
          <a:ext cx="8983226" cy="4799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7" name="TextBox 11"/>
          <p:cNvSpPr/>
          <p:nvPr/>
        </p:nvSpPr>
        <p:spPr>
          <a:xfrm>
            <a:off x="0" y="5905347"/>
            <a:ext cx="9144000" cy="952653"/>
          </a:xfrm>
          <a:prstGeom prst="rect">
            <a:avLst/>
          </a:prstGeom>
          <a:solidFill>
            <a:schemeClr val="accent2"/>
          </a:solidFill>
          <a:ln w="0">
            <a:noFill/>
          </a:ln>
        </p:spPr>
        <p:style>
          <a:lnRef idx="2">
            <a:scrgbClr r="0" g="0" b="0"/>
          </a:lnRef>
          <a:fillRef idx="0">
            <a:scrgbClr r="0" g="0" b="0"/>
          </a:fillRef>
          <a:effectRef idx="0">
            <a:scrgbClr r="0" g="0" b="0"/>
          </a:effectRef>
          <a:fontRef idx="minor"/>
        </p:style>
        <p:txBody>
          <a:bodyPr wrap="square" lIns="90000" tIns="45000" rIns="90000" bIns="45000" numCol="1" spcCol="1440" anchor="t">
            <a:spAutoFit/>
          </a:bodyPr>
          <a:lstStyle/>
          <a:p>
            <a:pPr algn="ctr">
              <a:lnSpc>
                <a:spcPct val="100000"/>
              </a:lnSpc>
              <a:buNone/>
            </a:pPr>
            <a:r>
              <a:rPr lang="en-US" sz="1400" b="1" strike="noStrike" spc="-1" dirty="0">
                <a:solidFill>
                  <a:schemeClr val="bg1"/>
                </a:solidFill>
                <a:latin typeface="Century Gothic"/>
                <a:ea typeface="DejaVu Sans"/>
              </a:rPr>
              <a:t>If you don’t know where to start, you can always call the Eviction Hotline at (719) 301-5466</a:t>
            </a:r>
            <a:endParaRPr lang="en-US" sz="1400" b="1" strike="noStrike" spc="-1" dirty="0">
              <a:solidFill>
                <a:schemeClr val="bg1"/>
              </a:solidFill>
              <a:latin typeface="Arial"/>
            </a:endParaRPr>
          </a:p>
          <a:p>
            <a:pPr algn="ctr">
              <a:lnSpc>
                <a:spcPct val="100000"/>
              </a:lnSpc>
              <a:buNone/>
            </a:pPr>
            <a:endParaRPr lang="en-US" sz="1400" b="1" strike="noStrike" spc="-1" dirty="0">
              <a:solidFill>
                <a:schemeClr val="bg1"/>
              </a:solidFill>
              <a:latin typeface="Arial"/>
            </a:endParaRPr>
          </a:p>
          <a:p>
            <a:pPr algn="ctr">
              <a:lnSpc>
                <a:spcPct val="100000"/>
              </a:lnSpc>
              <a:buNone/>
            </a:pPr>
            <a:r>
              <a:rPr lang="en-US" sz="1400" b="1" strike="noStrike" spc="-1" dirty="0">
                <a:solidFill>
                  <a:schemeClr val="bg1"/>
                </a:solidFill>
                <a:latin typeface="Century Gothic"/>
                <a:ea typeface="DejaVu Sans"/>
              </a:rPr>
              <a:t>Free Mediation services  are available, and in some counties are court ordered. You can set up mediation at any time during the process by calling (719)480-8728</a:t>
            </a:r>
            <a:endParaRPr lang="en-US" sz="1400" b="1" strike="noStrike" spc="-1" dirty="0">
              <a:solidFill>
                <a:schemeClr val="bg1"/>
              </a:solidFill>
              <a:latin typeface="Arial"/>
            </a:endParaRPr>
          </a:p>
        </p:txBody>
      </p:sp>
      <p:sp>
        <p:nvSpPr>
          <p:cNvPr id="5" name="TextBox 4">
            <a:extLst>
              <a:ext uri="{FF2B5EF4-FFF2-40B4-BE49-F238E27FC236}">
                <a16:creationId xmlns:a16="http://schemas.microsoft.com/office/drawing/2014/main" id="{ECE26C3A-8F52-44D3-8131-81B144578B71}"/>
              </a:ext>
            </a:extLst>
          </p:cNvPr>
          <p:cNvSpPr txBox="1"/>
          <p:nvPr/>
        </p:nvSpPr>
        <p:spPr>
          <a:xfrm>
            <a:off x="0" y="0"/>
            <a:ext cx="9144000" cy="954107"/>
          </a:xfrm>
          <a:prstGeom prst="rect">
            <a:avLst/>
          </a:prstGeom>
          <a:noFill/>
        </p:spPr>
        <p:txBody>
          <a:bodyPr wrap="square">
            <a:spAutoFit/>
          </a:bodyPr>
          <a:lstStyle/>
          <a:p>
            <a:pPr algn="r"/>
            <a:r>
              <a:rPr kumimoji="0" lang="en-US" sz="2800" b="1" i="0" u="none" strike="noStrike" kern="1200" cap="none" spc="-1" normalizeH="0" baseline="0" noProof="0" dirty="0">
                <a:ln>
                  <a:noFill/>
                </a:ln>
                <a:solidFill>
                  <a:srgbClr val="000000"/>
                </a:solidFill>
                <a:effectLst/>
                <a:uLnTx/>
                <a:uFillTx/>
                <a:latin typeface="Century Gothic"/>
                <a:ea typeface="+mj-ea"/>
                <a:cs typeface="+mj-cs"/>
              </a:rPr>
              <a:t>Resources for Eviction and Foreclosure Prevention (Continued)</a:t>
            </a:r>
            <a:endParaRPr lang="en-US" dirty="0"/>
          </a:p>
        </p:txBody>
      </p:sp>
      <p:sp>
        <p:nvSpPr>
          <p:cNvPr id="2" name="Slide Number Placeholder 1">
            <a:extLst>
              <a:ext uri="{FF2B5EF4-FFF2-40B4-BE49-F238E27FC236}">
                <a16:creationId xmlns:a16="http://schemas.microsoft.com/office/drawing/2014/main" id="{8521E9E9-BC69-DD71-3964-DE7ED73025A5}"/>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46E4E7-0019-59AE-4BB6-C44CDF452099}"/>
              </a:ext>
            </a:extLst>
          </p:cNvPr>
          <p:cNvSpPr>
            <a:spLocks noGrp="1"/>
          </p:cNvSpPr>
          <p:nvPr>
            <p:ph type="sldNum" sz="quarter" idx="12"/>
          </p:nvPr>
        </p:nvSpPr>
        <p:spPr/>
        <p:txBody>
          <a:bodyPr/>
          <a:lstStyle/>
          <a:p>
            <a:fld id="{4FAB73BC-B049-4115-A692-8D63A059BFB8}" type="slidenum">
              <a:rPr lang="en-US" smtClean="0"/>
              <a:t>12</a:t>
            </a:fld>
            <a:endParaRPr lang="en-US" dirty="0"/>
          </a:p>
        </p:txBody>
      </p:sp>
      <p:sp>
        <p:nvSpPr>
          <p:cNvPr id="668" name="PlaceHolder 1"/>
          <p:cNvSpPr>
            <a:spLocks noGrp="1"/>
          </p:cNvSpPr>
          <p:nvPr>
            <p:ph type="title" idx="4294967295"/>
          </p:nvPr>
        </p:nvSpPr>
        <p:spPr>
          <a:xfrm>
            <a:off x="0" y="182563"/>
            <a:ext cx="7024688" cy="1143000"/>
          </a:xfrm>
          <a:prstGeom prst="rect">
            <a:avLst/>
          </a:prstGeom>
          <a:noFill/>
          <a:ln w="0">
            <a:noFill/>
          </a:ln>
        </p:spPr>
        <p:txBody>
          <a:bodyPr lIns="90000" tIns="45000" rIns="90000" bIns="45000" anchor="b">
            <a:normAutofit/>
          </a:bodyPr>
          <a:lstStyle/>
          <a:p>
            <a:pPr>
              <a:lnSpc>
                <a:spcPct val="100000"/>
              </a:lnSpc>
              <a:buNone/>
            </a:pPr>
            <a:r>
              <a:rPr lang="en-US" sz="4000" b="1" strike="noStrike" spc="-1" dirty="0">
                <a:solidFill>
                  <a:schemeClr val="accent2"/>
                </a:solidFill>
                <a:latin typeface="Century Gothic"/>
              </a:rPr>
              <a:t>Free</a:t>
            </a:r>
            <a:r>
              <a:rPr lang="en-US" sz="4000" b="1" strike="noStrike" spc="-1" dirty="0">
                <a:solidFill>
                  <a:schemeClr val="tx1"/>
                </a:solidFill>
                <a:latin typeface="Century Gothic"/>
              </a:rPr>
              <a:t> Mediation Services</a:t>
            </a:r>
            <a:br>
              <a:rPr b="1" dirty="0">
                <a:solidFill>
                  <a:schemeClr val="tx1"/>
                </a:solidFill>
              </a:rPr>
            </a:br>
            <a:r>
              <a:rPr lang="en-US" sz="2700" b="1" strike="noStrike" spc="-1" dirty="0">
                <a:solidFill>
                  <a:schemeClr val="accent1"/>
                </a:solidFill>
                <a:latin typeface="Century Gothic"/>
              </a:rPr>
              <a:t>Center for Restorative Programs</a:t>
            </a:r>
            <a:endParaRPr lang="en-US" sz="2700" b="1" strike="noStrike" spc="-1" dirty="0">
              <a:solidFill>
                <a:schemeClr val="accent1"/>
              </a:solidFill>
              <a:latin typeface="Arial"/>
            </a:endParaRPr>
          </a:p>
        </p:txBody>
      </p:sp>
      <p:sp>
        <p:nvSpPr>
          <p:cNvPr id="669" name="PlaceHolder 2"/>
          <p:cNvSpPr>
            <a:spLocks noGrp="1"/>
          </p:cNvSpPr>
          <p:nvPr>
            <p:ph idx="4294967295"/>
          </p:nvPr>
        </p:nvSpPr>
        <p:spPr>
          <a:xfrm>
            <a:off x="0" y="1397000"/>
            <a:ext cx="8801100" cy="3508375"/>
          </a:xfrm>
          <a:prstGeom prst="rect">
            <a:avLst/>
          </a:prstGeom>
          <a:noFill/>
          <a:ln w="0">
            <a:noFill/>
          </a:ln>
        </p:spPr>
        <p:txBody>
          <a:bodyPr lIns="90000" tIns="45000" rIns="90000" bIns="45000" anchor="t">
            <a:noAutofit/>
          </a:bodyPr>
          <a:lstStyle/>
          <a:p>
            <a:pPr marL="68760" indent="0">
              <a:lnSpc>
                <a:spcPct val="100000"/>
              </a:lnSpc>
              <a:spcBef>
                <a:spcPts val="479"/>
              </a:spcBef>
              <a:buClr>
                <a:schemeClr val="accent2"/>
              </a:buClr>
              <a:buSzPct val="76000"/>
              <a:buNone/>
            </a:pPr>
            <a:r>
              <a:rPr lang="en-US" sz="1600" b="1" strike="noStrike" spc="-1" dirty="0">
                <a:solidFill>
                  <a:schemeClr val="tx1"/>
                </a:solidFill>
                <a:latin typeface="Century Gothic"/>
              </a:rPr>
              <a:t>Referrals:</a:t>
            </a:r>
            <a:endParaRPr lang="en-US" sz="1600" b="1" strike="noStrike" spc="-1" dirty="0">
              <a:solidFill>
                <a:schemeClr val="tx1"/>
              </a:solidFill>
              <a:latin typeface="Arial"/>
            </a:endParaRPr>
          </a:p>
          <a:p>
            <a:pPr marL="640080" lvl="1" indent="-274320">
              <a:lnSpc>
                <a:spcPct val="100000"/>
              </a:lnSpc>
              <a:spcBef>
                <a:spcPts val="439"/>
              </a:spcBef>
              <a:buClr>
                <a:schemeClr val="accent2"/>
              </a:buClr>
              <a:buSzPct val="76000"/>
              <a:buFont typeface="Wingdings 2" charset="2"/>
              <a:buChar char=""/>
            </a:pPr>
            <a:r>
              <a:rPr lang="en-US" sz="1600" b="0" strike="noStrike" spc="-1" dirty="0">
                <a:solidFill>
                  <a:schemeClr val="tx1"/>
                </a:solidFill>
                <a:latin typeface="Century Gothic"/>
              </a:rPr>
              <a:t>Call CRP Directly </a:t>
            </a:r>
            <a:endParaRPr lang="en-US" sz="1600" b="0" strike="noStrike" spc="-1" dirty="0">
              <a:solidFill>
                <a:schemeClr val="tx1"/>
              </a:solidFill>
              <a:latin typeface="Arial"/>
            </a:endParaRPr>
          </a:p>
          <a:p>
            <a:pPr marL="640080" lvl="1" indent="-274320">
              <a:lnSpc>
                <a:spcPct val="100000"/>
              </a:lnSpc>
              <a:spcBef>
                <a:spcPts val="439"/>
              </a:spcBef>
              <a:buClr>
                <a:schemeClr val="accent2"/>
              </a:buClr>
              <a:buSzPct val="76000"/>
              <a:buFont typeface="Wingdings 2" charset="2"/>
              <a:buChar char=""/>
            </a:pPr>
            <a:r>
              <a:rPr lang="en-US" sz="1600" b="0" strike="noStrike" spc="-1" dirty="0">
                <a:solidFill>
                  <a:schemeClr val="tx1"/>
                </a:solidFill>
                <a:latin typeface="Century Gothic"/>
              </a:rPr>
              <a:t>From the Court</a:t>
            </a:r>
            <a:endParaRPr lang="en-US" sz="1600" b="0" strike="noStrike" spc="-1" dirty="0">
              <a:solidFill>
                <a:schemeClr val="tx1"/>
              </a:solidFill>
              <a:latin typeface="Arial"/>
            </a:endParaRPr>
          </a:p>
          <a:p>
            <a:pPr marL="640080" lvl="1" indent="-274320">
              <a:lnSpc>
                <a:spcPct val="100000"/>
              </a:lnSpc>
              <a:spcBef>
                <a:spcPts val="439"/>
              </a:spcBef>
              <a:buClr>
                <a:schemeClr val="accent2"/>
              </a:buClr>
              <a:buSzPct val="76000"/>
              <a:buFont typeface="Wingdings 2" charset="2"/>
              <a:buChar char=""/>
            </a:pPr>
            <a:r>
              <a:rPr lang="en-US" sz="1600" b="0" strike="noStrike" spc="-1" dirty="0">
                <a:solidFill>
                  <a:schemeClr val="tx1"/>
                </a:solidFill>
                <a:latin typeface="Century Gothic"/>
              </a:rPr>
              <a:t>From La Puente</a:t>
            </a:r>
            <a:endParaRPr lang="en-US" sz="1600" b="0" strike="noStrike" spc="-1" dirty="0">
              <a:solidFill>
                <a:schemeClr val="tx1"/>
              </a:solidFill>
              <a:latin typeface="Arial"/>
            </a:endParaRPr>
          </a:p>
          <a:p>
            <a:pPr marL="914400" lvl="2" indent="-228600">
              <a:lnSpc>
                <a:spcPct val="100000"/>
              </a:lnSpc>
              <a:spcBef>
                <a:spcPts val="400"/>
              </a:spcBef>
              <a:buClr>
                <a:schemeClr val="accent2"/>
              </a:buClr>
              <a:buSzPct val="76000"/>
              <a:buFont typeface="Wingdings 2" charset="2"/>
              <a:buChar char=""/>
            </a:pPr>
            <a:r>
              <a:rPr lang="en-US" sz="1600" b="0" strike="noStrike" spc="-1" dirty="0">
                <a:solidFill>
                  <a:schemeClr val="tx1"/>
                </a:solidFill>
                <a:latin typeface="Century Gothic"/>
              </a:rPr>
              <a:t>Those in needs of assistance are assigned a caseworker to help with rental assistance and other resources.</a:t>
            </a:r>
            <a:endParaRPr lang="en-US" sz="1600" b="0" strike="noStrike" spc="-1" dirty="0">
              <a:solidFill>
                <a:schemeClr val="tx1"/>
              </a:solidFill>
              <a:latin typeface="Arial"/>
            </a:endParaRPr>
          </a:p>
          <a:p>
            <a:pPr marL="68760" indent="0">
              <a:lnSpc>
                <a:spcPct val="100000"/>
              </a:lnSpc>
              <a:spcBef>
                <a:spcPts val="479"/>
              </a:spcBef>
              <a:buClr>
                <a:schemeClr val="accent2"/>
              </a:buClr>
              <a:buSzPct val="76000"/>
              <a:buNone/>
            </a:pPr>
            <a:r>
              <a:rPr lang="en-US" sz="1600" b="1" strike="noStrike" spc="-1" dirty="0">
                <a:solidFill>
                  <a:schemeClr val="tx1"/>
                </a:solidFill>
                <a:latin typeface="Century Gothic"/>
              </a:rPr>
              <a:t>Process:</a:t>
            </a:r>
            <a:endParaRPr lang="en-US" sz="1600" b="1" strike="noStrike" spc="-1" dirty="0">
              <a:solidFill>
                <a:schemeClr val="tx1"/>
              </a:solidFill>
              <a:latin typeface="Arial"/>
            </a:endParaRPr>
          </a:p>
          <a:p>
            <a:pPr marL="640080" lvl="1" indent="-274320">
              <a:lnSpc>
                <a:spcPct val="100000"/>
              </a:lnSpc>
              <a:spcBef>
                <a:spcPts val="439"/>
              </a:spcBef>
              <a:buClr>
                <a:schemeClr val="accent2"/>
              </a:buClr>
              <a:buSzPct val="76000"/>
              <a:buFont typeface="Wingdings 2" charset="2"/>
              <a:buChar char=""/>
            </a:pPr>
            <a:r>
              <a:rPr lang="en-US" sz="1600" b="0" strike="noStrike" spc="-1" dirty="0">
                <a:solidFill>
                  <a:schemeClr val="tx1"/>
                </a:solidFill>
                <a:latin typeface="Century Gothic"/>
              </a:rPr>
              <a:t>Both Landlord and Tenant to contact CRP</a:t>
            </a:r>
            <a:endParaRPr lang="en-US" sz="1600" b="0" strike="noStrike" spc="-1" dirty="0">
              <a:solidFill>
                <a:schemeClr val="tx1"/>
              </a:solidFill>
              <a:latin typeface="Arial"/>
            </a:endParaRPr>
          </a:p>
          <a:p>
            <a:pPr marL="640080" lvl="1" indent="-274320">
              <a:lnSpc>
                <a:spcPct val="100000"/>
              </a:lnSpc>
              <a:spcBef>
                <a:spcPts val="439"/>
              </a:spcBef>
              <a:buClr>
                <a:schemeClr val="accent2"/>
              </a:buClr>
              <a:buSzPct val="76000"/>
              <a:buFont typeface="Wingdings 2" charset="2"/>
              <a:buChar char=""/>
            </a:pPr>
            <a:r>
              <a:rPr lang="en-US" sz="1600" b="0" strike="noStrike" spc="-1" dirty="0">
                <a:solidFill>
                  <a:schemeClr val="tx1"/>
                </a:solidFill>
                <a:latin typeface="Century Gothic"/>
              </a:rPr>
              <a:t>CRP will hear from each side individually</a:t>
            </a:r>
            <a:endParaRPr lang="en-US" sz="1600" b="0" strike="noStrike" spc="-1" dirty="0">
              <a:solidFill>
                <a:schemeClr val="tx1"/>
              </a:solidFill>
              <a:latin typeface="Arial"/>
            </a:endParaRPr>
          </a:p>
          <a:p>
            <a:pPr marL="640080" lvl="1" indent="-274320">
              <a:lnSpc>
                <a:spcPct val="100000"/>
              </a:lnSpc>
              <a:spcBef>
                <a:spcPts val="439"/>
              </a:spcBef>
              <a:buClr>
                <a:schemeClr val="accent2"/>
              </a:buClr>
              <a:buSzPct val="76000"/>
              <a:buFont typeface="Wingdings 2" charset="2"/>
              <a:buChar char=""/>
            </a:pPr>
            <a:r>
              <a:rPr lang="en-US" sz="1600" b="0" strike="noStrike" spc="-1" dirty="0">
                <a:solidFill>
                  <a:schemeClr val="tx1"/>
                </a:solidFill>
                <a:latin typeface="Century Gothic"/>
              </a:rPr>
              <a:t>CRP schedule a time to meet for mediation</a:t>
            </a:r>
            <a:endParaRPr lang="en-US" sz="1600" b="0" strike="noStrike" spc="-1" dirty="0">
              <a:solidFill>
                <a:schemeClr val="tx1"/>
              </a:solidFill>
              <a:latin typeface="Arial"/>
            </a:endParaRPr>
          </a:p>
          <a:p>
            <a:pPr marL="68760" indent="0">
              <a:lnSpc>
                <a:spcPct val="100000"/>
              </a:lnSpc>
              <a:spcBef>
                <a:spcPts val="479"/>
              </a:spcBef>
              <a:buClr>
                <a:schemeClr val="accent2"/>
              </a:buClr>
              <a:buSzPct val="76000"/>
              <a:buNone/>
            </a:pPr>
            <a:r>
              <a:rPr lang="en-US" sz="1600" b="1" strike="noStrike" spc="-1" dirty="0">
                <a:solidFill>
                  <a:schemeClr val="tx1"/>
                </a:solidFill>
                <a:latin typeface="Century Gothic"/>
              </a:rPr>
              <a:t>Outcomes:</a:t>
            </a:r>
            <a:endParaRPr lang="en-US" sz="1600" b="1" strike="noStrike" spc="-1" dirty="0">
              <a:solidFill>
                <a:schemeClr val="tx1"/>
              </a:solidFill>
              <a:latin typeface="Arial"/>
            </a:endParaRPr>
          </a:p>
          <a:p>
            <a:pPr marL="640080" lvl="1" indent="-274320">
              <a:lnSpc>
                <a:spcPct val="100000"/>
              </a:lnSpc>
              <a:spcBef>
                <a:spcPts val="439"/>
              </a:spcBef>
              <a:buClr>
                <a:schemeClr val="accent2"/>
              </a:buClr>
              <a:buSzPct val="76000"/>
              <a:buFont typeface="Wingdings 2" charset="2"/>
              <a:buChar char=""/>
            </a:pPr>
            <a:r>
              <a:rPr lang="en-US" sz="1600" b="0" strike="noStrike" spc="-1" dirty="0">
                <a:solidFill>
                  <a:schemeClr val="tx1"/>
                </a:solidFill>
                <a:latin typeface="Century Gothic"/>
              </a:rPr>
              <a:t>Successful mediation: we send the agreement to court</a:t>
            </a:r>
            <a:endParaRPr lang="en-US" sz="1600" b="0" strike="noStrike" spc="-1" dirty="0">
              <a:solidFill>
                <a:schemeClr val="tx1"/>
              </a:solidFill>
              <a:latin typeface="Arial"/>
            </a:endParaRPr>
          </a:p>
          <a:p>
            <a:pPr marL="640080" lvl="1" indent="-274320">
              <a:lnSpc>
                <a:spcPct val="100000"/>
              </a:lnSpc>
              <a:spcBef>
                <a:spcPts val="439"/>
              </a:spcBef>
              <a:buClr>
                <a:schemeClr val="accent2"/>
              </a:buClr>
              <a:buSzPct val="76000"/>
              <a:buFont typeface="Wingdings 2" charset="2"/>
              <a:buChar char=""/>
            </a:pPr>
            <a:r>
              <a:rPr lang="en-US" sz="1600" b="0" strike="noStrike" spc="-1" dirty="0">
                <a:solidFill>
                  <a:schemeClr val="tx1"/>
                </a:solidFill>
                <a:latin typeface="Century Gothic"/>
              </a:rPr>
              <a:t>Agreement not reached: we let the court know the parties attempted mediation and opted to go through court instead</a:t>
            </a:r>
            <a:endParaRPr lang="en-US" sz="1600" b="0" strike="noStrike" spc="-1" dirty="0">
              <a:solidFill>
                <a:schemeClr val="tx1"/>
              </a:solidFill>
              <a:latin typeface="Arial"/>
            </a:endParaRPr>
          </a:p>
          <a:p>
            <a:pPr marL="640080" lvl="1" indent="-274320">
              <a:lnSpc>
                <a:spcPct val="100000"/>
              </a:lnSpc>
              <a:spcBef>
                <a:spcPts val="439"/>
              </a:spcBef>
              <a:buClr>
                <a:schemeClr val="accent2"/>
              </a:buClr>
              <a:buSzPct val="76000"/>
              <a:buFont typeface="Wingdings 2" charset="2"/>
              <a:buChar char=""/>
            </a:pPr>
            <a:r>
              <a:rPr lang="en-US" sz="1600" b="0" strike="noStrike" spc="-1" dirty="0">
                <a:solidFill>
                  <a:schemeClr val="tx1"/>
                </a:solidFill>
                <a:latin typeface="Century Gothic"/>
              </a:rPr>
              <a:t>Mediation not reached: if one party can’t be contacted, mediation not possible.</a:t>
            </a:r>
            <a:endParaRPr lang="en-US" sz="1600" b="0" strike="noStrike" spc="-1" dirty="0">
              <a:solidFill>
                <a:schemeClr val="tx1"/>
              </a:solidFill>
              <a:latin typeface="Arial"/>
            </a:endParaRPr>
          </a:p>
        </p:txBody>
      </p:sp>
      <p:pic>
        <p:nvPicPr>
          <p:cNvPr id="3" name="Picture 2">
            <a:extLst>
              <a:ext uri="{FF2B5EF4-FFF2-40B4-BE49-F238E27FC236}">
                <a16:creationId xmlns:a16="http://schemas.microsoft.com/office/drawing/2014/main" id="{3D45B0B9-1EDC-4DB3-9930-814894641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9060" y="-379325"/>
            <a:ext cx="2218173" cy="22181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A6CB83-A518-6684-EDE0-5D16081BC655}"/>
              </a:ext>
            </a:extLst>
          </p:cNvPr>
          <p:cNvPicPr>
            <a:picLocks noChangeAspect="1"/>
          </p:cNvPicPr>
          <p:nvPr/>
        </p:nvPicPr>
        <p:blipFill>
          <a:blip r:embed="rId3"/>
          <a:stretch>
            <a:fillRect/>
          </a:stretch>
        </p:blipFill>
        <p:spPr>
          <a:xfrm>
            <a:off x="3839943" y="3086833"/>
            <a:ext cx="4938297" cy="3013466"/>
          </a:xfrm>
          <a:prstGeom prst="rect">
            <a:avLst/>
          </a:prstGeom>
        </p:spPr>
      </p:pic>
      <p:sp>
        <p:nvSpPr>
          <p:cNvPr id="3" name="Slide Number Placeholder 2">
            <a:extLst>
              <a:ext uri="{FF2B5EF4-FFF2-40B4-BE49-F238E27FC236}">
                <a16:creationId xmlns:a16="http://schemas.microsoft.com/office/drawing/2014/main" id="{25EDFAB9-1D60-D305-E4B4-00BDFBAC2992}"/>
              </a:ext>
            </a:extLst>
          </p:cNvPr>
          <p:cNvSpPr>
            <a:spLocks noGrp="1"/>
          </p:cNvSpPr>
          <p:nvPr>
            <p:ph type="sldNum" sz="quarter" idx="12"/>
          </p:nvPr>
        </p:nvSpPr>
        <p:spPr/>
        <p:txBody>
          <a:bodyPr/>
          <a:lstStyle/>
          <a:p>
            <a:fld id="{4FAB73BC-B049-4115-A692-8D63A059BFB8}" type="slidenum">
              <a:rPr lang="en-US" smtClean="0"/>
              <a:t>13</a:t>
            </a:fld>
            <a:endParaRPr lang="en-US" dirty="0"/>
          </a:p>
        </p:txBody>
      </p:sp>
      <p:sp>
        <p:nvSpPr>
          <p:cNvPr id="668" name="PlaceHolder 1"/>
          <p:cNvSpPr>
            <a:spLocks noGrp="1"/>
          </p:cNvSpPr>
          <p:nvPr>
            <p:ph type="title" idx="4294967295"/>
          </p:nvPr>
        </p:nvSpPr>
        <p:spPr>
          <a:xfrm>
            <a:off x="0" y="615950"/>
            <a:ext cx="8801100" cy="709613"/>
          </a:xfrm>
          <a:prstGeom prst="rect">
            <a:avLst/>
          </a:prstGeom>
          <a:solidFill>
            <a:schemeClr val="accent5"/>
          </a:solidFill>
          <a:ln w="0">
            <a:noFill/>
          </a:ln>
        </p:spPr>
        <p:txBody>
          <a:bodyPr lIns="90000" tIns="45000" rIns="90000" bIns="45000" anchor="b">
            <a:normAutofit/>
          </a:bodyPr>
          <a:lstStyle/>
          <a:p>
            <a:pPr>
              <a:lnSpc>
                <a:spcPct val="100000"/>
              </a:lnSpc>
              <a:buNone/>
            </a:pPr>
            <a:r>
              <a:rPr lang="en-US" sz="4000" b="1" strike="noStrike" spc="-1" dirty="0">
                <a:solidFill>
                  <a:schemeClr val="accent2"/>
                </a:solidFill>
                <a:latin typeface="Century Gothic"/>
              </a:rPr>
              <a:t>“FOR CAUSE” EVICTION POLICY</a:t>
            </a:r>
            <a:endParaRPr lang="en-US" sz="2700" b="1" strike="noStrike" spc="-1" dirty="0">
              <a:solidFill>
                <a:schemeClr val="accent1"/>
              </a:solidFill>
              <a:latin typeface="Arial"/>
            </a:endParaRPr>
          </a:p>
        </p:txBody>
      </p:sp>
      <p:sp>
        <p:nvSpPr>
          <p:cNvPr id="669" name="PlaceHolder 2"/>
          <p:cNvSpPr>
            <a:spLocks noGrp="1"/>
          </p:cNvSpPr>
          <p:nvPr>
            <p:ph idx="4294967295"/>
          </p:nvPr>
        </p:nvSpPr>
        <p:spPr>
          <a:xfrm>
            <a:off x="0" y="1397000"/>
            <a:ext cx="8801100" cy="2032000"/>
          </a:xfrm>
          <a:prstGeom prst="rect">
            <a:avLst/>
          </a:prstGeom>
          <a:noFill/>
          <a:ln w="0">
            <a:noFill/>
          </a:ln>
        </p:spPr>
        <p:txBody>
          <a:bodyPr lIns="90000" tIns="45000" rIns="90000" bIns="45000" anchor="t">
            <a:noAutofit/>
          </a:bodyPr>
          <a:lstStyle/>
          <a:p>
            <a:pPr marL="354510" indent="-285750">
              <a:lnSpc>
                <a:spcPct val="100000"/>
              </a:lnSpc>
              <a:spcBef>
                <a:spcPts val="479"/>
              </a:spcBef>
              <a:buClr>
                <a:schemeClr val="accent2"/>
              </a:buClr>
              <a:buSzPct val="76000"/>
              <a:buFont typeface="Arial" panose="020B0604020202020204" pitchFamily="34" charset="0"/>
              <a:buChar char="•"/>
            </a:pPr>
            <a:r>
              <a:rPr lang="en-US" sz="2400" b="0" strike="noStrike" spc="-1" dirty="0">
                <a:solidFill>
                  <a:schemeClr val="tx1"/>
                </a:solidFill>
                <a:latin typeface="Arial"/>
              </a:rPr>
              <a:t>In general, landlords now must have a reason before they can end a tenancy. </a:t>
            </a:r>
            <a:r>
              <a:rPr lang="en-US" sz="2400" spc="-1" dirty="0">
                <a:solidFill>
                  <a:schemeClr val="tx1"/>
                </a:solidFill>
                <a:latin typeface="Arial"/>
              </a:rPr>
              <a:t>If the For Cause Eviction Policy applies, </a:t>
            </a:r>
            <a:r>
              <a:rPr lang="en-US" sz="2400" b="1" spc="-1" dirty="0">
                <a:solidFill>
                  <a:schemeClr val="tx1"/>
                </a:solidFill>
                <a:latin typeface="Arial"/>
              </a:rPr>
              <a:t>a landlord cannot refuse to renew a tenancy or end a lease unless they have a reason to do so.</a:t>
            </a:r>
            <a:endParaRPr lang="en-US" sz="2400" b="0" strike="noStrike" spc="-1" dirty="0">
              <a:solidFill>
                <a:schemeClr val="tx1"/>
              </a:solidFill>
              <a:latin typeface="Arial"/>
            </a:endParaRPr>
          </a:p>
          <a:p>
            <a:pPr marL="354510" indent="-285750">
              <a:lnSpc>
                <a:spcPct val="100000"/>
              </a:lnSpc>
              <a:spcBef>
                <a:spcPts val="479"/>
              </a:spcBef>
              <a:buClr>
                <a:schemeClr val="accent2"/>
              </a:buClr>
              <a:buSzPct val="76000"/>
              <a:buFont typeface="Arial" panose="020B0604020202020204" pitchFamily="34" charset="0"/>
              <a:buChar char="•"/>
            </a:pPr>
            <a:r>
              <a:rPr lang="en-US" sz="2400" b="0" strike="noStrike" spc="-1" dirty="0">
                <a:solidFill>
                  <a:schemeClr val="tx1"/>
                </a:solidFill>
                <a:latin typeface="Arial"/>
              </a:rPr>
              <a:t>Enacted on April 19, 2024.</a:t>
            </a:r>
          </a:p>
        </p:txBody>
      </p:sp>
    </p:spTree>
    <p:extLst>
      <p:ext uri="{BB962C8B-B14F-4D97-AF65-F5344CB8AC3E}">
        <p14:creationId xmlns:p14="http://schemas.microsoft.com/office/powerpoint/2010/main" val="331259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FCFD58-8666-AB79-0FFE-3E2585970B47}"/>
              </a:ext>
            </a:extLst>
          </p:cNvPr>
          <p:cNvSpPr>
            <a:spLocks noGrp="1"/>
          </p:cNvSpPr>
          <p:nvPr>
            <p:ph type="sldNum" sz="quarter" idx="12"/>
          </p:nvPr>
        </p:nvSpPr>
        <p:spPr/>
        <p:txBody>
          <a:bodyPr/>
          <a:lstStyle/>
          <a:p>
            <a:fld id="{4FAB73BC-B049-4115-A692-8D63A059BFB8}" type="slidenum">
              <a:rPr lang="en-US" smtClean="0"/>
              <a:t>14</a:t>
            </a:fld>
            <a:endParaRPr lang="en-US" dirty="0"/>
          </a:p>
        </p:txBody>
      </p:sp>
      <p:sp>
        <p:nvSpPr>
          <p:cNvPr id="668" name="PlaceHolder 1"/>
          <p:cNvSpPr>
            <a:spLocks noGrp="1"/>
          </p:cNvSpPr>
          <p:nvPr>
            <p:ph type="title" idx="4294967295"/>
          </p:nvPr>
        </p:nvSpPr>
        <p:spPr>
          <a:xfrm>
            <a:off x="0" y="182563"/>
            <a:ext cx="8682038" cy="1143000"/>
          </a:xfrm>
          <a:prstGeom prst="rect">
            <a:avLst/>
          </a:prstGeom>
          <a:noFill/>
          <a:ln w="0">
            <a:noFill/>
          </a:ln>
        </p:spPr>
        <p:txBody>
          <a:bodyPr lIns="90000" tIns="45000" rIns="90000" bIns="45000" anchor="b">
            <a:normAutofit fontScale="90000"/>
          </a:bodyPr>
          <a:lstStyle/>
          <a:p>
            <a:pPr>
              <a:lnSpc>
                <a:spcPct val="100000"/>
              </a:lnSpc>
              <a:buNone/>
            </a:pPr>
            <a:r>
              <a:rPr lang="en-US" sz="4000" b="1" spc="-1" dirty="0">
                <a:solidFill>
                  <a:schemeClr val="accent2"/>
                </a:solidFill>
                <a:latin typeface="Century Gothic"/>
              </a:rPr>
              <a:t>Who </a:t>
            </a:r>
            <a:r>
              <a:rPr lang="en-US" sz="4000" b="1" strike="noStrike" spc="-1" dirty="0">
                <a:solidFill>
                  <a:schemeClr val="accent2"/>
                </a:solidFill>
                <a:latin typeface="Century Gothic"/>
              </a:rPr>
              <a:t>does the “For Cause” protections apply to?</a:t>
            </a:r>
            <a:endParaRPr lang="en-US" sz="2700" b="1" strike="noStrike" spc="-1" dirty="0">
              <a:solidFill>
                <a:schemeClr val="accent1"/>
              </a:solidFill>
              <a:latin typeface="Arial"/>
            </a:endParaRPr>
          </a:p>
        </p:txBody>
      </p:sp>
      <p:sp>
        <p:nvSpPr>
          <p:cNvPr id="669" name="PlaceHolder 2"/>
          <p:cNvSpPr>
            <a:spLocks noGrp="1"/>
          </p:cNvSpPr>
          <p:nvPr>
            <p:ph idx="4294967295"/>
          </p:nvPr>
        </p:nvSpPr>
        <p:spPr>
          <a:xfrm>
            <a:off x="2844800" y="1397000"/>
            <a:ext cx="6299200" cy="3508375"/>
          </a:xfrm>
          <a:prstGeom prst="rect">
            <a:avLst/>
          </a:prstGeom>
          <a:noFill/>
          <a:ln w="0">
            <a:noFill/>
          </a:ln>
        </p:spPr>
        <p:txBody>
          <a:bodyPr lIns="90000" tIns="45000" rIns="90000" bIns="45000" anchor="t">
            <a:noAutofit/>
          </a:bodyPr>
          <a:lstStyle/>
          <a:p>
            <a:pPr marL="182880" indent="-182880" eaLnBrk="1" fontAlgn="auto">
              <a:spcAft>
                <a:spcPts val="0"/>
              </a:spcAft>
              <a:buFont typeface="Wingdings 2" pitchFamily="18"/>
              <a:buChar char=""/>
              <a:defRPr/>
            </a:pPr>
            <a:r>
              <a:rPr lang="en-US" dirty="0"/>
              <a:t>Short-term rentals (such as </a:t>
            </a:r>
            <a:r>
              <a:rPr lang="en-US" dirty="0" err="1"/>
              <a:t>Airbnbs</a:t>
            </a:r>
            <a:r>
              <a:rPr lang="en-US" dirty="0"/>
              <a:t>): Rental for less than 30 days for “temporary, recreational, business, or transient purposes”</a:t>
            </a:r>
          </a:p>
          <a:p>
            <a:pPr marL="182880" indent="-182880" eaLnBrk="1" fontAlgn="auto">
              <a:spcAft>
                <a:spcPts val="0"/>
              </a:spcAft>
              <a:buFont typeface="Wingdings 2" pitchFamily="18"/>
              <a:buChar char=""/>
              <a:defRPr/>
            </a:pPr>
            <a:r>
              <a:rPr lang="en-US" dirty="0"/>
              <a:t>Owner-occupied or master-tenant occupied primary residences that are a single-family home, duplex, or triplex</a:t>
            </a:r>
          </a:p>
          <a:p>
            <a:pPr lvl="1" indent="-182880" eaLnBrk="1" fontAlgn="auto">
              <a:buFont typeface="Wingdings 2" pitchFamily="18"/>
              <a:buChar char=""/>
              <a:defRPr/>
            </a:pPr>
            <a:r>
              <a:rPr lang="en-US" dirty="0"/>
              <a:t>Owner occupied includes where the owner lives on the same lot and must be the owner’s “primary residence.”</a:t>
            </a:r>
          </a:p>
          <a:p>
            <a:pPr marL="182880" indent="-182880" eaLnBrk="1" fontAlgn="auto">
              <a:spcAft>
                <a:spcPts val="0"/>
              </a:spcAft>
              <a:buFont typeface="Wingdings 2" pitchFamily="18"/>
              <a:buChar char=""/>
              <a:defRPr/>
            </a:pPr>
            <a:r>
              <a:rPr lang="en-US" dirty="0"/>
              <a:t>Mobile home occupied by homeowner or tenant with a lease-to-own/purchase option</a:t>
            </a:r>
          </a:p>
          <a:p>
            <a:pPr marL="182880" indent="-182880" eaLnBrk="1" fontAlgn="auto">
              <a:spcAft>
                <a:spcPts val="0"/>
              </a:spcAft>
              <a:buFont typeface="Wingdings 2" pitchFamily="18"/>
              <a:buChar char=""/>
              <a:defRPr/>
            </a:pPr>
            <a:r>
              <a:rPr lang="en-US" dirty="0"/>
              <a:t>Employer-provided housing</a:t>
            </a:r>
          </a:p>
          <a:p>
            <a:pPr marL="182880" indent="-182880" eaLnBrk="1" fontAlgn="auto">
              <a:spcAft>
                <a:spcPts val="0"/>
              </a:spcAft>
              <a:buFont typeface="Wingdings 2" pitchFamily="18"/>
              <a:buChar char=""/>
              <a:defRPr/>
            </a:pPr>
            <a:r>
              <a:rPr lang="en-US" dirty="0"/>
              <a:t>New tenants - less than 12 months</a:t>
            </a:r>
          </a:p>
          <a:p>
            <a:pPr marL="182880" indent="-182880" eaLnBrk="1" fontAlgn="auto">
              <a:spcAft>
                <a:spcPts val="0"/>
              </a:spcAft>
              <a:buFont typeface="Wingdings 2" pitchFamily="18"/>
              <a:buChar char=""/>
              <a:defRPr/>
            </a:pPr>
            <a:r>
              <a:rPr lang="en-US" dirty="0"/>
              <a:t>Unknown tenants: “A residential tenant who is not known to the landlord to be a tenant of the residential premises.”</a:t>
            </a:r>
          </a:p>
          <a:p>
            <a:pPr marL="354510" indent="-285750">
              <a:lnSpc>
                <a:spcPct val="100000"/>
              </a:lnSpc>
              <a:spcBef>
                <a:spcPts val="479"/>
              </a:spcBef>
              <a:buClr>
                <a:schemeClr val="accent2"/>
              </a:buClr>
              <a:buSzPct val="76000"/>
              <a:buFont typeface="Arial" panose="020B0604020202020204" pitchFamily="34" charset="0"/>
              <a:buChar char="•"/>
            </a:pPr>
            <a:endParaRPr lang="en-US" sz="1600" b="0" strike="noStrike" spc="-1" dirty="0">
              <a:solidFill>
                <a:schemeClr val="tx1"/>
              </a:solidFill>
              <a:latin typeface="Arial"/>
            </a:endParaRPr>
          </a:p>
        </p:txBody>
      </p:sp>
      <p:sp>
        <p:nvSpPr>
          <p:cNvPr id="2" name="TextBox 1">
            <a:extLst>
              <a:ext uri="{FF2B5EF4-FFF2-40B4-BE49-F238E27FC236}">
                <a16:creationId xmlns:a16="http://schemas.microsoft.com/office/drawing/2014/main" id="{4C724D46-9FE2-47A6-76DC-447331FFA271}"/>
              </a:ext>
            </a:extLst>
          </p:cNvPr>
          <p:cNvSpPr txBox="1"/>
          <p:nvPr/>
        </p:nvSpPr>
        <p:spPr>
          <a:xfrm>
            <a:off x="32274" y="1828800"/>
            <a:ext cx="2641652" cy="830997"/>
          </a:xfrm>
          <a:prstGeom prst="rect">
            <a:avLst/>
          </a:prstGeom>
          <a:solidFill>
            <a:schemeClr val="accent1"/>
          </a:solidFill>
        </p:spPr>
        <p:txBody>
          <a:bodyPr wrap="square" rtlCol="0">
            <a:spAutoFit/>
          </a:bodyPr>
          <a:lstStyle/>
          <a:p>
            <a:r>
              <a:rPr lang="en-US" sz="2400" b="1" u="sng" dirty="0"/>
              <a:t>To All Residences, except:</a:t>
            </a:r>
          </a:p>
        </p:txBody>
      </p:sp>
    </p:spTree>
    <p:extLst>
      <p:ext uri="{BB962C8B-B14F-4D97-AF65-F5344CB8AC3E}">
        <p14:creationId xmlns:p14="http://schemas.microsoft.com/office/powerpoint/2010/main" val="70634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PlaceHolder 3"/>
          <p:cNvSpPr>
            <a:spLocks noGrp="1"/>
          </p:cNvSpPr>
          <p:nvPr>
            <p:ph/>
          </p:nvPr>
        </p:nvSpPr>
        <p:spPr>
          <a:xfrm>
            <a:off x="180109" y="1933168"/>
            <a:ext cx="4315571" cy="4121815"/>
          </a:xfrm>
          <a:prstGeom prst="rect">
            <a:avLst/>
          </a:prstGeom>
          <a:solidFill>
            <a:schemeClr val="accent5"/>
          </a:solidFill>
          <a:ln w="0">
            <a:noFill/>
          </a:ln>
        </p:spPr>
        <p:txBody>
          <a:bodyPr lIns="0" tIns="0" rIns="0" bIns="0" anchor="t">
            <a:normAutofit fontScale="93000"/>
          </a:bodyPr>
          <a:lstStyle/>
          <a:p>
            <a:pPr marL="68760" indent="0">
              <a:lnSpc>
                <a:spcPct val="100000"/>
              </a:lnSpc>
              <a:spcBef>
                <a:spcPts val="479"/>
              </a:spcBef>
              <a:buClr>
                <a:srgbClr val="94C600"/>
              </a:buClr>
              <a:buSzPct val="76000"/>
              <a:buNone/>
            </a:pPr>
            <a:r>
              <a:rPr lang="en-US" sz="2100" b="1" u="sng" strike="noStrike" spc="-1" dirty="0">
                <a:solidFill>
                  <a:srgbClr val="3E3D2D"/>
                </a:solidFill>
                <a:uFillTx/>
                <a:latin typeface="Arial" panose="020B0604020202020204" pitchFamily="34" charset="0"/>
                <a:cs typeface="Arial" panose="020B0604020202020204" pitchFamily="34" charset="0"/>
              </a:rPr>
              <a:t>Traditional “Causes”</a:t>
            </a:r>
            <a:br>
              <a:rPr lang="en-US" sz="2100" b="1" u="sng" strike="noStrike" spc="-1" dirty="0">
                <a:solidFill>
                  <a:srgbClr val="3E3D2D"/>
                </a:solidFill>
                <a:uFillTx/>
                <a:latin typeface="Arial" panose="020B0604020202020204" pitchFamily="34" charset="0"/>
                <a:cs typeface="Arial" panose="020B0604020202020204" pitchFamily="34" charset="0"/>
              </a:rPr>
            </a:br>
            <a:endParaRPr lang="en-US" sz="2100" b="0" strike="noStrike" spc="-1" dirty="0">
              <a:latin typeface="Arial" panose="020B0604020202020204" pitchFamily="34" charset="0"/>
              <a:cs typeface="Arial" panose="020B0604020202020204" pitchFamily="34" charset="0"/>
            </a:endParaRPr>
          </a:p>
          <a:p>
            <a:pPr marL="708660" lvl="1" indent="-342900">
              <a:lnSpc>
                <a:spcPct val="100000"/>
              </a:lnSpc>
              <a:spcBef>
                <a:spcPts val="439"/>
              </a:spcBef>
              <a:buClr>
                <a:schemeClr val="tx1"/>
              </a:buClr>
              <a:buSzPct val="76000"/>
              <a:buFont typeface="Wingdings" panose="05000000000000000000" pitchFamily="2" charset="2"/>
              <a:buChar char="q"/>
            </a:pPr>
            <a:r>
              <a:rPr lang="en-US" sz="2100" b="0" strike="noStrike" spc="-1" dirty="0">
                <a:solidFill>
                  <a:srgbClr val="3E3D2D"/>
                </a:solidFill>
                <a:latin typeface="Arial" panose="020B0604020202020204" pitchFamily="34" charset="0"/>
                <a:cs typeface="Arial" panose="020B0604020202020204" pitchFamily="34" charset="0"/>
              </a:rPr>
              <a:t>Nonpayment of rent</a:t>
            </a:r>
          </a:p>
          <a:p>
            <a:pPr marL="708660" lvl="1" indent="-342900">
              <a:lnSpc>
                <a:spcPct val="100000"/>
              </a:lnSpc>
              <a:spcBef>
                <a:spcPts val="439"/>
              </a:spcBef>
              <a:buClr>
                <a:schemeClr val="tx1"/>
              </a:buClr>
              <a:buSzPct val="76000"/>
              <a:buFont typeface="Wingdings" panose="05000000000000000000" pitchFamily="2" charset="2"/>
              <a:buChar char="q"/>
            </a:pPr>
            <a:r>
              <a:rPr lang="en-US" sz="2100" spc="-1" dirty="0">
                <a:solidFill>
                  <a:srgbClr val="3E3D2D"/>
                </a:solidFill>
                <a:latin typeface="Arial" panose="020B0604020202020204" pitchFamily="34" charset="0"/>
                <a:cs typeface="Arial" panose="020B0604020202020204" pitchFamily="34" charset="0"/>
              </a:rPr>
              <a:t>Material violation of lease</a:t>
            </a:r>
          </a:p>
          <a:p>
            <a:pPr marL="708660" lvl="1" indent="-342900">
              <a:lnSpc>
                <a:spcPct val="100000"/>
              </a:lnSpc>
              <a:spcBef>
                <a:spcPts val="439"/>
              </a:spcBef>
              <a:buClr>
                <a:schemeClr val="tx1"/>
              </a:buClr>
              <a:buSzPct val="76000"/>
              <a:buFont typeface="Wingdings" panose="05000000000000000000" pitchFamily="2" charset="2"/>
              <a:buChar char="q"/>
            </a:pPr>
            <a:r>
              <a:rPr lang="en-US" sz="2100" b="0" strike="noStrike" spc="-1" dirty="0">
                <a:solidFill>
                  <a:srgbClr val="3E3D2D"/>
                </a:solidFill>
                <a:latin typeface="Arial" panose="020B0604020202020204" pitchFamily="34" charset="0"/>
                <a:cs typeface="Arial" panose="020B0604020202020204" pitchFamily="34" charset="0"/>
              </a:rPr>
              <a:t>Substantial violation of lease</a:t>
            </a:r>
          </a:p>
          <a:p>
            <a:pPr marL="708660" lvl="1" indent="-342900">
              <a:lnSpc>
                <a:spcPct val="100000"/>
              </a:lnSpc>
              <a:spcBef>
                <a:spcPts val="439"/>
              </a:spcBef>
              <a:buClr>
                <a:schemeClr val="tx1"/>
              </a:buClr>
              <a:buSzPct val="76000"/>
              <a:buFont typeface="Wingdings" panose="05000000000000000000" pitchFamily="2" charset="2"/>
              <a:buChar char="q"/>
            </a:pPr>
            <a:r>
              <a:rPr lang="en-US" sz="2100" spc="-1" dirty="0">
                <a:solidFill>
                  <a:srgbClr val="3E3D2D"/>
                </a:solidFill>
                <a:latin typeface="Arial" panose="020B0604020202020204" pitchFamily="34" charset="0"/>
                <a:cs typeface="Arial" panose="020B0604020202020204" pitchFamily="34" charset="0"/>
              </a:rPr>
              <a:t>Repeat violation of lease</a:t>
            </a:r>
          </a:p>
          <a:p>
            <a:pPr marL="708660" lvl="1" indent="-342900">
              <a:lnSpc>
                <a:spcPct val="100000"/>
              </a:lnSpc>
              <a:spcBef>
                <a:spcPts val="439"/>
              </a:spcBef>
              <a:buClr>
                <a:schemeClr val="tx1"/>
              </a:buClr>
              <a:buSzPct val="76000"/>
              <a:buFont typeface="Wingdings" panose="05000000000000000000" pitchFamily="2" charset="2"/>
              <a:buChar char="q"/>
            </a:pPr>
            <a:r>
              <a:rPr lang="en-US" sz="2100" spc="-1" dirty="0">
                <a:solidFill>
                  <a:srgbClr val="3E3D2D"/>
                </a:solidFill>
                <a:latin typeface="Arial" panose="020B0604020202020204" pitchFamily="34" charset="0"/>
                <a:cs typeface="Arial" panose="020B0604020202020204" pitchFamily="34" charset="0"/>
              </a:rPr>
              <a:t>Possession after sale or conveyance by personal representative</a:t>
            </a:r>
            <a:endParaRPr lang="en-US" sz="2100" b="0" strike="noStrike" spc="-1" dirty="0">
              <a:latin typeface="Arial" panose="020B0604020202020204" pitchFamily="34" charset="0"/>
              <a:cs typeface="Arial" panose="020B0604020202020204" pitchFamily="34" charset="0"/>
            </a:endParaRPr>
          </a:p>
        </p:txBody>
      </p:sp>
      <p:sp>
        <p:nvSpPr>
          <p:cNvPr id="693" name="PlaceHolder 1"/>
          <p:cNvSpPr>
            <a:spLocks noGrp="1"/>
          </p:cNvSpPr>
          <p:nvPr>
            <p:ph type="title"/>
          </p:nvPr>
        </p:nvSpPr>
        <p:spPr>
          <a:xfrm>
            <a:off x="290945" y="680897"/>
            <a:ext cx="8160327" cy="529695"/>
          </a:xfrm>
          <a:prstGeom prst="rect">
            <a:avLst/>
          </a:prstGeom>
          <a:noFill/>
          <a:ln w="0">
            <a:noFill/>
          </a:ln>
        </p:spPr>
        <p:txBody>
          <a:bodyPr lIns="0" tIns="0" rIns="0" bIns="0" anchor="b">
            <a:noAutofit/>
          </a:bodyPr>
          <a:lstStyle/>
          <a:p>
            <a:pPr>
              <a:lnSpc>
                <a:spcPct val="100000"/>
              </a:lnSpc>
              <a:buNone/>
            </a:pPr>
            <a:r>
              <a:rPr lang="en-US" sz="4000" b="1" strike="noStrike" spc="-1" dirty="0">
                <a:solidFill>
                  <a:schemeClr val="tx1"/>
                </a:solidFill>
                <a:latin typeface="Century Gothic"/>
              </a:rPr>
              <a:t>What </a:t>
            </a:r>
            <a:r>
              <a:rPr lang="en-US" sz="4000" b="1" strike="noStrike" spc="-1" dirty="0" err="1">
                <a:solidFill>
                  <a:schemeClr val="tx1"/>
                </a:solidFill>
                <a:latin typeface="Century Gothic"/>
              </a:rPr>
              <a:t>is“cause</a:t>
            </a:r>
            <a:r>
              <a:rPr lang="en-US" sz="4000" b="1" strike="noStrike" spc="-1" dirty="0">
                <a:solidFill>
                  <a:schemeClr val="tx1"/>
                </a:solidFill>
                <a:latin typeface="Century Gothic"/>
              </a:rPr>
              <a:t>” for an eviction?</a:t>
            </a:r>
            <a:endParaRPr lang="en-US" sz="4000" b="1" strike="noStrike" spc="-1" dirty="0">
              <a:solidFill>
                <a:schemeClr val="tx1"/>
              </a:solidFill>
              <a:latin typeface="Arial"/>
            </a:endParaRPr>
          </a:p>
        </p:txBody>
      </p:sp>
      <p:sp>
        <p:nvSpPr>
          <p:cNvPr id="694" name="PlaceHolder 2"/>
          <p:cNvSpPr>
            <a:spLocks noGrp="1"/>
          </p:cNvSpPr>
          <p:nvPr>
            <p:ph/>
          </p:nvPr>
        </p:nvSpPr>
        <p:spPr>
          <a:xfrm>
            <a:off x="4648321" y="1933168"/>
            <a:ext cx="4315570" cy="4467632"/>
          </a:xfrm>
          <a:prstGeom prst="rect">
            <a:avLst/>
          </a:prstGeom>
          <a:solidFill>
            <a:schemeClr val="accent2">
              <a:lumMod val="20000"/>
              <a:lumOff val="80000"/>
            </a:schemeClr>
          </a:solidFill>
          <a:ln w="0">
            <a:noFill/>
          </a:ln>
        </p:spPr>
        <p:txBody>
          <a:bodyPr lIns="0" tIns="0" rIns="0" bIns="0" anchor="t">
            <a:normAutofit fontScale="94500"/>
          </a:bodyPr>
          <a:lstStyle/>
          <a:p>
            <a:pPr marL="68760" indent="0">
              <a:lnSpc>
                <a:spcPct val="100000"/>
              </a:lnSpc>
              <a:spcBef>
                <a:spcPts val="479"/>
              </a:spcBef>
              <a:buClr>
                <a:srgbClr val="94C600"/>
              </a:buClr>
              <a:buSzPct val="76000"/>
              <a:buNone/>
            </a:pPr>
            <a:r>
              <a:rPr lang="en-US" sz="2400" b="1" u="sng" spc="-1" dirty="0">
                <a:solidFill>
                  <a:srgbClr val="3E3D2D"/>
                </a:solidFill>
                <a:latin typeface="Century Gothic"/>
              </a:rPr>
              <a:t>“No fault” causes for eviction</a:t>
            </a:r>
          </a:p>
          <a:p>
            <a:pPr marL="411660" indent="-342900">
              <a:lnSpc>
                <a:spcPct val="100000"/>
              </a:lnSpc>
              <a:spcBef>
                <a:spcPts val="600"/>
              </a:spcBef>
              <a:buClr>
                <a:srgbClr val="94C600"/>
              </a:buClr>
              <a:buSzPct val="76000"/>
              <a:buFont typeface="Arial" panose="020B0604020202020204" pitchFamily="34" charset="0"/>
              <a:buChar char="•"/>
            </a:pPr>
            <a:r>
              <a:rPr lang="en-US" sz="2200" b="0" strike="noStrike" spc="-1" dirty="0">
                <a:latin typeface="Arial"/>
              </a:rPr>
              <a:t>Demolition or conversion of residence.</a:t>
            </a:r>
          </a:p>
          <a:p>
            <a:pPr marL="411660" indent="-342900">
              <a:lnSpc>
                <a:spcPct val="100000"/>
              </a:lnSpc>
              <a:spcBef>
                <a:spcPts val="479"/>
              </a:spcBef>
              <a:buClr>
                <a:srgbClr val="94C600"/>
              </a:buClr>
              <a:buSzPct val="76000"/>
              <a:buFont typeface="Arial" panose="020B0604020202020204" pitchFamily="34" charset="0"/>
              <a:buChar char="•"/>
            </a:pPr>
            <a:r>
              <a:rPr lang="en-US" sz="2200" spc="-1" dirty="0">
                <a:latin typeface="Arial"/>
              </a:rPr>
              <a:t>Substantial repairs</a:t>
            </a:r>
          </a:p>
          <a:p>
            <a:pPr marL="411660" indent="-342900">
              <a:lnSpc>
                <a:spcPct val="100000"/>
              </a:lnSpc>
              <a:spcBef>
                <a:spcPts val="479"/>
              </a:spcBef>
              <a:buClr>
                <a:srgbClr val="94C600"/>
              </a:buClr>
              <a:buSzPct val="76000"/>
              <a:buFont typeface="Arial" panose="020B0604020202020204" pitchFamily="34" charset="0"/>
              <a:buChar char="•"/>
            </a:pPr>
            <a:r>
              <a:rPr lang="en-US" sz="2200" b="0" strike="noStrike" spc="-1" dirty="0">
                <a:latin typeface="Arial"/>
              </a:rPr>
              <a:t>Family of landlord moves in.</a:t>
            </a:r>
          </a:p>
          <a:p>
            <a:pPr marL="411660" indent="-342900">
              <a:lnSpc>
                <a:spcPct val="100000"/>
              </a:lnSpc>
              <a:spcBef>
                <a:spcPts val="479"/>
              </a:spcBef>
              <a:buClr>
                <a:srgbClr val="94C600"/>
              </a:buClr>
              <a:buSzPct val="76000"/>
              <a:buFont typeface="Arial" panose="020B0604020202020204" pitchFamily="34" charset="0"/>
              <a:buChar char="•"/>
            </a:pPr>
            <a:r>
              <a:rPr lang="en-US" sz="2200" spc="-1" dirty="0">
                <a:latin typeface="Arial"/>
              </a:rPr>
              <a:t>Selling the residence.</a:t>
            </a:r>
          </a:p>
          <a:p>
            <a:pPr marL="411660" indent="-342900">
              <a:lnSpc>
                <a:spcPct val="100000"/>
              </a:lnSpc>
              <a:spcBef>
                <a:spcPts val="479"/>
              </a:spcBef>
              <a:buClr>
                <a:srgbClr val="94C600"/>
              </a:buClr>
              <a:buSzPct val="76000"/>
              <a:buFont typeface="Arial" panose="020B0604020202020204" pitchFamily="34" charset="0"/>
              <a:buChar char="•"/>
            </a:pPr>
            <a:r>
              <a:rPr lang="en-US" sz="2200" b="0" strike="noStrike" spc="-1" dirty="0">
                <a:latin typeface="Arial"/>
              </a:rPr>
              <a:t>Tenant refuses to agree to a reasonable new lease.</a:t>
            </a:r>
          </a:p>
          <a:p>
            <a:pPr marL="411660" indent="-342900">
              <a:lnSpc>
                <a:spcPct val="100000"/>
              </a:lnSpc>
              <a:spcBef>
                <a:spcPts val="479"/>
              </a:spcBef>
              <a:buClr>
                <a:srgbClr val="94C600"/>
              </a:buClr>
              <a:buSzPct val="76000"/>
              <a:buFont typeface="Arial" panose="020B0604020202020204" pitchFamily="34" charset="0"/>
              <a:buChar char="•"/>
            </a:pPr>
            <a:r>
              <a:rPr lang="en-US" sz="2200" spc="-1" dirty="0">
                <a:latin typeface="Arial"/>
              </a:rPr>
              <a:t>History of nonpayment of rent.</a:t>
            </a:r>
            <a:endParaRPr lang="en-US" sz="2200" b="0" strike="noStrike" spc="-1" dirty="0">
              <a:latin typeface="Arial"/>
            </a:endParaRPr>
          </a:p>
          <a:p>
            <a:pPr marL="411660" indent="-342900">
              <a:lnSpc>
                <a:spcPct val="100000"/>
              </a:lnSpc>
              <a:spcBef>
                <a:spcPts val="479"/>
              </a:spcBef>
              <a:buClr>
                <a:srgbClr val="94C600"/>
              </a:buClr>
              <a:buSzPct val="76000"/>
              <a:buFont typeface="Arial" panose="020B0604020202020204" pitchFamily="34" charset="0"/>
              <a:buChar char="•"/>
            </a:pPr>
            <a:endParaRPr lang="en-US" sz="2200" b="0" strike="noStrike" spc="-1" dirty="0">
              <a:latin typeface="Arial"/>
            </a:endParaRPr>
          </a:p>
        </p:txBody>
      </p:sp>
    </p:spTree>
    <p:extLst>
      <p:ext uri="{BB962C8B-B14F-4D97-AF65-F5344CB8AC3E}">
        <p14:creationId xmlns:p14="http://schemas.microsoft.com/office/powerpoint/2010/main" val="387274374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4">
                                            <p:txEl>
                                              <p:pRg st="0" end="0"/>
                                            </p:txEl>
                                          </p:spTgt>
                                        </p:tgtEl>
                                        <p:attrNameLst>
                                          <p:attrName>style.visibility</p:attrName>
                                        </p:attrNameLst>
                                      </p:cBhvr>
                                      <p:to>
                                        <p:strVal val="visible"/>
                                      </p:to>
                                    </p:set>
                                    <p:animEffect transition="in" filter="fade">
                                      <p:cBhvr>
                                        <p:cTn id="7" dur="1000"/>
                                        <p:tgtEl>
                                          <p:spTgt spid="694">
                                            <p:txEl>
                                              <p:pRg st="0" end="0"/>
                                            </p:txEl>
                                          </p:spTgt>
                                        </p:tgtEl>
                                      </p:cBhvr>
                                    </p:animEffect>
                                    <p:anim calcmode="lin" valueType="num">
                                      <p:cBhvr>
                                        <p:cTn id="8" dur="1000" fill="hold"/>
                                        <p:tgtEl>
                                          <p:spTgt spid="6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94">
                                            <p:txEl>
                                              <p:pRg st="1" end="1"/>
                                            </p:txEl>
                                          </p:spTgt>
                                        </p:tgtEl>
                                        <p:attrNameLst>
                                          <p:attrName>style.visibility</p:attrName>
                                        </p:attrNameLst>
                                      </p:cBhvr>
                                      <p:to>
                                        <p:strVal val="visible"/>
                                      </p:to>
                                    </p:set>
                                    <p:animEffect transition="in" filter="fade">
                                      <p:cBhvr>
                                        <p:cTn id="14" dur="1000"/>
                                        <p:tgtEl>
                                          <p:spTgt spid="694">
                                            <p:txEl>
                                              <p:pRg st="1" end="1"/>
                                            </p:txEl>
                                          </p:spTgt>
                                        </p:tgtEl>
                                      </p:cBhvr>
                                    </p:animEffect>
                                    <p:anim calcmode="lin" valueType="num">
                                      <p:cBhvr>
                                        <p:cTn id="15" dur="1000" fill="hold"/>
                                        <p:tgtEl>
                                          <p:spTgt spid="69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9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94">
                                            <p:txEl>
                                              <p:pRg st="2" end="2"/>
                                            </p:txEl>
                                          </p:spTgt>
                                        </p:tgtEl>
                                        <p:attrNameLst>
                                          <p:attrName>style.visibility</p:attrName>
                                        </p:attrNameLst>
                                      </p:cBhvr>
                                      <p:to>
                                        <p:strVal val="visible"/>
                                      </p:to>
                                    </p:set>
                                    <p:animEffect transition="in" filter="fade">
                                      <p:cBhvr>
                                        <p:cTn id="19" dur="1000"/>
                                        <p:tgtEl>
                                          <p:spTgt spid="694">
                                            <p:txEl>
                                              <p:pRg st="2" end="2"/>
                                            </p:txEl>
                                          </p:spTgt>
                                        </p:tgtEl>
                                      </p:cBhvr>
                                    </p:animEffect>
                                    <p:anim calcmode="lin" valueType="num">
                                      <p:cBhvr>
                                        <p:cTn id="20" dur="1000" fill="hold"/>
                                        <p:tgtEl>
                                          <p:spTgt spid="69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9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94">
                                            <p:txEl>
                                              <p:pRg st="3" end="3"/>
                                            </p:txEl>
                                          </p:spTgt>
                                        </p:tgtEl>
                                        <p:attrNameLst>
                                          <p:attrName>style.visibility</p:attrName>
                                        </p:attrNameLst>
                                      </p:cBhvr>
                                      <p:to>
                                        <p:strVal val="visible"/>
                                      </p:to>
                                    </p:set>
                                    <p:animEffect transition="in" filter="fade">
                                      <p:cBhvr>
                                        <p:cTn id="24" dur="1000"/>
                                        <p:tgtEl>
                                          <p:spTgt spid="694">
                                            <p:txEl>
                                              <p:pRg st="3" end="3"/>
                                            </p:txEl>
                                          </p:spTgt>
                                        </p:tgtEl>
                                      </p:cBhvr>
                                    </p:animEffect>
                                    <p:anim calcmode="lin" valueType="num">
                                      <p:cBhvr>
                                        <p:cTn id="25" dur="1000" fill="hold"/>
                                        <p:tgtEl>
                                          <p:spTgt spid="69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9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94">
                                            <p:txEl>
                                              <p:pRg st="4" end="4"/>
                                            </p:txEl>
                                          </p:spTgt>
                                        </p:tgtEl>
                                        <p:attrNameLst>
                                          <p:attrName>style.visibility</p:attrName>
                                        </p:attrNameLst>
                                      </p:cBhvr>
                                      <p:to>
                                        <p:strVal val="visible"/>
                                      </p:to>
                                    </p:set>
                                    <p:animEffect transition="in" filter="fade">
                                      <p:cBhvr>
                                        <p:cTn id="29" dur="1000"/>
                                        <p:tgtEl>
                                          <p:spTgt spid="694">
                                            <p:txEl>
                                              <p:pRg st="4" end="4"/>
                                            </p:txEl>
                                          </p:spTgt>
                                        </p:tgtEl>
                                      </p:cBhvr>
                                    </p:animEffect>
                                    <p:anim calcmode="lin" valueType="num">
                                      <p:cBhvr>
                                        <p:cTn id="30" dur="1000" fill="hold"/>
                                        <p:tgtEl>
                                          <p:spTgt spid="69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9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94">
                                            <p:txEl>
                                              <p:pRg st="5" end="5"/>
                                            </p:txEl>
                                          </p:spTgt>
                                        </p:tgtEl>
                                        <p:attrNameLst>
                                          <p:attrName>style.visibility</p:attrName>
                                        </p:attrNameLst>
                                      </p:cBhvr>
                                      <p:to>
                                        <p:strVal val="visible"/>
                                      </p:to>
                                    </p:set>
                                    <p:animEffect transition="in" filter="fade">
                                      <p:cBhvr>
                                        <p:cTn id="34" dur="1000"/>
                                        <p:tgtEl>
                                          <p:spTgt spid="694">
                                            <p:txEl>
                                              <p:pRg st="5" end="5"/>
                                            </p:txEl>
                                          </p:spTgt>
                                        </p:tgtEl>
                                      </p:cBhvr>
                                    </p:animEffect>
                                    <p:anim calcmode="lin" valueType="num">
                                      <p:cBhvr>
                                        <p:cTn id="35" dur="1000" fill="hold"/>
                                        <p:tgtEl>
                                          <p:spTgt spid="69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9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94">
                                            <p:txEl>
                                              <p:pRg st="6" end="6"/>
                                            </p:txEl>
                                          </p:spTgt>
                                        </p:tgtEl>
                                        <p:attrNameLst>
                                          <p:attrName>style.visibility</p:attrName>
                                        </p:attrNameLst>
                                      </p:cBhvr>
                                      <p:to>
                                        <p:strVal val="visible"/>
                                      </p:to>
                                    </p:set>
                                    <p:animEffect transition="in" filter="fade">
                                      <p:cBhvr>
                                        <p:cTn id="39" dur="1000"/>
                                        <p:tgtEl>
                                          <p:spTgt spid="694">
                                            <p:txEl>
                                              <p:pRg st="6" end="6"/>
                                            </p:txEl>
                                          </p:spTgt>
                                        </p:tgtEl>
                                      </p:cBhvr>
                                    </p:animEffect>
                                    <p:anim calcmode="lin" valueType="num">
                                      <p:cBhvr>
                                        <p:cTn id="40" dur="1000" fill="hold"/>
                                        <p:tgtEl>
                                          <p:spTgt spid="69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9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fill="hold" nodeType="clickEffect">
                                  <p:stCondLst>
                                    <p:cond delay="0"/>
                                  </p:stCondLst>
                                  <p:childTnLst>
                                    <p:set>
                                      <p:cBhvr>
                                        <p:cTn id="45" dur="1" fill="hold">
                                          <p:stCondLst>
                                            <p:cond delay="0"/>
                                          </p:stCondLst>
                                        </p:cTn>
                                        <p:tgtEl>
                                          <p:spTgt spid="695">
                                            <p:txEl>
                                              <p:pRg st="0" end="0"/>
                                            </p:txEl>
                                          </p:spTgt>
                                        </p:tgtEl>
                                        <p:attrNameLst>
                                          <p:attrName>style.visibility</p:attrName>
                                        </p:attrNameLst>
                                      </p:cBhvr>
                                      <p:to>
                                        <p:strVal val="visible"/>
                                      </p:to>
                                    </p:set>
                                    <p:animEffect transition="in" filter="fade">
                                      <p:cBhvr additive="repl">
                                        <p:cTn id="46" dur="1000"/>
                                        <p:tgtEl>
                                          <p:spTgt spid="695">
                                            <p:txEl>
                                              <p:pRg st="0" end="0"/>
                                            </p:txEl>
                                          </p:spTgt>
                                        </p:tgtEl>
                                      </p:cBhvr>
                                    </p:animEffect>
                                    <p:anim calcmode="lin" valueType="num">
                                      <p:cBhvr additive="repl">
                                        <p:cTn id="47" dur="1000" fill="hold"/>
                                        <p:tgtEl>
                                          <p:spTgt spid="695">
                                            <p:txEl>
                                              <p:pRg st="0" end="0"/>
                                            </p:txEl>
                                          </p:spTgt>
                                        </p:tgtEl>
                                        <p:attrNameLst>
                                          <p:attrName>ppt_x</p:attrName>
                                        </p:attrNameLst>
                                      </p:cBhvr>
                                      <p:tavLst>
                                        <p:tav tm="0">
                                          <p:val>
                                            <p:strVal val="#ppt_x"/>
                                          </p:val>
                                        </p:tav>
                                        <p:tav tm="100000">
                                          <p:val>
                                            <p:strVal val="#ppt_x"/>
                                          </p:val>
                                        </p:tav>
                                      </p:tavLst>
                                    </p:anim>
                                    <p:anim calcmode="lin" valueType="num">
                                      <p:cBhvr additive="repl">
                                        <p:cTn id="48" dur="1000" fill="hold"/>
                                        <p:tgtEl>
                                          <p:spTgt spid="695">
                                            <p:txEl>
                                              <p:pRg st="0" end="0"/>
                                            </p:txEl>
                                          </p:spTgt>
                                        </p:tgtEl>
                                        <p:attrNameLst>
                                          <p:attrName>ppt_y</p:attrName>
                                        </p:attrNameLst>
                                      </p:cBhvr>
                                      <p:tavLst>
                                        <p:tav tm="0">
                                          <p:val>
                                            <p:strVal val="#ppt_y+.1"/>
                                          </p:val>
                                        </p:tav>
                                        <p:tav tm="100000">
                                          <p:val>
                                            <p:strVal val="#ppt_y"/>
                                          </p:val>
                                        </p:tav>
                                      </p:tavLst>
                                    </p:anim>
                                  </p:childTnLst>
                                </p:cTn>
                              </p:par>
                              <p:par>
                                <p:cTn id="49" presetID="42" presetClass="entr" fill="hold" nodeType="withEffect">
                                  <p:stCondLst>
                                    <p:cond delay="0"/>
                                  </p:stCondLst>
                                  <p:childTnLst>
                                    <p:set>
                                      <p:cBhvr>
                                        <p:cTn id="50" dur="1" fill="hold">
                                          <p:stCondLst>
                                            <p:cond delay="0"/>
                                          </p:stCondLst>
                                        </p:cTn>
                                        <p:tgtEl>
                                          <p:spTgt spid="695">
                                            <p:txEl>
                                              <p:pRg st="1" end="1"/>
                                            </p:txEl>
                                          </p:spTgt>
                                        </p:tgtEl>
                                        <p:attrNameLst>
                                          <p:attrName>style.visibility</p:attrName>
                                        </p:attrNameLst>
                                      </p:cBhvr>
                                      <p:to>
                                        <p:strVal val="visible"/>
                                      </p:to>
                                    </p:set>
                                    <p:animEffect transition="in" filter="fade">
                                      <p:cBhvr additive="repl">
                                        <p:cTn id="51" dur="1000"/>
                                        <p:tgtEl>
                                          <p:spTgt spid="695">
                                            <p:txEl>
                                              <p:pRg st="1" end="1"/>
                                            </p:txEl>
                                          </p:spTgt>
                                        </p:tgtEl>
                                      </p:cBhvr>
                                    </p:animEffect>
                                    <p:anim calcmode="lin" valueType="num">
                                      <p:cBhvr additive="repl">
                                        <p:cTn id="52" dur="1000" fill="hold"/>
                                        <p:tgtEl>
                                          <p:spTgt spid="695">
                                            <p:txEl>
                                              <p:pRg st="1" end="1"/>
                                            </p:txEl>
                                          </p:spTgt>
                                        </p:tgtEl>
                                        <p:attrNameLst>
                                          <p:attrName>ppt_x</p:attrName>
                                        </p:attrNameLst>
                                      </p:cBhvr>
                                      <p:tavLst>
                                        <p:tav tm="0">
                                          <p:val>
                                            <p:strVal val="#ppt_x"/>
                                          </p:val>
                                        </p:tav>
                                        <p:tav tm="100000">
                                          <p:val>
                                            <p:strVal val="#ppt_x"/>
                                          </p:val>
                                        </p:tav>
                                      </p:tavLst>
                                    </p:anim>
                                    <p:anim calcmode="lin" valueType="num">
                                      <p:cBhvr additive="repl">
                                        <p:cTn id="53" dur="1000" fill="hold"/>
                                        <p:tgtEl>
                                          <p:spTgt spid="695">
                                            <p:txEl>
                                              <p:pRg st="1" end="1"/>
                                            </p:txEl>
                                          </p:spTgt>
                                        </p:tgtEl>
                                        <p:attrNameLst>
                                          <p:attrName>ppt_y</p:attrName>
                                        </p:attrNameLst>
                                      </p:cBhvr>
                                      <p:tavLst>
                                        <p:tav tm="0">
                                          <p:val>
                                            <p:strVal val="#ppt_y+.1"/>
                                          </p:val>
                                        </p:tav>
                                        <p:tav tm="100000">
                                          <p:val>
                                            <p:strVal val="#ppt_y"/>
                                          </p:val>
                                        </p:tav>
                                      </p:tavLst>
                                    </p:anim>
                                  </p:childTnLst>
                                </p:cTn>
                              </p:par>
                              <p:par>
                                <p:cTn id="54" presetID="42" presetClass="entr" fill="hold" nodeType="withEffect">
                                  <p:stCondLst>
                                    <p:cond delay="0"/>
                                  </p:stCondLst>
                                  <p:childTnLst>
                                    <p:set>
                                      <p:cBhvr>
                                        <p:cTn id="55" dur="1" fill="hold">
                                          <p:stCondLst>
                                            <p:cond delay="0"/>
                                          </p:stCondLst>
                                        </p:cTn>
                                        <p:tgtEl>
                                          <p:spTgt spid="695">
                                            <p:txEl>
                                              <p:pRg st="2" end="2"/>
                                            </p:txEl>
                                          </p:spTgt>
                                        </p:tgtEl>
                                        <p:attrNameLst>
                                          <p:attrName>style.visibility</p:attrName>
                                        </p:attrNameLst>
                                      </p:cBhvr>
                                      <p:to>
                                        <p:strVal val="visible"/>
                                      </p:to>
                                    </p:set>
                                    <p:animEffect transition="in" filter="fade">
                                      <p:cBhvr additive="repl">
                                        <p:cTn id="56" dur="1000"/>
                                        <p:tgtEl>
                                          <p:spTgt spid="695">
                                            <p:txEl>
                                              <p:pRg st="2" end="2"/>
                                            </p:txEl>
                                          </p:spTgt>
                                        </p:tgtEl>
                                      </p:cBhvr>
                                    </p:animEffect>
                                    <p:anim calcmode="lin" valueType="num">
                                      <p:cBhvr additive="repl">
                                        <p:cTn id="57" dur="1000" fill="hold"/>
                                        <p:tgtEl>
                                          <p:spTgt spid="695">
                                            <p:txEl>
                                              <p:pRg st="2" end="2"/>
                                            </p:txEl>
                                          </p:spTgt>
                                        </p:tgtEl>
                                        <p:attrNameLst>
                                          <p:attrName>ppt_x</p:attrName>
                                        </p:attrNameLst>
                                      </p:cBhvr>
                                      <p:tavLst>
                                        <p:tav tm="0">
                                          <p:val>
                                            <p:strVal val="#ppt_x"/>
                                          </p:val>
                                        </p:tav>
                                        <p:tav tm="100000">
                                          <p:val>
                                            <p:strVal val="#ppt_x"/>
                                          </p:val>
                                        </p:tav>
                                      </p:tavLst>
                                    </p:anim>
                                    <p:anim calcmode="lin" valueType="num">
                                      <p:cBhvr additive="repl">
                                        <p:cTn id="58" dur="1000" fill="hold"/>
                                        <p:tgtEl>
                                          <p:spTgt spid="695">
                                            <p:txEl>
                                              <p:pRg st="2" end="2"/>
                                            </p:txEl>
                                          </p:spTgt>
                                        </p:tgtEl>
                                        <p:attrNameLst>
                                          <p:attrName>ppt_y</p:attrName>
                                        </p:attrNameLst>
                                      </p:cBhvr>
                                      <p:tavLst>
                                        <p:tav tm="0">
                                          <p:val>
                                            <p:strVal val="#ppt_y+.1"/>
                                          </p:val>
                                        </p:tav>
                                        <p:tav tm="100000">
                                          <p:val>
                                            <p:strVal val="#ppt_y"/>
                                          </p:val>
                                        </p:tav>
                                      </p:tavLst>
                                    </p:anim>
                                  </p:childTnLst>
                                </p:cTn>
                              </p:par>
                              <p:par>
                                <p:cTn id="59" presetID="42" presetClass="entr" fill="hold" nodeType="withEffect">
                                  <p:stCondLst>
                                    <p:cond delay="0"/>
                                  </p:stCondLst>
                                  <p:childTnLst>
                                    <p:set>
                                      <p:cBhvr>
                                        <p:cTn id="60" dur="1" fill="hold">
                                          <p:stCondLst>
                                            <p:cond delay="0"/>
                                          </p:stCondLst>
                                        </p:cTn>
                                        <p:tgtEl>
                                          <p:spTgt spid="695">
                                            <p:txEl>
                                              <p:pRg st="3" end="3"/>
                                            </p:txEl>
                                          </p:spTgt>
                                        </p:tgtEl>
                                        <p:attrNameLst>
                                          <p:attrName>style.visibility</p:attrName>
                                        </p:attrNameLst>
                                      </p:cBhvr>
                                      <p:to>
                                        <p:strVal val="visible"/>
                                      </p:to>
                                    </p:set>
                                    <p:animEffect transition="in" filter="fade">
                                      <p:cBhvr additive="repl">
                                        <p:cTn id="61" dur="1000"/>
                                        <p:tgtEl>
                                          <p:spTgt spid="695">
                                            <p:txEl>
                                              <p:pRg st="3" end="3"/>
                                            </p:txEl>
                                          </p:spTgt>
                                        </p:tgtEl>
                                      </p:cBhvr>
                                    </p:animEffect>
                                    <p:anim calcmode="lin" valueType="num">
                                      <p:cBhvr additive="repl">
                                        <p:cTn id="62" dur="1000" fill="hold"/>
                                        <p:tgtEl>
                                          <p:spTgt spid="695">
                                            <p:txEl>
                                              <p:pRg st="3" end="3"/>
                                            </p:txEl>
                                          </p:spTgt>
                                        </p:tgtEl>
                                        <p:attrNameLst>
                                          <p:attrName>ppt_x</p:attrName>
                                        </p:attrNameLst>
                                      </p:cBhvr>
                                      <p:tavLst>
                                        <p:tav tm="0">
                                          <p:val>
                                            <p:strVal val="#ppt_x"/>
                                          </p:val>
                                        </p:tav>
                                        <p:tav tm="100000">
                                          <p:val>
                                            <p:strVal val="#ppt_x"/>
                                          </p:val>
                                        </p:tav>
                                      </p:tavLst>
                                    </p:anim>
                                    <p:anim calcmode="lin" valueType="num">
                                      <p:cBhvr additive="repl">
                                        <p:cTn id="63" dur="1000" fill="hold"/>
                                        <p:tgtEl>
                                          <p:spTgt spid="695">
                                            <p:txEl>
                                              <p:pRg st="3" end="3"/>
                                            </p:txEl>
                                          </p:spTgt>
                                        </p:tgtEl>
                                        <p:attrNameLst>
                                          <p:attrName>ppt_y</p:attrName>
                                        </p:attrNameLst>
                                      </p:cBhvr>
                                      <p:tavLst>
                                        <p:tav tm="0">
                                          <p:val>
                                            <p:strVal val="#ppt_y+.1"/>
                                          </p:val>
                                        </p:tav>
                                        <p:tav tm="100000">
                                          <p:val>
                                            <p:strVal val="#ppt_y"/>
                                          </p:val>
                                        </p:tav>
                                      </p:tavLst>
                                    </p:anim>
                                  </p:childTnLst>
                                </p:cTn>
                              </p:par>
                              <p:par>
                                <p:cTn id="64" presetID="42" presetClass="entr" fill="hold" nodeType="withEffect">
                                  <p:stCondLst>
                                    <p:cond delay="0"/>
                                  </p:stCondLst>
                                  <p:childTnLst>
                                    <p:set>
                                      <p:cBhvr>
                                        <p:cTn id="65" dur="1" fill="hold">
                                          <p:stCondLst>
                                            <p:cond delay="0"/>
                                          </p:stCondLst>
                                        </p:cTn>
                                        <p:tgtEl>
                                          <p:spTgt spid="695">
                                            <p:txEl>
                                              <p:pRg st="4" end="4"/>
                                            </p:txEl>
                                          </p:spTgt>
                                        </p:tgtEl>
                                        <p:attrNameLst>
                                          <p:attrName>style.visibility</p:attrName>
                                        </p:attrNameLst>
                                      </p:cBhvr>
                                      <p:to>
                                        <p:strVal val="visible"/>
                                      </p:to>
                                    </p:set>
                                    <p:animEffect transition="in" filter="fade">
                                      <p:cBhvr additive="repl">
                                        <p:cTn id="66" dur="1000"/>
                                        <p:tgtEl>
                                          <p:spTgt spid="695">
                                            <p:txEl>
                                              <p:pRg st="4" end="4"/>
                                            </p:txEl>
                                          </p:spTgt>
                                        </p:tgtEl>
                                      </p:cBhvr>
                                    </p:animEffect>
                                    <p:anim calcmode="lin" valueType="num">
                                      <p:cBhvr additive="repl">
                                        <p:cTn id="67" dur="1000" fill="hold"/>
                                        <p:tgtEl>
                                          <p:spTgt spid="695">
                                            <p:txEl>
                                              <p:pRg st="4" end="4"/>
                                            </p:txEl>
                                          </p:spTgt>
                                        </p:tgtEl>
                                        <p:attrNameLst>
                                          <p:attrName>ppt_x</p:attrName>
                                        </p:attrNameLst>
                                      </p:cBhvr>
                                      <p:tavLst>
                                        <p:tav tm="0">
                                          <p:val>
                                            <p:strVal val="#ppt_x"/>
                                          </p:val>
                                        </p:tav>
                                        <p:tav tm="100000">
                                          <p:val>
                                            <p:strVal val="#ppt_x"/>
                                          </p:val>
                                        </p:tav>
                                      </p:tavLst>
                                    </p:anim>
                                    <p:anim calcmode="lin" valueType="num">
                                      <p:cBhvr additive="repl">
                                        <p:cTn id="68" dur="1000" fill="hold"/>
                                        <p:tgtEl>
                                          <p:spTgt spid="695">
                                            <p:txEl>
                                              <p:pRg st="4" end="4"/>
                                            </p:txEl>
                                          </p:spTgt>
                                        </p:tgtEl>
                                        <p:attrNameLst>
                                          <p:attrName>ppt_y</p:attrName>
                                        </p:attrNameLst>
                                      </p:cBhvr>
                                      <p:tavLst>
                                        <p:tav tm="0">
                                          <p:val>
                                            <p:strVal val="#ppt_y+.1"/>
                                          </p:val>
                                        </p:tav>
                                        <p:tav tm="100000">
                                          <p:val>
                                            <p:strVal val="#ppt_y"/>
                                          </p:val>
                                        </p:tav>
                                      </p:tavLst>
                                    </p:anim>
                                  </p:childTnLst>
                                </p:cTn>
                              </p:par>
                              <p:par>
                                <p:cTn id="69" presetID="42" presetClass="entr" fill="hold" nodeType="withEffect">
                                  <p:stCondLst>
                                    <p:cond delay="0"/>
                                  </p:stCondLst>
                                  <p:childTnLst>
                                    <p:set>
                                      <p:cBhvr>
                                        <p:cTn id="70" dur="1" fill="hold">
                                          <p:stCondLst>
                                            <p:cond delay="0"/>
                                          </p:stCondLst>
                                        </p:cTn>
                                        <p:tgtEl>
                                          <p:spTgt spid="695">
                                            <p:txEl>
                                              <p:pRg st="5" end="5"/>
                                            </p:txEl>
                                          </p:spTgt>
                                        </p:tgtEl>
                                        <p:attrNameLst>
                                          <p:attrName>style.visibility</p:attrName>
                                        </p:attrNameLst>
                                      </p:cBhvr>
                                      <p:to>
                                        <p:strVal val="visible"/>
                                      </p:to>
                                    </p:set>
                                    <p:animEffect transition="in" filter="fade">
                                      <p:cBhvr additive="repl">
                                        <p:cTn id="71" dur="1000"/>
                                        <p:tgtEl>
                                          <p:spTgt spid="695">
                                            <p:txEl>
                                              <p:pRg st="5" end="5"/>
                                            </p:txEl>
                                          </p:spTgt>
                                        </p:tgtEl>
                                      </p:cBhvr>
                                    </p:animEffect>
                                    <p:anim calcmode="lin" valueType="num">
                                      <p:cBhvr additive="repl">
                                        <p:cTn id="72" dur="1000" fill="hold"/>
                                        <p:tgtEl>
                                          <p:spTgt spid="695">
                                            <p:txEl>
                                              <p:pRg st="5" end="5"/>
                                            </p:txEl>
                                          </p:spTgt>
                                        </p:tgtEl>
                                        <p:attrNameLst>
                                          <p:attrName>ppt_x</p:attrName>
                                        </p:attrNameLst>
                                      </p:cBhvr>
                                      <p:tavLst>
                                        <p:tav tm="0">
                                          <p:val>
                                            <p:strVal val="#ppt_x"/>
                                          </p:val>
                                        </p:tav>
                                        <p:tav tm="100000">
                                          <p:val>
                                            <p:strVal val="#ppt_x"/>
                                          </p:val>
                                        </p:tav>
                                      </p:tavLst>
                                    </p:anim>
                                    <p:anim calcmode="lin" valueType="num">
                                      <p:cBhvr additive="repl">
                                        <p:cTn id="73" dur="1000" fill="hold"/>
                                        <p:tgtEl>
                                          <p:spTgt spid="6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PlaceHolder 3"/>
          <p:cNvSpPr>
            <a:spLocks noGrp="1"/>
          </p:cNvSpPr>
          <p:nvPr>
            <p:ph/>
          </p:nvPr>
        </p:nvSpPr>
        <p:spPr>
          <a:xfrm>
            <a:off x="691917" y="1968263"/>
            <a:ext cx="3803763" cy="4086720"/>
          </a:xfrm>
          <a:prstGeom prst="rect">
            <a:avLst/>
          </a:prstGeom>
          <a:solidFill>
            <a:schemeClr val="accent5">
              <a:lumMod val="60000"/>
              <a:lumOff val="40000"/>
            </a:schemeClr>
          </a:solidFill>
          <a:ln w="0">
            <a:noFill/>
          </a:ln>
        </p:spPr>
        <p:txBody>
          <a:bodyPr lIns="0" tIns="0" rIns="0" bIns="0" anchor="t">
            <a:normAutofit fontScale="93000"/>
          </a:bodyPr>
          <a:lstStyle/>
          <a:p>
            <a:pPr marL="68760" indent="0">
              <a:lnSpc>
                <a:spcPct val="100000"/>
              </a:lnSpc>
              <a:spcBef>
                <a:spcPts val="479"/>
              </a:spcBef>
              <a:buClr>
                <a:srgbClr val="94C600"/>
              </a:buClr>
              <a:buSzPct val="76000"/>
              <a:buNone/>
            </a:pPr>
            <a:r>
              <a:rPr lang="en-US" sz="2400" b="1" u="sng" strike="noStrike" spc="-1" dirty="0">
                <a:solidFill>
                  <a:srgbClr val="3E3D2D"/>
                </a:solidFill>
                <a:uFillTx/>
                <a:latin typeface="Century Gothic"/>
              </a:rPr>
              <a:t>Notice is Required</a:t>
            </a:r>
            <a:endParaRPr lang="en-US" sz="2400" b="0" strike="noStrike" spc="-1" dirty="0">
              <a:latin typeface="Arial"/>
            </a:endParaRPr>
          </a:p>
          <a:p>
            <a:pPr marL="708660" lvl="1" indent="-342900">
              <a:lnSpc>
                <a:spcPct val="100000"/>
              </a:lnSpc>
              <a:spcBef>
                <a:spcPts val="439"/>
              </a:spcBef>
              <a:buClr>
                <a:schemeClr val="tx1"/>
              </a:buClr>
              <a:buSzPct val="76000"/>
              <a:buFont typeface="Wingdings" panose="05000000000000000000" pitchFamily="2" charset="2"/>
              <a:buChar char="q"/>
            </a:pPr>
            <a:r>
              <a:rPr lang="en-US" sz="2200" b="0" strike="noStrike" spc="-1" dirty="0">
                <a:solidFill>
                  <a:srgbClr val="3E3D2D"/>
                </a:solidFill>
                <a:latin typeface="Century Gothic"/>
              </a:rPr>
              <a:t>Ending a tenancy with no definite end date</a:t>
            </a:r>
            <a:endParaRPr lang="en-US" sz="2200" b="0" strike="noStrike" spc="-1" dirty="0">
              <a:latin typeface="Arial"/>
            </a:endParaRPr>
          </a:p>
          <a:p>
            <a:pPr marL="708660" lvl="1" indent="-342900">
              <a:lnSpc>
                <a:spcPct val="100000"/>
              </a:lnSpc>
              <a:spcBef>
                <a:spcPts val="439"/>
              </a:spcBef>
              <a:buClr>
                <a:schemeClr val="tx1"/>
              </a:buClr>
              <a:buSzPct val="76000"/>
              <a:buFont typeface="Wingdings" panose="05000000000000000000" pitchFamily="2" charset="2"/>
              <a:buChar char="q"/>
            </a:pPr>
            <a:r>
              <a:rPr lang="en-US" sz="2200" b="0" strike="noStrike" spc="-1" dirty="0">
                <a:solidFill>
                  <a:srgbClr val="3E3D2D"/>
                </a:solidFill>
                <a:latin typeface="Century Gothic"/>
              </a:rPr>
              <a:t>Termination due to violation of terms of lease agreement.</a:t>
            </a:r>
          </a:p>
          <a:p>
            <a:pPr marL="708660" lvl="1" indent="-342900">
              <a:lnSpc>
                <a:spcPct val="100000"/>
              </a:lnSpc>
              <a:spcBef>
                <a:spcPts val="439"/>
              </a:spcBef>
              <a:buClr>
                <a:schemeClr val="tx1"/>
              </a:buClr>
              <a:buSzPct val="76000"/>
              <a:buFont typeface="Wingdings" panose="05000000000000000000" pitchFamily="2" charset="2"/>
              <a:buChar char="q"/>
            </a:pPr>
            <a:r>
              <a:rPr lang="en-US" sz="2200" spc="-1" dirty="0">
                <a:solidFill>
                  <a:srgbClr val="3E3D2D"/>
                </a:solidFill>
                <a:latin typeface="Century Gothic"/>
              </a:rPr>
              <a:t>Proceeding with a “no fault” eviction.</a:t>
            </a:r>
            <a:endParaRPr lang="en-US" sz="2200" b="0" strike="noStrike" spc="-1" dirty="0">
              <a:latin typeface="Arial"/>
            </a:endParaRPr>
          </a:p>
        </p:txBody>
      </p:sp>
      <p:sp>
        <p:nvSpPr>
          <p:cNvPr id="693" name="PlaceHolder 1"/>
          <p:cNvSpPr>
            <a:spLocks noGrp="1"/>
          </p:cNvSpPr>
          <p:nvPr>
            <p:ph type="title"/>
          </p:nvPr>
        </p:nvSpPr>
        <p:spPr>
          <a:xfrm>
            <a:off x="872281" y="1054970"/>
            <a:ext cx="7023960" cy="529695"/>
          </a:xfrm>
          <a:prstGeom prst="rect">
            <a:avLst/>
          </a:prstGeom>
          <a:noFill/>
          <a:ln w="0">
            <a:noFill/>
          </a:ln>
        </p:spPr>
        <p:txBody>
          <a:bodyPr lIns="0" tIns="0" rIns="0" bIns="0" anchor="b">
            <a:noAutofit/>
          </a:bodyPr>
          <a:lstStyle/>
          <a:p>
            <a:pPr>
              <a:lnSpc>
                <a:spcPct val="100000"/>
              </a:lnSpc>
              <a:buNone/>
            </a:pPr>
            <a:r>
              <a:rPr lang="en-US" sz="4000" b="1" strike="noStrike" spc="-1" dirty="0">
                <a:solidFill>
                  <a:schemeClr val="tx1"/>
                </a:solidFill>
                <a:latin typeface="Century Gothic"/>
              </a:rPr>
              <a:t>Terminating a Tenancy</a:t>
            </a:r>
            <a:endParaRPr lang="en-US" sz="4000" b="1" strike="noStrike" spc="-1" dirty="0">
              <a:solidFill>
                <a:schemeClr val="tx1"/>
              </a:solidFill>
              <a:latin typeface="Arial"/>
            </a:endParaRPr>
          </a:p>
        </p:txBody>
      </p:sp>
      <p:sp>
        <p:nvSpPr>
          <p:cNvPr id="694" name="PlaceHolder 2"/>
          <p:cNvSpPr>
            <a:spLocks noGrp="1"/>
          </p:cNvSpPr>
          <p:nvPr>
            <p:ph/>
          </p:nvPr>
        </p:nvSpPr>
        <p:spPr>
          <a:xfrm>
            <a:off x="4648321" y="1933168"/>
            <a:ext cx="3623400" cy="4086720"/>
          </a:xfrm>
          <a:prstGeom prst="rect">
            <a:avLst/>
          </a:prstGeom>
          <a:solidFill>
            <a:schemeClr val="bg2">
              <a:lumMod val="90000"/>
            </a:schemeClr>
          </a:solidFill>
          <a:ln w="0">
            <a:noFill/>
          </a:ln>
        </p:spPr>
        <p:txBody>
          <a:bodyPr lIns="0" tIns="0" rIns="0" bIns="0" anchor="t">
            <a:normAutofit fontScale="94500"/>
          </a:bodyPr>
          <a:lstStyle/>
          <a:p>
            <a:pPr marL="68760" indent="0">
              <a:lnSpc>
                <a:spcPct val="100000"/>
              </a:lnSpc>
              <a:spcBef>
                <a:spcPts val="479"/>
              </a:spcBef>
              <a:buClr>
                <a:srgbClr val="94C600"/>
              </a:buClr>
              <a:buSzPct val="76000"/>
              <a:buNone/>
            </a:pPr>
            <a:r>
              <a:rPr lang="en-US" sz="2400" b="1" u="sng" strike="noStrike" spc="-1" dirty="0">
                <a:solidFill>
                  <a:srgbClr val="3E3D2D"/>
                </a:solidFill>
                <a:uFillTx/>
                <a:latin typeface="Century Gothic"/>
              </a:rPr>
              <a:t>No Notice is Required</a:t>
            </a:r>
            <a:endParaRPr lang="en-US" sz="2400" b="0" strike="noStrike" spc="-1" dirty="0">
              <a:latin typeface="Arial"/>
            </a:endParaRPr>
          </a:p>
          <a:p>
            <a:pPr marL="708660" lvl="1" indent="-342900">
              <a:lnSpc>
                <a:spcPct val="100000"/>
              </a:lnSpc>
              <a:spcBef>
                <a:spcPts val="439"/>
              </a:spcBef>
              <a:buClrTx/>
              <a:buSzPct val="76000"/>
              <a:buFont typeface="Wingdings" panose="05000000000000000000" pitchFamily="2" charset="2"/>
              <a:buChar char="q"/>
            </a:pPr>
            <a:r>
              <a:rPr lang="en-US" sz="2200" b="0" strike="noStrike" spc="-1" dirty="0">
                <a:solidFill>
                  <a:srgbClr val="3E3D2D"/>
                </a:solidFill>
                <a:latin typeface="Century Gothic"/>
              </a:rPr>
              <a:t>Only in limited circumstances where “for cause” policy does not apply.</a:t>
            </a:r>
            <a:endParaRPr lang="en-US" sz="2200" b="0" strike="noStrike" spc="-1" dirty="0">
              <a:latin typeface="Arial"/>
            </a:endParaRPr>
          </a:p>
        </p:txBody>
      </p:sp>
      <p:pic>
        <p:nvPicPr>
          <p:cNvPr id="696" name="Picture 2"/>
          <p:cNvPicPr/>
          <p:nvPr/>
        </p:nvPicPr>
        <p:blipFill>
          <a:blip r:embed="rId3"/>
          <a:stretch/>
        </p:blipFill>
        <p:spPr>
          <a:xfrm rot="1095963">
            <a:off x="6698271" y="743579"/>
            <a:ext cx="2193785" cy="993278"/>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694">
                                            <p:txEl>
                                              <p:pRg st="0" end="0"/>
                                            </p:txEl>
                                          </p:spTgt>
                                        </p:tgtEl>
                                        <p:attrNameLst>
                                          <p:attrName>style.visibility</p:attrName>
                                        </p:attrNameLst>
                                      </p:cBhvr>
                                      <p:to>
                                        <p:strVal val="visible"/>
                                      </p:to>
                                    </p:set>
                                    <p:animEffect transition="in" filter="fade">
                                      <p:cBhvr additive="repl">
                                        <p:cTn id="7" dur="1000"/>
                                        <p:tgtEl>
                                          <p:spTgt spid="694">
                                            <p:txEl>
                                              <p:pRg st="0" end="0"/>
                                            </p:txEl>
                                          </p:spTgt>
                                        </p:tgtEl>
                                      </p:cBhvr>
                                    </p:animEffect>
                                    <p:anim calcmode="lin" valueType="num">
                                      <p:cBhvr additive="repl">
                                        <p:cTn id="8" dur="1000" fill="hold"/>
                                        <p:tgtEl>
                                          <p:spTgt spid="694">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694">
                                            <p:txEl>
                                              <p:pRg st="0" end="0"/>
                                            </p:txEl>
                                          </p:spTgt>
                                        </p:tgtEl>
                                        <p:attrNameLst>
                                          <p:attrName>ppt_y</p:attrName>
                                        </p:attrNameLst>
                                      </p:cBhvr>
                                      <p:tavLst>
                                        <p:tav tm="0">
                                          <p:val>
                                            <p:strVal val="#ppt_y+.1"/>
                                          </p:val>
                                        </p:tav>
                                        <p:tav tm="100000">
                                          <p:val>
                                            <p:strVal val="#ppt_y"/>
                                          </p:val>
                                        </p:tav>
                                      </p:tavLst>
                                    </p:anim>
                                  </p:childTnLst>
                                </p:cTn>
                              </p:par>
                              <p:par>
                                <p:cTn id="10" presetID="42" presetClass="entr" fill="hold" nodeType="withEffect">
                                  <p:stCondLst>
                                    <p:cond delay="0"/>
                                  </p:stCondLst>
                                  <p:childTnLst>
                                    <p:set>
                                      <p:cBhvr>
                                        <p:cTn id="11" dur="1" fill="hold">
                                          <p:stCondLst>
                                            <p:cond delay="0"/>
                                          </p:stCondLst>
                                        </p:cTn>
                                        <p:tgtEl>
                                          <p:spTgt spid="694">
                                            <p:txEl>
                                              <p:pRg st="1" end="1"/>
                                            </p:txEl>
                                          </p:spTgt>
                                        </p:tgtEl>
                                        <p:attrNameLst>
                                          <p:attrName>style.visibility</p:attrName>
                                        </p:attrNameLst>
                                      </p:cBhvr>
                                      <p:to>
                                        <p:strVal val="visible"/>
                                      </p:to>
                                    </p:set>
                                    <p:animEffect transition="in" filter="fade">
                                      <p:cBhvr additive="repl">
                                        <p:cTn id="12" dur="1000"/>
                                        <p:tgtEl>
                                          <p:spTgt spid="694">
                                            <p:txEl>
                                              <p:pRg st="1" end="1"/>
                                            </p:txEl>
                                          </p:spTgt>
                                        </p:tgtEl>
                                      </p:cBhvr>
                                    </p:animEffect>
                                    <p:anim calcmode="lin" valueType="num">
                                      <p:cBhvr additive="repl">
                                        <p:cTn id="13" dur="1000" fill="hold"/>
                                        <p:tgtEl>
                                          <p:spTgt spid="694">
                                            <p:txEl>
                                              <p:pRg st="1" end="1"/>
                                            </p:txEl>
                                          </p:spTgt>
                                        </p:tgtEl>
                                        <p:attrNameLst>
                                          <p:attrName>ppt_x</p:attrName>
                                        </p:attrNameLst>
                                      </p:cBhvr>
                                      <p:tavLst>
                                        <p:tav tm="0">
                                          <p:val>
                                            <p:strVal val="#ppt_x"/>
                                          </p:val>
                                        </p:tav>
                                        <p:tav tm="100000">
                                          <p:val>
                                            <p:strVal val="#ppt_x"/>
                                          </p:val>
                                        </p:tav>
                                      </p:tavLst>
                                    </p:anim>
                                    <p:anim calcmode="lin" valueType="num">
                                      <p:cBhvr additive="repl">
                                        <p:cTn id="14" dur="1000" fill="hold"/>
                                        <p:tgtEl>
                                          <p:spTgt spid="6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fill="hold" nodeType="clickEffect">
                                  <p:stCondLst>
                                    <p:cond delay="0"/>
                                  </p:stCondLst>
                                  <p:childTnLst>
                                    <p:set>
                                      <p:cBhvr>
                                        <p:cTn id="18" dur="1" fill="hold">
                                          <p:stCondLst>
                                            <p:cond delay="0"/>
                                          </p:stCondLst>
                                        </p:cTn>
                                        <p:tgtEl>
                                          <p:spTgt spid="695">
                                            <p:txEl>
                                              <p:pRg st="0" end="0"/>
                                            </p:txEl>
                                          </p:spTgt>
                                        </p:tgtEl>
                                        <p:attrNameLst>
                                          <p:attrName>style.visibility</p:attrName>
                                        </p:attrNameLst>
                                      </p:cBhvr>
                                      <p:to>
                                        <p:strVal val="visible"/>
                                      </p:to>
                                    </p:set>
                                    <p:animEffect transition="in" filter="fade">
                                      <p:cBhvr additive="repl">
                                        <p:cTn id="19" dur="1000"/>
                                        <p:tgtEl>
                                          <p:spTgt spid="695">
                                            <p:txEl>
                                              <p:pRg st="0" end="0"/>
                                            </p:txEl>
                                          </p:spTgt>
                                        </p:tgtEl>
                                      </p:cBhvr>
                                    </p:animEffect>
                                    <p:anim calcmode="lin" valueType="num">
                                      <p:cBhvr additive="repl">
                                        <p:cTn id="20" dur="1000" fill="hold"/>
                                        <p:tgtEl>
                                          <p:spTgt spid="695">
                                            <p:txEl>
                                              <p:pRg st="0" end="0"/>
                                            </p:txEl>
                                          </p:spTgt>
                                        </p:tgtEl>
                                        <p:attrNameLst>
                                          <p:attrName>ppt_x</p:attrName>
                                        </p:attrNameLst>
                                      </p:cBhvr>
                                      <p:tavLst>
                                        <p:tav tm="0">
                                          <p:val>
                                            <p:strVal val="#ppt_x"/>
                                          </p:val>
                                        </p:tav>
                                        <p:tav tm="100000">
                                          <p:val>
                                            <p:strVal val="#ppt_x"/>
                                          </p:val>
                                        </p:tav>
                                      </p:tavLst>
                                    </p:anim>
                                    <p:anim calcmode="lin" valueType="num">
                                      <p:cBhvr additive="repl">
                                        <p:cTn id="21" dur="1000" fill="hold"/>
                                        <p:tgtEl>
                                          <p:spTgt spid="695">
                                            <p:txEl>
                                              <p:pRg st="0" end="0"/>
                                            </p:txEl>
                                          </p:spTgt>
                                        </p:tgtEl>
                                        <p:attrNameLst>
                                          <p:attrName>ppt_y</p:attrName>
                                        </p:attrNameLst>
                                      </p:cBhvr>
                                      <p:tavLst>
                                        <p:tav tm="0">
                                          <p:val>
                                            <p:strVal val="#ppt_y+.1"/>
                                          </p:val>
                                        </p:tav>
                                        <p:tav tm="100000">
                                          <p:val>
                                            <p:strVal val="#ppt_y"/>
                                          </p:val>
                                        </p:tav>
                                      </p:tavLst>
                                    </p:anim>
                                  </p:childTnLst>
                                </p:cTn>
                              </p:par>
                              <p:par>
                                <p:cTn id="22" presetID="42" presetClass="entr" fill="hold" nodeType="withEffect">
                                  <p:stCondLst>
                                    <p:cond delay="0"/>
                                  </p:stCondLst>
                                  <p:childTnLst>
                                    <p:set>
                                      <p:cBhvr>
                                        <p:cTn id="23" dur="1" fill="hold">
                                          <p:stCondLst>
                                            <p:cond delay="0"/>
                                          </p:stCondLst>
                                        </p:cTn>
                                        <p:tgtEl>
                                          <p:spTgt spid="695">
                                            <p:txEl>
                                              <p:pRg st="1" end="1"/>
                                            </p:txEl>
                                          </p:spTgt>
                                        </p:tgtEl>
                                        <p:attrNameLst>
                                          <p:attrName>style.visibility</p:attrName>
                                        </p:attrNameLst>
                                      </p:cBhvr>
                                      <p:to>
                                        <p:strVal val="visible"/>
                                      </p:to>
                                    </p:set>
                                    <p:animEffect transition="in" filter="fade">
                                      <p:cBhvr additive="repl">
                                        <p:cTn id="24" dur="1000"/>
                                        <p:tgtEl>
                                          <p:spTgt spid="695">
                                            <p:txEl>
                                              <p:pRg st="1" end="1"/>
                                            </p:txEl>
                                          </p:spTgt>
                                        </p:tgtEl>
                                      </p:cBhvr>
                                    </p:animEffect>
                                    <p:anim calcmode="lin" valueType="num">
                                      <p:cBhvr additive="repl">
                                        <p:cTn id="25" dur="1000" fill="hold"/>
                                        <p:tgtEl>
                                          <p:spTgt spid="695">
                                            <p:txEl>
                                              <p:pRg st="1" end="1"/>
                                            </p:txEl>
                                          </p:spTgt>
                                        </p:tgtEl>
                                        <p:attrNameLst>
                                          <p:attrName>ppt_x</p:attrName>
                                        </p:attrNameLst>
                                      </p:cBhvr>
                                      <p:tavLst>
                                        <p:tav tm="0">
                                          <p:val>
                                            <p:strVal val="#ppt_x"/>
                                          </p:val>
                                        </p:tav>
                                        <p:tav tm="100000">
                                          <p:val>
                                            <p:strVal val="#ppt_x"/>
                                          </p:val>
                                        </p:tav>
                                      </p:tavLst>
                                    </p:anim>
                                    <p:anim calcmode="lin" valueType="num">
                                      <p:cBhvr additive="repl">
                                        <p:cTn id="26" dur="1000" fill="hold"/>
                                        <p:tgtEl>
                                          <p:spTgt spid="695">
                                            <p:txEl>
                                              <p:pRg st="1" end="1"/>
                                            </p:txEl>
                                          </p:spTgt>
                                        </p:tgtEl>
                                        <p:attrNameLst>
                                          <p:attrName>ppt_y</p:attrName>
                                        </p:attrNameLst>
                                      </p:cBhvr>
                                      <p:tavLst>
                                        <p:tav tm="0">
                                          <p:val>
                                            <p:strVal val="#ppt_y+.1"/>
                                          </p:val>
                                        </p:tav>
                                        <p:tav tm="100000">
                                          <p:val>
                                            <p:strVal val="#ppt_y"/>
                                          </p:val>
                                        </p:tav>
                                      </p:tavLst>
                                    </p:anim>
                                  </p:childTnLst>
                                </p:cTn>
                              </p:par>
                              <p:par>
                                <p:cTn id="27" presetID="42" presetClass="entr" fill="hold" nodeType="withEffect">
                                  <p:stCondLst>
                                    <p:cond delay="0"/>
                                  </p:stCondLst>
                                  <p:childTnLst>
                                    <p:set>
                                      <p:cBhvr>
                                        <p:cTn id="28" dur="1" fill="hold">
                                          <p:stCondLst>
                                            <p:cond delay="0"/>
                                          </p:stCondLst>
                                        </p:cTn>
                                        <p:tgtEl>
                                          <p:spTgt spid="695">
                                            <p:txEl>
                                              <p:pRg st="2" end="2"/>
                                            </p:txEl>
                                          </p:spTgt>
                                        </p:tgtEl>
                                        <p:attrNameLst>
                                          <p:attrName>style.visibility</p:attrName>
                                        </p:attrNameLst>
                                      </p:cBhvr>
                                      <p:to>
                                        <p:strVal val="visible"/>
                                      </p:to>
                                    </p:set>
                                    <p:animEffect transition="in" filter="fade">
                                      <p:cBhvr additive="repl">
                                        <p:cTn id="29" dur="1000"/>
                                        <p:tgtEl>
                                          <p:spTgt spid="695">
                                            <p:txEl>
                                              <p:pRg st="2" end="2"/>
                                            </p:txEl>
                                          </p:spTgt>
                                        </p:tgtEl>
                                      </p:cBhvr>
                                    </p:animEffect>
                                    <p:anim calcmode="lin" valueType="num">
                                      <p:cBhvr additive="repl">
                                        <p:cTn id="30" dur="1000" fill="hold"/>
                                        <p:tgtEl>
                                          <p:spTgt spid="695">
                                            <p:txEl>
                                              <p:pRg st="2" end="2"/>
                                            </p:txEl>
                                          </p:spTgt>
                                        </p:tgtEl>
                                        <p:attrNameLst>
                                          <p:attrName>ppt_x</p:attrName>
                                        </p:attrNameLst>
                                      </p:cBhvr>
                                      <p:tavLst>
                                        <p:tav tm="0">
                                          <p:val>
                                            <p:strVal val="#ppt_x"/>
                                          </p:val>
                                        </p:tav>
                                        <p:tav tm="100000">
                                          <p:val>
                                            <p:strVal val="#ppt_x"/>
                                          </p:val>
                                        </p:tav>
                                      </p:tavLst>
                                    </p:anim>
                                    <p:anim calcmode="lin" valueType="num">
                                      <p:cBhvr additive="repl">
                                        <p:cTn id="31" dur="1000" fill="hold"/>
                                        <p:tgtEl>
                                          <p:spTgt spid="695">
                                            <p:txEl>
                                              <p:pRg st="2" end="2"/>
                                            </p:txEl>
                                          </p:spTgt>
                                        </p:tgtEl>
                                        <p:attrNameLst>
                                          <p:attrName>ppt_y</p:attrName>
                                        </p:attrNameLst>
                                      </p:cBhvr>
                                      <p:tavLst>
                                        <p:tav tm="0">
                                          <p:val>
                                            <p:strVal val="#ppt_y+.1"/>
                                          </p:val>
                                        </p:tav>
                                        <p:tav tm="100000">
                                          <p:val>
                                            <p:strVal val="#ppt_y"/>
                                          </p:val>
                                        </p:tav>
                                      </p:tavLst>
                                    </p:anim>
                                  </p:childTnLst>
                                </p:cTn>
                              </p:par>
                              <p:par>
                                <p:cTn id="32" presetID="42" presetClass="entr" fill="hold" nodeType="withEffect">
                                  <p:stCondLst>
                                    <p:cond delay="0"/>
                                  </p:stCondLst>
                                  <p:childTnLst>
                                    <p:set>
                                      <p:cBhvr>
                                        <p:cTn id="33" dur="1" fill="hold">
                                          <p:stCondLst>
                                            <p:cond delay="0"/>
                                          </p:stCondLst>
                                        </p:cTn>
                                        <p:tgtEl>
                                          <p:spTgt spid="695">
                                            <p:txEl>
                                              <p:pRg st="3" end="3"/>
                                            </p:txEl>
                                          </p:spTgt>
                                        </p:tgtEl>
                                        <p:attrNameLst>
                                          <p:attrName>style.visibility</p:attrName>
                                        </p:attrNameLst>
                                      </p:cBhvr>
                                      <p:to>
                                        <p:strVal val="visible"/>
                                      </p:to>
                                    </p:set>
                                    <p:animEffect transition="in" filter="fade">
                                      <p:cBhvr additive="repl">
                                        <p:cTn id="34" dur="1000"/>
                                        <p:tgtEl>
                                          <p:spTgt spid="695">
                                            <p:txEl>
                                              <p:pRg st="3" end="3"/>
                                            </p:txEl>
                                          </p:spTgt>
                                        </p:tgtEl>
                                      </p:cBhvr>
                                    </p:animEffect>
                                    <p:anim calcmode="lin" valueType="num">
                                      <p:cBhvr additive="repl">
                                        <p:cTn id="35" dur="1000" fill="hold"/>
                                        <p:tgtEl>
                                          <p:spTgt spid="695">
                                            <p:txEl>
                                              <p:pRg st="3" end="3"/>
                                            </p:txEl>
                                          </p:spTgt>
                                        </p:tgtEl>
                                        <p:attrNameLst>
                                          <p:attrName>ppt_x</p:attrName>
                                        </p:attrNameLst>
                                      </p:cBhvr>
                                      <p:tavLst>
                                        <p:tav tm="0">
                                          <p:val>
                                            <p:strVal val="#ppt_x"/>
                                          </p:val>
                                        </p:tav>
                                        <p:tav tm="100000">
                                          <p:val>
                                            <p:strVal val="#ppt_x"/>
                                          </p:val>
                                        </p:tav>
                                      </p:tavLst>
                                    </p:anim>
                                    <p:anim calcmode="lin" valueType="num">
                                      <p:cBhvr additive="repl">
                                        <p:cTn id="36" dur="1000" fill="hold"/>
                                        <p:tgtEl>
                                          <p:spTgt spid="6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11963A-41B8-689B-BD5B-AB44C3F8A105}"/>
              </a:ext>
            </a:extLst>
          </p:cNvPr>
          <p:cNvSpPr>
            <a:spLocks noGrp="1"/>
          </p:cNvSpPr>
          <p:nvPr>
            <p:ph type="sldNum" sz="quarter" idx="12"/>
          </p:nvPr>
        </p:nvSpPr>
        <p:spPr/>
        <p:txBody>
          <a:bodyPr/>
          <a:lstStyle/>
          <a:p>
            <a:fld id="{4FAB73BC-B049-4115-A692-8D63A059BFB8}" type="slidenum">
              <a:rPr lang="en-US" smtClean="0"/>
              <a:t>17</a:t>
            </a:fld>
            <a:endParaRPr lang="en-US" dirty="0"/>
          </a:p>
        </p:txBody>
      </p:sp>
      <p:sp>
        <p:nvSpPr>
          <p:cNvPr id="697" name="PlaceHolder 1"/>
          <p:cNvSpPr>
            <a:spLocks noGrp="1"/>
          </p:cNvSpPr>
          <p:nvPr>
            <p:ph idx="4294967295"/>
          </p:nvPr>
        </p:nvSpPr>
        <p:spPr>
          <a:xfrm>
            <a:off x="0" y="314325"/>
            <a:ext cx="5033963" cy="5619750"/>
          </a:xfrm>
          <a:prstGeom prst="rect">
            <a:avLst/>
          </a:prstGeom>
          <a:noFill/>
          <a:ln w="0">
            <a:noFill/>
          </a:ln>
        </p:spPr>
        <p:txBody>
          <a:bodyPr lIns="90000" tIns="45000" rIns="90000" bIns="45000" anchor="t">
            <a:normAutofit fontScale="94000"/>
          </a:bodyPr>
          <a:lstStyle/>
          <a:p>
            <a:pPr marL="343080" indent="-274320">
              <a:lnSpc>
                <a:spcPct val="100000"/>
              </a:lnSpc>
              <a:spcBef>
                <a:spcPts val="479"/>
              </a:spcBef>
              <a:buClr>
                <a:srgbClr val="94C600"/>
              </a:buClr>
              <a:buSzPct val="76000"/>
              <a:buFont typeface="Wingdings 2" charset="2"/>
              <a:buChar char=""/>
            </a:pPr>
            <a:r>
              <a:rPr lang="en-US" sz="2400" b="0" strike="noStrike" spc="-1" dirty="0">
                <a:solidFill>
                  <a:srgbClr val="3E3D2D"/>
                </a:solidFill>
                <a:latin typeface="Century Gothic"/>
              </a:rPr>
              <a:t>Landlord CANNOT simply lockout a tenant or turn off heat, electricity, water or other utilities</a:t>
            </a:r>
            <a:endParaRPr lang="en-US" sz="2400"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dirty="0">
                <a:solidFill>
                  <a:srgbClr val="3E3D2D"/>
                </a:solidFill>
                <a:latin typeface="Century Gothic"/>
              </a:rPr>
              <a:t>Called a constructive eviction and it is a violation of the tenant’s rights and may result in liability on the part of the landlord for tenant’s damages</a:t>
            </a:r>
            <a:endParaRPr lang="en-US" sz="2200" b="0" strike="noStrike" spc="-1" dirty="0">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dirty="0">
                <a:solidFill>
                  <a:srgbClr val="3E3D2D"/>
                </a:solidFill>
                <a:latin typeface="Century Gothic"/>
              </a:rPr>
              <a:t>Landlord CANNOT simply call the Sheriff to come and remove a tenant—Sheriff’s office will not assist in removing a tenant without a court order directing them to do so</a:t>
            </a:r>
            <a:endParaRPr lang="en-US" sz="2400" b="0" strike="noStrike" spc="-1" dirty="0">
              <a:latin typeface="Arial"/>
            </a:endParaRPr>
          </a:p>
        </p:txBody>
      </p:sp>
      <p:sp>
        <p:nvSpPr>
          <p:cNvPr id="698" name="PlaceHolder 2"/>
          <p:cNvSpPr>
            <a:spLocks noGrp="1"/>
          </p:cNvSpPr>
          <p:nvPr>
            <p:ph type="title" idx="4294967295"/>
          </p:nvPr>
        </p:nvSpPr>
        <p:spPr>
          <a:xfrm>
            <a:off x="5748338" y="314325"/>
            <a:ext cx="3395662" cy="2214563"/>
          </a:xfrm>
          <a:prstGeom prst="rect">
            <a:avLst/>
          </a:prstGeom>
          <a:solidFill>
            <a:schemeClr val="bg2">
              <a:lumMod val="90000"/>
            </a:schemeClr>
          </a:solidFill>
          <a:ln w="0">
            <a:noFill/>
          </a:ln>
        </p:spPr>
        <p:txBody>
          <a:bodyPr lIns="90000" tIns="45000" rIns="90000" bIns="45000" anchor="b">
            <a:normAutofit/>
          </a:bodyPr>
          <a:lstStyle/>
          <a:p>
            <a:pPr algn="ctr">
              <a:lnSpc>
                <a:spcPct val="100000"/>
              </a:lnSpc>
              <a:buNone/>
            </a:pPr>
            <a:r>
              <a:rPr lang="en-US" sz="4400" b="1" strike="noStrike" spc="-1" dirty="0">
                <a:solidFill>
                  <a:schemeClr val="tx1"/>
                </a:solidFill>
                <a:latin typeface="Century Gothic"/>
              </a:rPr>
              <a:t>Starting the Eviction process:</a:t>
            </a:r>
            <a:endParaRPr lang="en-US" sz="4400" b="1" strike="noStrike" spc="-1" dirty="0">
              <a:solidFill>
                <a:schemeClr val="tx1"/>
              </a:solidFill>
              <a:latin typeface="Arial"/>
            </a:endParaRPr>
          </a:p>
        </p:txBody>
      </p:sp>
      <p:sp>
        <p:nvSpPr>
          <p:cNvPr id="699" name="PlaceHolder 3"/>
          <p:cNvSpPr>
            <a:spLocks noGrp="1"/>
          </p:cNvSpPr>
          <p:nvPr>
            <p:ph idx="4294967295"/>
          </p:nvPr>
        </p:nvSpPr>
        <p:spPr>
          <a:xfrm>
            <a:off x="5748338" y="2641600"/>
            <a:ext cx="3395662" cy="1458913"/>
          </a:xfrm>
          <a:prstGeom prst="rect">
            <a:avLst/>
          </a:prstGeom>
          <a:solidFill>
            <a:schemeClr val="accent2">
              <a:lumMod val="40000"/>
              <a:lumOff val="60000"/>
            </a:schemeClr>
          </a:solidFill>
          <a:ln w="0">
            <a:noFill/>
          </a:ln>
        </p:spPr>
        <p:txBody>
          <a:bodyPr lIns="90000" tIns="45000" rIns="90000" bIns="45000" anchor="t">
            <a:noAutofit/>
          </a:bodyPr>
          <a:lstStyle/>
          <a:p>
            <a:pPr algn="ctr">
              <a:lnSpc>
                <a:spcPct val="100000"/>
              </a:lnSpc>
              <a:spcBef>
                <a:spcPts val="879"/>
              </a:spcBef>
              <a:buNone/>
              <a:tabLst>
                <a:tab pos="0" algn="l"/>
              </a:tabLst>
            </a:pPr>
            <a:r>
              <a:rPr lang="en-US" sz="4400" b="1" strike="noStrike" spc="-1" dirty="0">
                <a:solidFill>
                  <a:schemeClr val="tx1"/>
                </a:solidFill>
                <a:latin typeface="Century Gothic"/>
              </a:rPr>
              <a:t>What </a:t>
            </a:r>
            <a:r>
              <a:rPr lang="en-US" sz="4400" b="1" u="sng" strike="noStrike" spc="-1" dirty="0">
                <a:solidFill>
                  <a:schemeClr val="tx1"/>
                </a:solidFill>
                <a:latin typeface="Century Gothic"/>
              </a:rPr>
              <a:t>NOT</a:t>
            </a:r>
            <a:r>
              <a:rPr lang="en-US" sz="4400" b="1" strike="noStrike" spc="-1" dirty="0">
                <a:solidFill>
                  <a:schemeClr val="tx1"/>
                </a:solidFill>
                <a:latin typeface="Century Gothic"/>
              </a:rPr>
              <a:t> to do</a:t>
            </a:r>
            <a:endParaRPr lang="en-US" sz="4400" b="0" strike="noStrike" spc="-1" dirty="0">
              <a:solidFill>
                <a:schemeClr val="tx1"/>
              </a:solidFill>
              <a:latin typeface="Arial"/>
            </a:endParaRPr>
          </a:p>
        </p:txBody>
      </p:sp>
      <p:sp>
        <p:nvSpPr>
          <p:cNvPr id="700" name="AutoShape 2"/>
          <p:cNvSpPr/>
          <p:nvPr/>
        </p:nvSpPr>
        <p:spPr>
          <a:xfrm>
            <a:off x="109440" y="-144360"/>
            <a:ext cx="304200" cy="3042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3" name="Graphic 2" descr="Warning with solid fill">
            <a:extLst>
              <a:ext uri="{FF2B5EF4-FFF2-40B4-BE49-F238E27FC236}">
                <a16:creationId xmlns:a16="http://schemas.microsoft.com/office/drawing/2014/main" id="{0FA865B5-6EA6-4761-9E08-8B6E7E932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3119" y="4212718"/>
            <a:ext cx="1982037" cy="19820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614D66-E89D-0EF8-FF80-60EC3061FDB0}"/>
              </a:ext>
            </a:extLst>
          </p:cNvPr>
          <p:cNvSpPr>
            <a:spLocks noGrp="1"/>
          </p:cNvSpPr>
          <p:nvPr>
            <p:ph type="sldNum" sz="quarter" idx="12"/>
          </p:nvPr>
        </p:nvSpPr>
        <p:spPr/>
        <p:txBody>
          <a:bodyPr/>
          <a:lstStyle/>
          <a:p>
            <a:fld id="{4FAB73BC-B049-4115-A692-8D63A059BFB8}" type="slidenum">
              <a:rPr lang="en-US" smtClean="0"/>
              <a:t>18</a:t>
            </a:fld>
            <a:endParaRPr lang="en-US" dirty="0"/>
          </a:p>
        </p:txBody>
      </p:sp>
      <p:sp>
        <p:nvSpPr>
          <p:cNvPr id="702" name="PlaceHolder 1"/>
          <p:cNvSpPr>
            <a:spLocks noGrp="1"/>
          </p:cNvSpPr>
          <p:nvPr>
            <p:ph type="title" idx="4294967295"/>
          </p:nvPr>
        </p:nvSpPr>
        <p:spPr>
          <a:xfrm>
            <a:off x="0" y="277813"/>
            <a:ext cx="9144000" cy="1141412"/>
          </a:xfrm>
          <a:prstGeom prst="rect">
            <a:avLst/>
          </a:prstGeom>
          <a:solidFill>
            <a:schemeClr val="accent1">
              <a:lumMod val="40000"/>
              <a:lumOff val="60000"/>
            </a:schemeClr>
          </a:solidFill>
          <a:ln w="0">
            <a:noFill/>
          </a:ln>
        </p:spPr>
        <p:txBody>
          <a:bodyPr lIns="90000" tIns="45000" rIns="90000" bIns="45000" anchor="b">
            <a:normAutofit fontScale="90000"/>
          </a:bodyPr>
          <a:lstStyle/>
          <a:p>
            <a:pPr>
              <a:lnSpc>
                <a:spcPct val="100000"/>
              </a:lnSpc>
              <a:buNone/>
            </a:pPr>
            <a:r>
              <a:rPr lang="en-US" sz="4000" b="1" strike="noStrike" spc="-1" dirty="0">
                <a:solidFill>
                  <a:schemeClr val="tx1"/>
                </a:solidFill>
                <a:latin typeface="Century Gothic"/>
              </a:rPr>
              <a:t>Starting the Eviction Process: </a:t>
            </a:r>
            <a:br>
              <a:rPr b="1" dirty="0">
                <a:solidFill>
                  <a:schemeClr val="tx1"/>
                </a:solidFill>
              </a:rPr>
            </a:br>
            <a:r>
              <a:rPr lang="en-US" sz="4000" b="1" strike="noStrike" spc="-1" dirty="0">
                <a:solidFill>
                  <a:schemeClr val="tx1"/>
                </a:solidFill>
                <a:latin typeface="Century Gothic"/>
              </a:rPr>
              <a:t>Written Notice to Tenant</a:t>
            </a:r>
            <a:endParaRPr lang="en-US" sz="4000" b="1" strike="noStrike" spc="-1" dirty="0">
              <a:solidFill>
                <a:schemeClr val="tx1"/>
              </a:solidFill>
              <a:latin typeface="Arial"/>
            </a:endParaRPr>
          </a:p>
        </p:txBody>
      </p:sp>
      <p:sp>
        <p:nvSpPr>
          <p:cNvPr id="703" name="PlaceHolder 2"/>
          <p:cNvSpPr>
            <a:spLocks noGrp="1"/>
          </p:cNvSpPr>
          <p:nvPr>
            <p:ph idx="4294967295"/>
          </p:nvPr>
        </p:nvSpPr>
        <p:spPr>
          <a:xfrm>
            <a:off x="0" y="2151063"/>
            <a:ext cx="8491538" cy="4294187"/>
          </a:xfrm>
          <a:prstGeom prst="rect">
            <a:avLst/>
          </a:prstGeom>
          <a:noFill/>
          <a:ln w="0">
            <a:noFill/>
          </a:ln>
        </p:spPr>
        <p:txBody>
          <a:bodyPr lIns="90000" tIns="45000" rIns="90000" bIns="45000" anchor="t">
            <a:normAutofit lnSpcReduction="10000"/>
          </a:bodyPr>
          <a:lstStyle/>
          <a:p>
            <a:pPr marL="411660" indent="-342900">
              <a:lnSpc>
                <a:spcPct val="100000"/>
              </a:lnSpc>
              <a:spcBef>
                <a:spcPts val="479"/>
              </a:spcBef>
              <a:buClr>
                <a:schemeClr val="accent5">
                  <a:lumMod val="75000"/>
                </a:schemeClr>
              </a:buClr>
              <a:buSzPct val="76000"/>
              <a:buFont typeface="Arial" panose="020B0604020202020204" pitchFamily="34" charset="0"/>
              <a:buChar char="•"/>
            </a:pPr>
            <a:r>
              <a:rPr lang="en-US" sz="2400" b="0" strike="noStrike" spc="-1" dirty="0">
                <a:solidFill>
                  <a:srgbClr val="3E3D2D"/>
                </a:solidFill>
                <a:latin typeface="Century Gothic"/>
              </a:rPr>
              <a:t>The eviction process should </a:t>
            </a:r>
            <a:r>
              <a:rPr lang="en-US" sz="2400" b="1" strike="noStrike" spc="-1" dirty="0">
                <a:solidFill>
                  <a:srgbClr val="3E3D2D"/>
                </a:solidFill>
                <a:latin typeface="Century Gothic"/>
              </a:rPr>
              <a:t>always begin with written notice to tenant</a:t>
            </a:r>
            <a:r>
              <a:rPr lang="en-US" sz="2400" b="0" strike="noStrike" spc="-1" dirty="0">
                <a:solidFill>
                  <a:srgbClr val="3E3D2D"/>
                </a:solidFill>
                <a:latin typeface="Century Gothic"/>
              </a:rPr>
              <a:t>—the type and length of notice may depend on why eviction and type of tenancy</a:t>
            </a:r>
            <a:endParaRPr lang="en-US" sz="2400" b="0" strike="noStrike" spc="-1" dirty="0">
              <a:latin typeface="Arial"/>
            </a:endParaRPr>
          </a:p>
          <a:p>
            <a:pPr marL="411660" indent="-342900">
              <a:lnSpc>
                <a:spcPct val="100000"/>
              </a:lnSpc>
              <a:spcBef>
                <a:spcPts val="479"/>
              </a:spcBef>
              <a:buClr>
                <a:schemeClr val="accent5">
                  <a:lumMod val="75000"/>
                </a:schemeClr>
              </a:buClr>
              <a:buSzPct val="76000"/>
              <a:buFont typeface="Arial" panose="020B0604020202020204" pitchFamily="34" charset="0"/>
              <a:buChar char="•"/>
            </a:pPr>
            <a:r>
              <a:rPr lang="en-US" sz="2400" b="0" strike="noStrike" spc="-1" dirty="0">
                <a:solidFill>
                  <a:srgbClr val="3E3D2D"/>
                </a:solidFill>
                <a:latin typeface="Century Gothic"/>
              </a:rPr>
              <a:t>Check the terms of lease first</a:t>
            </a:r>
            <a:endParaRPr lang="en-US" sz="2400" b="0" strike="noStrike" spc="-1" dirty="0">
              <a:latin typeface="Arial"/>
            </a:endParaRPr>
          </a:p>
          <a:p>
            <a:pPr>
              <a:lnSpc>
                <a:spcPct val="100000"/>
              </a:lnSpc>
              <a:spcBef>
                <a:spcPts val="479"/>
              </a:spcBef>
              <a:buClr>
                <a:schemeClr val="accent5">
                  <a:lumMod val="75000"/>
                </a:schemeClr>
              </a:buClr>
              <a:buFont typeface="Arial" panose="020B0604020202020204" pitchFamily="34" charset="0"/>
              <a:buChar char="•"/>
            </a:pPr>
            <a:r>
              <a:rPr lang="en-US" sz="2400" b="0" strike="noStrike" spc="-1" dirty="0">
                <a:latin typeface="Arial"/>
              </a:rPr>
              <a:t>  </a:t>
            </a:r>
            <a:r>
              <a:rPr lang="en-US" sz="2400" spc="-1" dirty="0">
                <a:latin typeface="Arial"/>
              </a:rPr>
              <a:t>Now three</a:t>
            </a:r>
            <a:r>
              <a:rPr lang="en-US" sz="2400" b="0" strike="noStrike" spc="-1" dirty="0">
                <a:latin typeface="Arial"/>
              </a:rPr>
              <a:t> types: A </a:t>
            </a:r>
            <a:r>
              <a:rPr lang="en-US" sz="2400" b="1" strike="noStrike" spc="-1" dirty="0">
                <a:latin typeface="Arial"/>
              </a:rPr>
              <a:t>Notice to Terminate Tenancy, </a:t>
            </a:r>
            <a:r>
              <a:rPr lang="en-US" sz="2400" strike="noStrike" spc="-1" dirty="0">
                <a:latin typeface="Arial"/>
              </a:rPr>
              <a:t>a </a:t>
            </a:r>
            <a:r>
              <a:rPr lang="en-US" sz="2400" b="1" strike="noStrike" spc="-1" dirty="0">
                <a:latin typeface="Arial"/>
              </a:rPr>
              <a:t>Notice of   No Fault Eviction</a:t>
            </a:r>
            <a:r>
              <a:rPr lang="en-US" sz="2400" strike="noStrike" spc="-1" dirty="0">
                <a:latin typeface="Arial"/>
              </a:rPr>
              <a:t>, or a </a:t>
            </a:r>
            <a:r>
              <a:rPr lang="en-US" sz="2400" b="1" strike="noStrike" spc="-1" dirty="0">
                <a:latin typeface="Arial"/>
              </a:rPr>
              <a:t>Demand for Compliance.</a:t>
            </a:r>
            <a:endParaRPr lang="en-US" sz="2400" b="0" strike="noStrike" spc="-1" dirty="0">
              <a:latin typeface="Arial"/>
            </a:endParaRPr>
          </a:p>
          <a:p>
            <a:pPr marL="411660" indent="-342900">
              <a:lnSpc>
                <a:spcPct val="100000"/>
              </a:lnSpc>
              <a:spcBef>
                <a:spcPts val="479"/>
              </a:spcBef>
              <a:buClr>
                <a:schemeClr val="accent5">
                  <a:lumMod val="75000"/>
                </a:schemeClr>
              </a:buClr>
              <a:buSzPct val="76000"/>
              <a:buFont typeface="Arial" panose="020B0604020202020204" pitchFamily="34" charset="0"/>
              <a:buChar char="•"/>
            </a:pPr>
            <a:r>
              <a:rPr lang="en-US" sz="2400" b="0" strike="noStrike" spc="-1" dirty="0">
                <a:solidFill>
                  <a:srgbClr val="3E3D2D"/>
                </a:solidFill>
                <a:latin typeface="Century Gothic"/>
              </a:rPr>
              <a:t>Form notices available on courts website:</a:t>
            </a:r>
            <a:endParaRPr lang="en-US" sz="2400" b="0" strike="noStrike" spc="-1" dirty="0">
              <a:latin typeface="Arial"/>
            </a:endParaRPr>
          </a:p>
          <a:p>
            <a:pPr marL="708660" lvl="1" indent="-342900">
              <a:lnSpc>
                <a:spcPct val="100000"/>
              </a:lnSpc>
              <a:spcBef>
                <a:spcPts val="439"/>
              </a:spcBef>
              <a:buClr>
                <a:schemeClr val="accent5">
                  <a:lumMod val="75000"/>
                </a:schemeClr>
              </a:buClr>
              <a:buSzPct val="76000"/>
              <a:buFont typeface="Arial" panose="020B0604020202020204" pitchFamily="34" charset="0"/>
              <a:buChar char="•"/>
            </a:pPr>
            <a:r>
              <a:rPr lang="en-US" sz="2200" b="0" u="sng" strike="noStrike" spc="-1" dirty="0">
                <a:solidFill>
                  <a:srgbClr val="E68200"/>
                </a:solidFill>
                <a:uFillTx/>
                <a:latin typeface="Century Gothic"/>
                <a:hlinkClick r:id="rId3"/>
              </a:rPr>
              <a:t>www.courts.state.co.us</a:t>
            </a:r>
            <a:endParaRPr lang="en-US" sz="2200" b="0" strike="noStrike" spc="-1" dirty="0">
              <a:latin typeface="Arial"/>
            </a:endParaRPr>
          </a:p>
          <a:p>
            <a:pPr marL="1028700" lvl="2" indent="-342900">
              <a:lnSpc>
                <a:spcPct val="100000"/>
              </a:lnSpc>
              <a:spcBef>
                <a:spcPts val="400"/>
              </a:spcBef>
              <a:buClr>
                <a:schemeClr val="accent5">
                  <a:lumMod val="75000"/>
                </a:schemeClr>
              </a:buClr>
              <a:buSzPct val="76000"/>
              <a:buFont typeface="Arial" panose="020B0604020202020204" pitchFamily="34" charset="0"/>
              <a:buChar char="•"/>
            </a:pPr>
            <a:r>
              <a:rPr lang="en-US" sz="2000" b="0" strike="noStrike" spc="-1" dirty="0">
                <a:solidFill>
                  <a:srgbClr val="3E3D2D"/>
                </a:solidFill>
                <a:latin typeface="Century Gothic"/>
              </a:rPr>
              <a:t>Click on “Self Help/Forms”, then select Self-Help Category of “Housing </a:t>
            </a:r>
            <a:r>
              <a:rPr lang="en-US" sz="2000" spc="-1" dirty="0">
                <a:solidFill>
                  <a:srgbClr val="3E3D2D"/>
                </a:solidFill>
                <a:latin typeface="Century Gothic"/>
              </a:rPr>
              <a:t>Cases.”</a:t>
            </a:r>
            <a:endParaRPr lang="en-US" sz="2000" b="0" strike="noStrike" spc="-1" dirty="0">
              <a:latin typeface="Arial"/>
            </a:endParaRPr>
          </a:p>
        </p:txBody>
      </p:sp>
      <p:pic>
        <p:nvPicPr>
          <p:cNvPr id="704" name="Picture 2"/>
          <p:cNvPicPr/>
          <p:nvPr/>
        </p:nvPicPr>
        <p:blipFill rotWithShape="1">
          <a:blip r:embed="rId4"/>
          <a:srcRect l="5824" t="7648" r="5675" b="11472"/>
          <a:stretch/>
        </p:blipFill>
        <p:spPr>
          <a:xfrm>
            <a:off x="6581670" y="411981"/>
            <a:ext cx="2401557" cy="1738365"/>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AEC675-BBFF-0619-A17B-1476B0144349}"/>
              </a:ext>
            </a:extLst>
          </p:cNvPr>
          <p:cNvSpPr>
            <a:spLocks noGrp="1"/>
          </p:cNvSpPr>
          <p:nvPr>
            <p:ph type="sldNum" sz="quarter" idx="12"/>
          </p:nvPr>
        </p:nvSpPr>
        <p:spPr/>
        <p:txBody>
          <a:bodyPr/>
          <a:lstStyle/>
          <a:p>
            <a:fld id="{4FAB73BC-B049-4115-A692-8D63A059BFB8}" type="slidenum">
              <a:rPr lang="en-US" smtClean="0"/>
              <a:t>19</a:t>
            </a:fld>
            <a:endParaRPr lang="en-US" dirty="0"/>
          </a:p>
        </p:txBody>
      </p:sp>
      <p:sp>
        <p:nvSpPr>
          <p:cNvPr id="729" name="PlaceHolder 1"/>
          <p:cNvSpPr>
            <a:spLocks noGrp="1"/>
          </p:cNvSpPr>
          <p:nvPr>
            <p:ph type="title" idx="4294967295"/>
          </p:nvPr>
        </p:nvSpPr>
        <p:spPr>
          <a:xfrm>
            <a:off x="0" y="381000"/>
            <a:ext cx="8612188" cy="1141413"/>
          </a:xfrm>
          <a:prstGeom prst="rect">
            <a:avLst/>
          </a:prstGeom>
          <a:no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Notice of No-Fault Eviction</a:t>
            </a:r>
            <a:endParaRPr lang="en-US" sz="4000" b="1" strike="noStrike" spc="-1" dirty="0">
              <a:solidFill>
                <a:schemeClr val="tx1"/>
              </a:solidFill>
              <a:latin typeface="Arial"/>
            </a:endParaRPr>
          </a:p>
        </p:txBody>
      </p:sp>
      <p:sp>
        <p:nvSpPr>
          <p:cNvPr id="730" name="PlaceHolder 2"/>
          <p:cNvSpPr>
            <a:spLocks noGrp="1"/>
          </p:cNvSpPr>
          <p:nvPr>
            <p:ph idx="4294967295"/>
          </p:nvPr>
        </p:nvSpPr>
        <p:spPr>
          <a:xfrm>
            <a:off x="0" y="1712913"/>
            <a:ext cx="8953500" cy="1223962"/>
          </a:xfrm>
          <a:prstGeom prst="rect">
            <a:avLst/>
          </a:prstGeom>
          <a:noFill/>
          <a:ln w="0">
            <a:noFill/>
          </a:ln>
        </p:spPr>
        <p:txBody>
          <a:bodyPr lIns="90000" tIns="45000" rIns="90000" bIns="45000" anchor="t">
            <a:normAutofit/>
          </a:bodyPr>
          <a:lstStyle/>
          <a:p>
            <a:pPr marL="68760" indent="0">
              <a:lnSpc>
                <a:spcPct val="100000"/>
              </a:lnSpc>
              <a:spcBef>
                <a:spcPts val="479"/>
              </a:spcBef>
              <a:buClr>
                <a:schemeClr val="accent2"/>
              </a:buClr>
              <a:buSzPct val="76000"/>
              <a:buNone/>
            </a:pPr>
            <a:r>
              <a:rPr lang="en-US" sz="2200" spc="-1" dirty="0">
                <a:latin typeface="Arial"/>
              </a:rPr>
              <a:t>If a landlord is not renewing a lease and the “for cause” protections apply, and the landlord does have a valid reason for not renewing the lease, then the landlord should give a Notice of No-Fault Eviction.</a:t>
            </a:r>
            <a:endParaRPr lang="en-US" sz="2200" strike="noStrike" spc="-1" dirty="0">
              <a:latin typeface="Arial"/>
            </a:endParaRPr>
          </a:p>
        </p:txBody>
      </p:sp>
      <p:pic>
        <p:nvPicPr>
          <p:cNvPr id="8" name="Picture 7">
            <a:extLst>
              <a:ext uri="{FF2B5EF4-FFF2-40B4-BE49-F238E27FC236}">
                <a16:creationId xmlns:a16="http://schemas.microsoft.com/office/drawing/2014/main" id="{8E900371-FC82-6573-2D08-2BAA0C8A8C39}"/>
              </a:ext>
            </a:extLst>
          </p:cNvPr>
          <p:cNvPicPr>
            <a:picLocks noChangeAspect="1"/>
          </p:cNvPicPr>
          <p:nvPr/>
        </p:nvPicPr>
        <p:blipFill>
          <a:blip r:embed="rId3"/>
          <a:stretch>
            <a:fillRect/>
          </a:stretch>
        </p:blipFill>
        <p:spPr>
          <a:xfrm>
            <a:off x="241160" y="2936631"/>
            <a:ext cx="8364117" cy="2305372"/>
          </a:xfrm>
          <a:prstGeom prst="rect">
            <a:avLst/>
          </a:prstGeom>
        </p:spPr>
      </p:pic>
      <p:sp>
        <p:nvSpPr>
          <p:cNvPr id="9" name="TextBox 8">
            <a:extLst>
              <a:ext uri="{FF2B5EF4-FFF2-40B4-BE49-F238E27FC236}">
                <a16:creationId xmlns:a16="http://schemas.microsoft.com/office/drawing/2014/main" id="{033B542E-7D66-992B-B2EF-8FD44CE793EA}"/>
              </a:ext>
            </a:extLst>
          </p:cNvPr>
          <p:cNvSpPr txBox="1"/>
          <p:nvPr/>
        </p:nvSpPr>
        <p:spPr>
          <a:xfrm>
            <a:off x="241160" y="5398477"/>
            <a:ext cx="819945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Must give Notice of No-Fault Eviction at least 90 days before proceeding with eviction.</a:t>
            </a:r>
          </a:p>
        </p:txBody>
      </p:sp>
    </p:spTree>
    <p:extLst>
      <p:ext uri="{BB962C8B-B14F-4D97-AF65-F5344CB8AC3E}">
        <p14:creationId xmlns:p14="http://schemas.microsoft.com/office/powerpoint/2010/main" val="15308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4A8C91-6B4C-C49F-A11C-4C19034D5725}"/>
              </a:ext>
            </a:extLst>
          </p:cNvPr>
          <p:cNvSpPr>
            <a:spLocks noGrp="1"/>
          </p:cNvSpPr>
          <p:nvPr>
            <p:ph type="sldNum" sz="quarter" idx="12"/>
          </p:nvPr>
        </p:nvSpPr>
        <p:spPr/>
        <p:txBody>
          <a:bodyPr/>
          <a:lstStyle/>
          <a:p>
            <a:fld id="{4FAB73BC-B049-4115-A692-8D63A059BFB8}" type="slidenum">
              <a:rPr lang="en-US" smtClean="0"/>
              <a:t>2</a:t>
            </a:fld>
            <a:endParaRPr lang="en-US" dirty="0"/>
          </a:p>
        </p:txBody>
      </p:sp>
      <p:sp>
        <p:nvSpPr>
          <p:cNvPr id="655" name="PlaceHolder 1"/>
          <p:cNvSpPr>
            <a:spLocks noGrp="1"/>
          </p:cNvSpPr>
          <p:nvPr>
            <p:ph type="title" idx="4294967295"/>
          </p:nvPr>
        </p:nvSpPr>
        <p:spPr>
          <a:xfrm>
            <a:off x="0" y="814388"/>
            <a:ext cx="9144000" cy="612775"/>
          </a:xfrm>
          <a:prstGeom prst="rect">
            <a:avLst/>
          </a:prstGeom>
          <a:solidFill>
            <a:schemeClr val="accent5"/>
          </a:solid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   Panel Discussion</a:t>
            </a:r>
            <a:endParaRPr lang="en-US" sz="4000" b="1" strike="noStrike" spc="-1" dirty="0">
              <a:solidFill>
                <a:schemeClr val="tx1"/>
              </a:solidFill>
              <a:latin typeface="Arial"/>
            </a:endParaRPr>
          </a:p>
        </p:txBody>
      </p:sp>
      <p:sp>
        <p:nvSpPr>
          <p:cNvPr id="656" name="PlaceHolder 2"/>
          <p:cNvSpPr>
            <a:spLocks noGrp="1"/>
          </p:cNvSpPr>
          <p:nvPr>
            <p:ph idx="4294967295"/>
          </p:nvPr>
        </p:nvSpPr>
        <p:spPr>
          <a:xfrm>
            <a:off x="412750" y="1773238"/>
            <a:ext cx="8731250" cy="4419600"/>
          </a:xfrm>
          <a:prstGeom prst="rect">
            <a:avLst/>
          </a:prstGeom>
          <a:noFill/>
          <a:ln w="0">
            <a:noFill/>
          </a:ln>
        </p:spPr>
        <p:txBody>
          <a:bodyPr lIns="90000" tIns="45000" rIns="90000" bIns="45000" anchor="t">
            <a:normAutofit/>
          </a:bodyPr>
          <a:lstStyle/>
          <a:p>
            <a:pPr>
              <a:lnSpc>
                <a:spcPct val="100000"/>
              </a:lnSpc>
              <a:spcBef>
                <a:spcPts val="400"/>
              </a:spcBef>
              <a:buNone/>
              <a:tabLst>
                <a:tab pos="0" algn="l"/>
              </a:tabLst>
            </a:pPr>
            <a:r>
              <a:rPr lang="en-US" sz="2000" b="1" strike="noStrike" spc="-1" dirty="0">
                <a:solidFill>
                  <a:schemeClr val="tx1"/>
                </a:solidFill>
                <a:latin typeface="Century Gothic"/>
              </a:rPr>
              <a:t>Panel members</a:t>
            </a:r>
            <a:r>
              <a:rPr lang="en-US" sz="2000" b="0" strike="noStrike" spc="-1" dirty="0">
                <a:solidFill>
                  <a:schemeClr val="tx1"/>
                </a:solidFill>
                <a:latin typeface="Century Gothic"/>
              </a:rPr>
              <a:t>: </a:t>
            </a:r>
            <a:endParaRPr lang="en-US" sz="2000" b="0" strike="noStrike" spc="-1" dirty="0">
              <a:solidFill>
                <a:schemeClr val="tx1"/>
              </a:solidFill>
              <a:latin typeface="Arial"/>
            </a:endParaRPr>
          </a:p>
          <a:p>
            <a:pPr marL="343080" indent="-343080">
              <a:lnSpc>
                <a:spcPct val="100000"/>
              </a:lnSpc>
              <a:spcBef>
                <a:spcPts val="400"/>
              </a:spcBef>
              <a:buClr>
                <a:srgbClr val="94C600"/>
              </a:buClr>
              <a:buSzPct val="76000"/>
              <a:buFont typeface="Arial"/>
              <a:buChar char="•"/>
              <a:tabLst>
                <a:tab pos="0" algn="l"/>
              </a:tabLst>
            </a:pPr>
            <a:r>
              <a:rPr lang="en-US" sz="2000" b="1" strike="noStrike" spc="-1" dirty="0">
                <a:solidFill>
                  <a:schemeClr val="tx1"/>
                </a:solidFill>
                <a:latin typeface="Century Gothic"/>
              </a:rPr>
              <a:t>Judge John Stenger</a:t>
            </a:r>
            <a:r>
              <a:rPr lang="en-US" sz="2000" b="0" strike="noStrike" spc="-1" dirty="0">
                <a:solidFill>
                  <a:schemeClr val="tx1"/>
                </a:solidFill>
                <a:latin typeface="Century Gothic"/>
              </a:rPr>
              <a:t>, Rio Grande County Court Judge</a:t>
            </a:r>
            <a:endParaRPr lang="en-US" sz="2000" b="0" strike="noStrike" spc="-1" dirty="0">
              <a:solidFill>
                <a:schemeClr val="tx1"/>
              </a:solidFill>
              <a:latin typeface="Arial"/>
            </a:endParaRPr>
          </a:p>
          <a:p>
            <a:pPr marL="343080" indent="-343080">
              <a:lnSpc>
                <a:spcPct val="100000"/>
              </a:lnSpc>
              <a:spcBef>
                <a:spcPts val="400"/>
              </a:spcBef>
              <a:buClr>
                <a:srgbClr val="94C600"/>
              </a:buClr>
              <a:buSzPct val="76000"/>
              <a:buFont typeface="Arial"/>
              <a:buChar char="•"/>
              <a:tabLst>
                <a:tab pos="0" algn="l"/>
              </a:tabLst>
            </a:pPr>
            <a:r>
              <a:rPr lang="en-US" sz="2000" b="1" strike="noStrike" spc="-1" dirty="0">
                <a:solidFill>
                  <a:schemeClr val="tx1"/>
                </a:solidFill>
                <a:latin typeface="Century Gothic"/>
              </a:rPr>
              <a:t>Benjamin Pacyga</a:t>
            </a:r>
            <a:r>
              <a:rPr lang="en-US" sz="2000" b="0" strike="noStrike" spc="-1" dirty="0">
                <a:solidFill>
                  <a:schemeClr val="tx1"/>
                </a:solidFill>
                <a:latin typeface="Century Gothic"/>
              </a:rPr>
              <a:t>, Private </a:t>
            </a:r>
            <a:r>
              <a:rPr lang="en-US" spc="-1" dirty="0">
                <a:solidFill>
                  <a:schemeClr val="tx1"/>
                </a:solidFill>
                <a:latin typeface="Century Gothic"/>
              </a:rPr>
              <a:t>A</a:t>
            </a:r>
            <a:r>
              <a:rPr lang="en-US" sz="2000" b="0" strike="noStrike" spc="-1" dirty="0">
                <a:solidFill>
                  <a:schemeClr val="tx1"/>
                </a:solidFill>
                <a:latin typeface="Century Gothic"/>
              </a:rPr>
              <a:t>ttorney</a:t>
            </a:r>
            <a:endParaRPr lang="en-US" sz="2000" b="0" strike="noStrike" spc="-1" dirty="0">
              <a:solidFill>
                <a:schemeClr val="tx1"/>
              </a:solidFill>
              <a:latin typeface="Arial"/>
            </a:endParaRPr>
          </a:p>
          <a:p>
            <a:pPr marL="343080" indent="-343080">
              <a:lnSpc>
                <a:spcPct val="100000"/>
              </a:lnSpc>
              <a:spcBef>
                <a:spcPts val="400"/>
              </a:spcBef>
              <a:buClr>
                <a:srgbClr val="94C600"/>
              </a:buClr>
              <a:buSzPct val="76000"/>
              <a:buFont typeface="Arial"/>
              <a:buChar char="•"/>
              <a:tabLst>
                <a:tab pos="0" algn="l"/>
              </a:tabLst>
            </a:pPr>
            <a:r>
              <a:rPr lang="en-US" sz="2000" b="1" strike="noStrike" spc="-1" dirty="0">
                <a:solidFill>
                  <a:schemeClr val="tx1"/>
                </a:solidFill>
                <a:latin typeface="Century Gothic"/>
              </a:rPr>
              <a:t>Chad Keizer</a:t>
            </a:r>
            <a:r>
              <a:rPr lang="en-US" sz="2000" b="0" strike="noStrike" spc="-1" dirty="0">
                <a:solidFill>
                  <a:schemeClr val="tx1"/>
                </a:solidFill>
                <a:latin typeface="Century Gothic"/>
              </a:rPr>
              <a:t>, Staff Attorney, Colorado Legal Services</a:t>
            </a:r>
            <a:endParaRPr lang="en-US" sz="2000" b="0" strike="noStrike" spc="-1" dirty="0">
              <a:solidFill>
                <a:schemeClr val="tx1"/>
              </a:solidFill>
              <a:latin typeface="Arial"/>
            </a:endParaRPr>
          </a:p>
          <a:p>
            <a:pPr marL="343080" indent="-343080">
              <a:lnSpc>
                <a:spcPct val="100000"/>
              </a:lnSpc>
              <a:spcBef>
                <a:spcPts val="400"/>
              </a:spcBef>
              <a:buClr>
                <a:srgbClr val="94C600"/>
              </a:buClr>
              <a:buSzPct val="76000"/>
              <a:buFont typeface="Arial"/>
              <a:buChar char="•"/>
              <a:tabLst>
                <a:tab pos="0" algn="l"/>
              </a:tabLst>
            </a:pPr>
            <a:r>
              <a:rPr lang="en-US" sz="2000" b="1" strike="noStrike" spc="-1" dirty="0">
                <a:solidFill>
                  <a:schemeClr val="tx1"/>
                </a:solidFill>
                <a:latin typeface="Century Gothic"/>
              </a:rPr>
              <a:t>Roxy Gehring</a:t>
            </a:r>
            <a:r>
              <a:rPr lang="en-US" sz="2000" b="0" strike="noStrike" spc="-1" dirty="0">
                <a:solidFill>
                  <a:schemeClr val="tx1"/>
                </a:solidFill>
                <a:latin typeface="Century Gothic"/>
              </a:rPr>
              <a:t>, Center for Restorative Programs</a:t>
            </a:r>
          </a:p>
          <a:p>
            <a:pPr marL="343080" indent="-343080">
              <a:lnSpc>
                <a:spcPct val="100000"/>
              </a:lnSpc>
              <a:spcBef>
                <a:spcPts val="400"/>
              </a:spcBef>
              <a:buClr>
                <a:srgbClr val="94C600"/>
              </a:buClr>
              <a:buSzPct val="76000"/>
              <a:buFont typeface="Arial"/>
              <a:buChar char="•"/>
              <a:tabLst>
                <a:tab pos="0" algn="l"/>
              </a:tabLst>
            </a:pPr>
            <a:r>
              <a:rPr lang="en-US" sz="2000" b="1" spc="-1" dirty="0">
                <a:solidFill>
                  <a:schemeClr val="tx1"/>
                </a:solidFill>
                <a:latin typeface="Century Gothic"/>
              </a:rPr>
              <a:t>Sean Weiland</a:t>
            </a:r>
            <a:r>
              <a:rPr lang="en-US" sz="2000" spc="-1" dirty="0">
                <a:solidFill>
                  <a:schemeClr val="tx1"/>
                </a:solidFill>
                <a:latin typeface="Century Gothic"/>
              </a:rPr>
              <a:t>, Director of Crisis Prevention, La Puente</a:t>
            </a:r>
            <a:endParaRPr lang="en-US" sz="2000" b="0" strike="noStrike" spc="-1" dirty="0">
              <a:solidFill>
                <a:schemeClr val="tx1"/>
              </a:solidFill>
              <a:latin typeface="Arial"/>
            </a:endParaRPr>
          </a:p>
          <a:p>
            <a:pPr>
              <a:lnSpc>
                <a:spcPct val="100000"/>
              </a:lnSpc>
              <a:spcBef>
                <a:spcPts val="400"/>
              </a:spcBef>
              <a:buNone/>
              <a:tabLst>
                <a:tab pos="0" algn="l"/>
              </a:tabLst>
            </a:pPr>
            <a:r>
              <a:rPr lang="en-US" sz="2000" b="0" strike="noStrike" spc="-1" dirty="0">
                <a:solidFill>
                  <a:schemeClr val="tx1"/>
                </a:solidFill>
                <a:latin typeface="Century Gothic"/>
              </a:rPr>
              <a:t> </a:t>
            </a:r>
            <a:endParaRPr lang="en-US" sz="2000" b="0" strike="noStrike" spc="-1" dirty="0">
              <a:solidFill>
                <a:schemeClr val="tx1"/>
              </a:solidFill>
              <a:latin typeface="Arial"/>
            </a:endParaRPr>
          </a:p>
          <a:p>
            <a:pPr>
              <a:lnSpc>
                <a:spcPct val="100000"/>
              </a:lnSpc>
              <a:spcBef>
                <a:spcPts val="400"/>
              </a:spcBef>
              <a:buNone/>
              <a:tabLst>
                <a:tab pos="0" algn="l"/>
              </a:tabLst>
            </a:pPr>
            <a:r>
              <a:rPr lang="en-US" sz="2000" b="1" strike="noStrike" spc="-1" dirty="0">
                <a:solidFill>
                  <a:schemeClr val="tx1"/>
                </a:solidFill>
                <a:latin typeface="Century Gothic"/>
              </a:rPr>
              <a:t>Facilitated by Ronnie Mondragon</a:t>
            </a:r>
          </a:p>
          <a:p>
            <a:pPr>
              <a:lnSpc>
                <a:spcPct val="100000"/>
              </a:lnSpc>
              <a:spcBef>
                <a:spcPts val="400"/>
              </a:spcBef>
              <a:tabLst>
                <a:tab pos="0" algn="l"/>
              </a:tabLst>
            </a:pPr>
            <a:r>
              <a:rPr lang="en-US" i="1" spc="-1" dirty="0">
                <a:solidFill>
                  <a:schemeClr val="tx1"/>
                </a:solidFill>
                <a:latin typeface="Century Gothic"/>
              </a:rPr>
              <a:t>12</a:t>
            </a:r>
            <a:r>
              <a:rPr lang="en-US" i="1" spc="-1" baseline="30000" dirty="0">
                <a:solidFill>
                  <a:schemeClr val="tx1"/>
                </a:solidFill>
                <a:latin typeface="Century Gothic"/>
              </a:rPr>
              <a:t>th</a:t>
            </a:r>
            <a:r>
              <a:rPr lang="en-US" i="1" spc="-1" dirty="0">
                <a:solidFill>
                  <a:schemeClr val="tx1"/>
                </a:solidFill>
                <a:latin typeface="Century Gothic"/>
              </a:rPr>
              <a:t> Judicial District Research Attorney</a:t>
            </a:r>
            <a:endParaRPr lang="en-US" sz="2000" b="0" strike="noStrike" spc="-1" dirty="0">
              <a:solidFill>
                <a:schemeClr val="tx1"/>
              </a:solidFill>
              <a:latin typeface="Arial"/>
            </a:endParaRPr>
          </a:p>
          <a:p>
            <a:pPr>
              <a:lnSpc>
                <a:spcPct val="100000"/>
              </a:lnSpc>
              <a:spcBef>
                <a:spcPts val="400"/>
              </a:spcBef>
              <a:buNone/>
              <a:tabLst>
                <a:tab pos="0" algn="l"/>
              </a:tabLst>
            </a:pPr>
            <a:r>
              <a:rPr lang="en-US" sz="2000" b="0" strike="noStrike" spc="-1" dirty="0">
                <a:solidFill>
                  <a:srgbClr val="8B8B8B"/>
                </a:solidFill>
                <a:latin typeface="Century Gothic"/>
              </a:rPr>
              <a:t> </a:t>
            </a:r>
            <a:endParaRPr lang="en-US" sz="2000" b="0" strike="noStrike" spc="-1" dirty="0">
              <a:latin typeface="Arial"/>
            </a:endParaRPr>
          </a:p>
        </p:txBody>
      </p:sp>
      <p:pic>
        <p:nvPicPr>
          <p:cNvPr id="4" name="Picture 3">
            <a:extLst>
              <a:ext uri="{FF2B5EF4-FFF2-40B4-BE49-F238E27FC236}">
                <a16:creationId xmlns:a16="http://schemas.microsoft.com/office/drawing/2014/main" id="{BDCD60B3-8D5A-4BC5-9025-7400FA24B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4513" y="3689173"/>
            <a:ext cx="3791421" cy="270815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B1750A-AFB6-4500-8E26-FEFF5539CEE6}"/>
              </a:ext>
            </a:extLst>
          </p:cNvPr>
          <p:cNvSpPr>
            <a:spLocks noGrp="1"/>
          </p:cNvSpPr>
          <p:nvPr>
            <p:ph type="sldNum" sz="quarter" idx="12"/>
          </p:nvPr>
        </p:nvSpPr>
        <p:spPr/>
        <p:txBody>
          <a:bodyPr/>
          <a:lstStyle/>
          <a:p>
            <a:fld id="{4FAB73BC-B049-4115-A692-8D63A059BFB8}" type="slidenum">
              <a:rPr lang="en-US" smtClean="0"/>
              <a:t>20</a:t>
            </a:fld>
            <a:endParaRPr lang="en-US" dirty="0"/>
          </a:p>
        </p:txBody>
      </p:sp>
      <p:sp>
        <p:nvSpPr>
          <p:cNvPr id="705" name="PlaceHolder 1"/>
          <p:cNvSpPr>
            <a:spLocks noGrp="1"/>
          </p:cNvSpPr>
          <p:nvPr>
            <p:ph type="title" idx="4294967295"/>
          </p:nvPr>
        </p:nvSpPr>
        <p:spPr>
          <a:xfrm>
            <a:off x="0" y="1027113"/>
            <a:ext cx="9144000" cy="741362"/>
          </a:xfrm>
          <a:prstGeom prst="rect">
            <a:avLst/>
          </a:prstGeom>
          <a:solidFill>
            <a:schemeClr val="accent5"/>
          </a:solid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Definitions </a:t>
            </a:r>
            <a:endParaRPr lang="en-US" sz="4000" b="1" strike="noStrike" spc="-1" dirty="0">
              <a:solidFill>
                <a:schemeClr val="tx1"/>
              </a:solidFill>
              <a:latin typeface="Arial"/>
            </a:endParaRPr>
          </a:p>
        </p:txBody>
      </p:sp>
      <p:sp>
        <p:nvSpPr>
          <p:cNvPr id="706" name="PlaceHolder 2"/>
          <p:cNvSpPr>
            <a:spLocks noGrp="1"/>
          </p:cNvSpPr>
          <p:nvPr>
            <p:ph idx="4294967295"/>
          </p:nvPr>
        </p:nvSpPr>
        <p:spPr>
          <a:xfrm>
            <a:off x="0" y="2000250"/>
            <a:ext cx="8993188" cy="3832225"/>
          </a:xfrm>
          <a:prstGeom prst="rect">
            <a:avLst/>
          </a:prstGeom>
          <a:noFill/>
          <a:ln w="0">
            <a:noFill/>
          </a:ln>
        </p:spPr>
        <p:txBody>
          <a:bodyPr lIns="90000" tIns="45000" rIns="90000" bIns="45000" anchor="t">
            <a:normAutofit fontScale="98000"/>
          </a:bodyPr>
          <a:lstStyle/>
          <a:p>
            <a:pPr marL="68760" indent="0">
              <a:lnSpc>
                <a:spcPct val="100000"/>
              </a:lnSpc>
              <a:spcBef>
                <a:spcPts val="479"/>
              </a:spcBef>
              <a:buClr>
                <a:srgbClr val="94C600"/>
              </a:buClr>
              <a:buSzPct val="76000"/>
              <a:buNone/>
            </a:pPr>
            <a:r>
              <a:rPr lang="en-US" sz="2400" b="1" strike="noStrike" spc="-1" dirty="0">
                <a:solidFill>
                  <a:srgbClr val="3E3D2D"/>
                </a:solidFill>
                <a:latin typeface="Century Gothic"/>
              </a:rPr>
              <a:t>Employer-provided housing agreement</a:t>
            </a:r>
          </a:p>
          <a:p>
            <a:pPr marL="635688" lvl="1" indent="-274320">
              <a:lnSpc>
                <a:spcPct val="100000"/>
              </a:lnSpc>
              <a:spcBef>
                <a:spcPts val="479"/>
              </a:spcBef>
              <a:buClr>
                <a:srgbClr val="94C600"/>
              </a:buClr>
              <a:buSzPct val="76000"/>
              <a:buFont typeface="Wingdings 2" charset="2"/>
              <a:buChar char=""/>
            </a:pPr>
            <a:r>
              <a:rPr lang="en-US" sz="2200" b="0" strike="noStrike" spc="-1" dirty="0">
                <a:solidFill>
                  <a:srgbClr val="3E3D2D"/>
                </a:solidFill>
                <a:latin typeface="Century Gothic"/>
              </a:rPr>
              <a:t>a residential tenancy agreement between an employee and an employer when the employer or an affiliate of the employer acts as a landlord.</a:t>
            </a:r>
            <a:endParaRPr lang="en-US" sz="2200" b="0" strike="noStrike" spc="-1" dirty="0">
              <a:latin typeface="Arial"/>
            </a:endParaRPr>
          </a:p>
          <a:p>
            <a:pPr marL="68760" indent="0">
              <a:lnSpc>
                <a:spcPct val="100000"/>
              </a:lnSpc>
              <a:spcBef>
                <a:spcPts val="479"/>
              </a:spcBef>
              <a:buClr>
                <a:srgbClr val="94C600"/>
              </a:buClr>
              <a:buSzPct val="76000"/>
              <a:buNone/>
            </a:pPr>
            <a:r>
              <a:rPr lang="en-US" sz="2400" b="1" strike="noStrike" spc="-1" dirty="0">
                <a:solidFill>
                  <a:srgbClr val="3E3D2D"/>
                </a:solidFill>
                <a:latin typeface="Century Gothic"/>
              </a:rPr>
              <a:t>Exempt residential agreement</a:t>
            </a:r>
          </a:p>
          <a:p>
            <a:pPr marL="635688" lvl="1" indent="-274320">
              <a:lnSpc>
                <a:spcPct val="100000"/>
              </a:lnSpc>
              <a:spcBef>
                <a:spcPts val="479"/>
              </a:spcBef>
              <a:buClr>
                <a:srgbClr val="94C600"/>
              </a:buClr>
              <a:buSzPct val="76000"/>
              <a:buFont typeface="Wingdings 2" charset="2"/>
              <a:buChar char=""/>
            </a:pPr>
            <a:r>
              <a:rPr lang="en-US" sz="2200" b="0" strike="noStrike" spc="-1" dirty="0">
                <a:solidFill>
                  <a:srgbClr val="3E3D2D"/>
                </a:solidFill>
                <a:latin typeface="Century Gothic"/>
              </a:rPr>
              <a:t>residential agreement leasing a single family home by a landlord who owns five or fewer single family homes and who provides notice in the agreement that a ten-day notice period required pursuant to this section does not apply to the tenancy.</a:t>
            </a:r>
            <a:endParaRPr lang="en-US" sz="2200" b="0" strike="noStrike" spc="-1" dirty="0">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AF83E9-B5BE-D605-8A3F-687995179C6F}"/>
              </a:ext>
            </a:extLst>
          </p:cNvPr>
          <p:cNvSpPr>
            <a:spLocks noGrp="1"/>
          </p:cNvSpPr>
          <p:nvPr>
            <p:ph type="sldNum" sz="quarter" idx="12"/>
          </p:nvPr>
        </p:nvSpPr>
        <p:spPr/>
        <p:txBody>
          <a:bodyPr/>
          <a:lstStyle/>
          <a:p>
            <a:fld id="{4FAB73BC-B049-4115-A692-8D63A059BFB8}" type="slidenum">
              <a:rPr lang="en-US" smtClean="0"/>
              <a:t>21</a:t>
            </a:fld>
            <a:endParaRPr lang="en-US" dirty="0"/>
          </a:p>
        </p:txBody>
      </p:sp>
      <p:sp>
        <p:nvSpPr>
          <p:cNvPr id="721" name="PlaceHolder 1"/>
          <p:cNvSpPr>
            <a:spLocks noGrp="1"/>
          </p:cNvSpPr>
          <p:nvPr>
            <p:ph type="title" idx="4294967295"/>
          </p:nvPr>
        </p:nvSpPr>
        <p:spPr>
          <a:xfrm>
            <a:off x="0" y="381000"/>
            <a:ext cx="8040688" cy="609600"/>
          </a:xfrm>
          <a:prstGeom prst="rect">
            <a:avLst/>
          </a:prstGeom>
          <a:noFill/>
          <a:ln w="0">
            <a:noFill/>
          </a:ln>
        </p:spPr>
        <p:txBody>
          <a:bodyPr lIns="0" tIns="0" rIns="0" bIns="0" anchor="b">
            <a:noAutofit/>
          </a:bodyPr>
          <a:lstStyle/>
          <a:p>
            <a:pPr>
              <a:lnSpc>
                <a:spcPct val="100000"/>
              </a:lnSpc>
              <a:buNone/>
            </a:pPr>
            <a:r>
              <a:rPr lang="en-US" sz="4000" b="1" strike="noStrike" spc="-1" dirty="0">
                <a:solidFill>
                  <a:schemeClr val="tx1"/>
                </a:solidFill>
                <a:latin typeface="Century Gothic"/>
              </a:rPr>
              <a:t>Notice to </a:t>
            </a:r>
            <a:r>
              <a:rPr lang="en-US" sz="4000" b="1" spc="-1" dirty="0">
                <a:solidFill>
                  <a:schemeClr val="tx1"/>
                </a:solidFill>
                <a:latin typeface="Century Gothic"/>
              </a:rPr>
              <a:t>Terminate Tenancy</a:t>
            </a:r>
            <a:endParaRPr lang="en-US" sz="4000" b="1" strike="noStrike" spc="-1" dirty="0">
              <a:solidFill>
                <a:schemeClr val="tx1"/>
              </a:solidFill>
              <a:latin typeface="Arial"/>
            </a:endParaRPr>
          </a:p>
        </p:txBody>
      </p:sp>
      <p:sp>
        <p:nvSpPr>
          <p:cNvPr id="722" name="PlaceHolder 2"/>
          <p:cNvSpPr>
            <a:spLocks noGrp="1"/>
          </p:cNvSpPr>
          <p:nvPr>
            <p:ph idx="4294967295"/>
          </p:nvPr>
        </p:nvSpPr>
        <p:spPr>
          <a:xfrm>
            <a:off x="0" y="1103313"/>
            <a:ext cx="4470400" cy="5526087"/>
          </a:xfrm>
          <a:prstGeom prst="rect">
            <a:avLst/>
          </a:prstGeom>
          <a:noFill/>
          <a:ln w="0">
            <a:noFill/>
          </a:ln>
        </p:spPr>
        <p:txBody>
          <a:bodyPr lIns="0" tIns="0" rIns="0" bIns="0" anchor="t">
            <a:normAutofit/>
          </a:bodyPr>
          <a:lstStyle/>
          <a:p>
            <a:pPr marL="411660" indent="-342900">
              <a:lnSpc>
                <a:spcPct val="100000"/>
              </a:lnSpc>
              <a:spcBef>
                <a:spcPts val="479"/>
              </a:spcBef>
              <a:buClr>
                <a:schemeClr val="accent6"/>
              </a:buClr>
              <a:buFont typeface="Wingdings" panose="05000000000000000000" pitchFamily="2" charset="2"/>
              <a:buChar char="§"/>
            </a:pPr>
            <a:r>
              <a:rPr lang="en-US" sz="2400" b="0" strike="noStrike" spc="-1" dirty="0">
                <a:solidFill>
                  <a:srgbClr val="3E3D2D"/>
                </a:solidFill>
                <a:latin typeface="Century Gothic"/>
              </a:rPr>
              <a:t>Used when landlord does not want to renew lease </a:t>
            </a:r>
            <a:r>
              <a:rPr lang="en-US" sz="2400" b="0" i="1" strike="noStrike" spc="-1" dirty="0">
                <a:solidFill>
                  <a:srgbClr val="3E3D2D"/>
                </a:solidFill>
                <a:latin typeface="Century Gothic"/>
              </a:rPr>
              <a:t>and</a:t>
            </a:r>
            <a:r>
              <a:rPr lang="en-US" sz="2400" b="0" strike="noStrike" spc="-1" dirty="0">
                <a:solidFill>
                  <a:srgbClr val="3E3D2D"/>
                </a:solidFill>
                <a:latin typeface="Century Gothic"/>
              </a:rPr>
              <a:t> “For Cause” policy does not apply.</a:t>
            </a:r>
            <a:endParaRPr lang="en-US" sz="2400" b="0" strike="noStrike" spc="-1" dirty="0">
              <a:latin typeface="Arial"/>
            </a:endParaRPr>
          </a:p>
          <a:p>
            <a:pPr marL="411660" indent="-342900">
              <a:lnSpc>
                <a:spcPct val="100000"/>
              </a:lnSpc>
              <a:spcBef>
                <a:spcPts val="479"/>
              </a:spcBef>
              <a:buClr>
                <a:schemeClr val="accent6"/>
              </a:buClr>
              <a:buFont typeface="Wingdings" panose="05000000000000000000" pitchFamily="2" charset="2"/>
              <a:buChar char="§"/>
            </a:pPr>
            <a:r>
              <a:rPr lang="en-US" sz="2400" b="0" strike="noStrike" spc="-1" dirty="0">
                <a:solidFill>
                  <a:srgbClr val="3E3D2D"/>
                </a:solidFill>
                <a:latin typeface="Century Gothic"/>
              </a:rPr>
              <a:t>Length of notice depends on term of tenancy—see C.R.S. §13-40-107</a:t>
            </a:r>
            <a:endParaRPr lang="en-US" sz="2400" b="0" strike="noStrike" spc="-1" dirty="0">
              <a:latin typeface="Arial"/>
            </a:endParaRPr>
          </a:p>
          <a:p>
            <a:pPr marL="411660" indent="-342900">
              <a:lnSpc>
                <a:spcPct val="100000"/>
              </a:lnSpc>
              <a:spcBef>
                <a:spcPts val="479"/>
              </a:spcBef>
              <a:buClr>
                <a:schemeClr val="accent6"/>
              </a:buClr>
              <a:buFont typeface="Wingdings" panose="05000000000000000000" pitchFamily="2" charset="2"/>
              <a:buChar char="§"/>
            </a:pPr>
            <a:r>
              <a:rPr lang="en-US" sz="2400" b="0" strike="noStrike" spc="-1" dirty="0">
                <a:solidFill>
                  <a:srgbClr val="3E3D2D"/>
                </a:solidFill>
                <a:latin typeface="Century Gothic"/>
              </a:rPr>
              <a:t>Notice period calculated from </a:t>
            </a:r>
            <a:r>
              <a:rPr lang="en-US" sz="2400" b="1" strike="noStrike" spc="-1" dirty="0">
                <a:solidFill>
                  <a:srgbClr val="3E3D2D"/>
                </a:solidFill>
                <a:latin typeface="Century Gothic"/>
              </a:rPr>
              <a:t>end of term </a:t>
            </a:r>
            <a:r>
              <a:rPr lang="en-US" sz="2400" b="0" strike="noStrike" spc="-1" dirty="0">
                <a:solidFill>
                  <a:srgbClr val="3E3D2D"/>
                </a:solidFill>
                <a:latin typeface="Century Gothic"/>
              </a:rPr>
              <a:t>(e.g. 21 days from end of month)</a:t>
            </a:r>
            <a:endParaRPr lang="en-US" sz="2400" b="0" strike="noStrike" spc="-1" dirty="0">
              <a:latin typeface="Arial"/>
            </a:endParaRPr>
          </a:p>
          <a:p>
            <a:pPr>
              <a:lnSpc>
                <a:spcPct val="100000"/>
              </a:lnSpc>
              <a:spcBef>
                <a:spcPts val="479"/>
              </a:spcBef>
              <a:buNone/>
            </a:pPr>
            <a:endParaRPr lang="en-US" sz="2400" b="0" strike="noStrike" spc="-1" dirty="0">
              <a:latin typeface="Arial"/>
            </a:endParaRPr>
          </a:p>
          <a:p>
            <a:pPr>
              <a:lnSpc>
                <a:spcPct val="100000"/>
              </a:lnSpc>
              <a:spcBef>
                <a:spcPts val="479"/>
              </a:spcBef>
              <a:buNone/>
            </a:pPr>
            <a:endParaRPr lang="en-US" sz="2400" b="0" strike="noStrike" spc="-1" dirty="0">
              <a:latin typeface="Arial"/>
            </a:endParaRPr>
          </a:p>
          <a:p>
            <a:pPr>
              <a:lnSpc>
                <a:spcPct val="100000"/>
              </a:lnSpc>
              <a:spcBef>
                <a:spcPts val="479"/>
              </a:spcBef>
              <a:buNone/>
            </a:pPr>
            <a:endParaRPr lang="en-US" sz="2400" b="0" strike="noStrike" spc="-1" dirty="0">
              <a:latin typeface="Arial"/>
            </a:endParaRPr>
          </a:p>
          <a:p>
            <a:pPr>
              <a:lnSpc>
                <a:spcPct val="100000"/>
              </a:lnSpc>
              <a:spcBef>
                <a:spcPts val="479"/>
              </a:spcBef>
              <a:buNone/>
            </a:pPr>
            <a:endParaRPr lang="en-US" sz="2400" b="0" strike="noStrike" spc="-1" dirty="0">
              <a:latin typeface="Arial"/>
            </a:endParaRPr>
          </a:p>
        </p:txBody>
      </p:sp>
      <p:graphicFrame>
        <p:nvGraphicFramePr>
          <p:cNvPr id="723" name="Content Placeholder 7"/>
          <p:cNvGraphicFramePr/>
          <p:nvPr>
            <p:extLst>
              <p:ext uri="{D42A27DB-BD31-4B8C-83A1-F6EECF244321}">
                <p14:modId xmlns:p14="http://schemas.microsoft.com/office/powerpoint/2010/main" val="1432406649"/>
              </p:ext>
            </p:extLst>
          </p:nvPr>
        </p:nvGraphicFramePr>
        <p:xfrm>
          <a:off x="4572000" y="1103761"/>
          <a:ext cx="4401178" cy="5131122"/>
        </p:xfrm>
        <a:graphic>
          <a:graphicData uri="http://schemas.openxmlformats.org/drawingml/2006/table">
            <a:tbl>
              <a:tblPr/>
              <a:tblGrid>
                <a:gridCol w="2783393">
                  <a:extLst>
                    <a:ext uri="{9D8B030D-6E8A-4147-A177-3AD203B41FA5}">
                      <a16:colId xmlns:a16="http://schemas.microsoft.com/office/drawing/2014/main" val="20000"/>
                    </a:ext>
                  </a:extLst>
                </a:gridCol>
                <a:gridCol w="1617785">
                  <a:extLst>
                    <a:ext uri="{9D8B030D-6E8A-4147-A177-3AD203B41FA5}">
                      <a16:colId xmlns:a16="http://schemas.microsoft.com/office/drawing/2014/main" val="20001"/>
                    </a:ext>
                  </a:extLst>
                </a:gridCol>
              </a:tblGrid>
              <a:tr h="922376">
                <a:tc>
                  <a:txBody>
                    <a:bodyPr/>
                    <a:lstStyle/>
                    <a:p>
                      <a:pPr algn="ctr">
                        <a:lnSpc>
                          <a:spcPct val="100000"/>
                        </a:lnSpc>
                        <a:buNone/>
                      </a:pPr>
                      <a:r>
                        <a:rPr lang="en-US" sz="2000" b="1" strike="noStrike" spc="-1" dirty="0">
                          <a:solidFill>
                            <a:srgbClr val="FFFFFF"/>
                          </a:solidFill>
                          <a:latin typeface="Century Gothic"/>
                        </a:rPr>
                        <a:t>Term of Tenancy:</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6"/>
                    </a:solidFill>
                  </a:tcPr>
                </a:tc>
                <a:tc>
                  <a:txBody>
                    <a:bodyPr/>
                    <a:lstStyle/>
                    <a:p>
                      <a:pPr algn="ctr">
                        <a:lnSpc>
                          <a:spcPct val="100000"/>
                        </a:lnSpc>
                        <a:buNone/>
                      </a:pPr>
                      <a:r>
                        <a:rPr lang="en-US" sz="2000" b="1" strike="noStrike" spc="-1" dirty="0">
                          <a:solidFill>
                            <a:srgbClr val="FFFFFF"/>
                          </a:solidFill>
                          <a:latin typeface="Century Gothic"/>
                        </a:rPr>
                        <a:t>Length of Required notice:</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6"/>
                    </a:solidFill>
                  </a:tcPr>
                </a:tc>
                <a:extLst>
                  <a:ext uri="{0D108BD9-81ED-4DB2-BD59-A6C34878D82A}">
                    <a16:rowId xmlns:a16="http://schemas.microsoft.com/office/drawing/2014/main" val="10000"/>
                  </a:ext>
                </a:extLst>
              </a:tr>
              <a:tr h="520632">
                <a:tc>
                  <a:txBody>
                    <a:bodyPr/>
                    <a:lstStyle/>
                    <a:p>
                      <a:pPr algn="ctr">
                        <a:lnSpc>
                          <a:spcPct val="100000"/>
                        </a:lnSpc>
                        <a:buNone/>
                      </a:pPr>
                      <a:r>
                        <a:rPr lang="en-US" sz="2000" b="0" strike="noStrike" spc="-1" dirty="0">
                          <a:solidFill>
                            <a:srgbClr val="000000"/>
                          </a:solidFill>
                          <a:latin typeface="Century Gothic"/>
                        </a:rPr>
                        <a:t>1 year or more</a:t>
                      </a:r>
                      <a:endParaRPr lang="en-US" sz="20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6">
                        <a:lumMod val="60000"/>
                        <a:lumOff val="40000"/>
                      </a:schemeClr>
                    </a:solidFill>
                  </a:tcPr>
                </a:tc>
                <a:tc>
                  <a:txBody>
                    <a:bodyPr/>
                    <a:lstStyle/>
                    <a:p>
                      <a:pPr algn="ctr">
                        <a:lnSpc>
                          <a:spcPct val="100000"/>
                        </a:lnSpc>
                        <a:buNone/>
                      </a:pPr>
                      <a:r>
                        <a:rPr lang="en-US" sz="2000" b="0" strike="noStrike" spc="-1" dirty="0">
                          <a:solidFill>
                            <a:srgbClr val="000000"/>
                          </a:solidFill>
                          <a:latin typeface="Century Gothic"/>
                        </a:rPr>
                        <a:t>91 days</a:t>
                      </a:r>
                      <a:endParaRPr lang="en-US" sz="20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6">
                        <a:lumMod val="60000"/>
                        <a:lumOff val="40000"/>
                      </a:schemeClr>
                    </a:solidFill>
                  </a:tcPr>
                </a:tc>
                <a:extLst>
                  <a:ext uri="{0D108BD9-81ED-4DB2-BD59-A6C34878D82A}">
                    <a16:rowId xmlns:a16="http://schemas.microsoft.com/office/drawing/2014/main" val="10001"/>
                  </a:ext>
                </a:extLst>
              </a:tr>
              <a:tr h="838186">
                <a:tc>
                  <a:txBody>
                    <a:bodyPr/>
                    <a:lstStyle/>
                    <a:p>
                      <a:pPr algn="ctr">
                        <a:lnSpc>
                          <a:spcPct val="100000"/>
                        </a:lnSpc>
                        <a:buNone/>
                      </a:pPr>
                      <a:r>
                        <a:rPr lang="en-US" sz="2000" b="0" strike="noStrike" spc="-1" dirty="0">
                          <a:solidFill>
                            <a:srgbClr val="000000"/>
                          </a:solidFill>
                          <a:latin typeface="Century Gothic"/>
                        </a:rPr>
                        <a:t>6 months or more, but less than 1 year</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ctr">
                        <a:lnSpc>
                          <a:spcPct val="100000"/>
                        </a:lnSpc>
                        <a:buNone/>
                      </a:pPr>
                      <a:r>
                        <a:rPr lang="en-US" sz="2000" b="0" strike="noStrike" spc="-1" dirty="0">
                          <a:solidFill>
                            <a:srgbClr val="000000"/>
                          </a:solidFill>
                          <a:latin typeface="Century Gothic"/>
                        </a:rPr>
                        <a:t>28 days</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2"/>
                  </a:ext>
                </a:extLst>
              </a:tr>
              <a:tr h="838186">
                <a:tc>
                  <a:txBody>
                    <a:bodyPr/>
                    <a:lstStyle/>
                    <a:p>
                      <a:pPr algn="ctr">
                        <a:lnSpc>
                          <a:spcPct val="100000"/>
                        </a:lnSpc>
                        <a:buNone/>
                      </a:pPr>
                      <a:r>
                        <a:rPr lang="en-US" sz="2000" b="0" strike="noStrike" spc="-1" dirty="0">
                          <a:solidFill>
                            <a:srgbClr val="000000"/>
                          </a:solidFill>
                          <a:latin typeface="Century Gothic"/>
                        </a:rPr>
                        <a:t>1 month or more but less than 6 months</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60000"/>
                        <a:lumOff val="40000"/>
                      </a:schemeClr>
                    </a:solidFill>
                  </a:tcPr>
                </a:tc>
                <a:tc>
                  <a:txBody>
                    <a:bodyPr/>
                    <a:lstStyle/>
                    <a:p>
                      <a:pPr algn="ctr">
                        <a:lnSpc>
                          <a:spcPct val="100000"/>
                        </a:lnSpc>
                        <a:buNone/>
                      </a:pPr>
                      <a:r>
                        <a:rPr lang="en-US" sz="2000" b="0" strike="noStrike" spc="-1" dirty="0">
                          <a:solidFill>
                            <a:srgbClr val="000000"/>
                          </a:solidFill>
                          <a:latin typeface="Century Gothic"/>
                        </a:rPr>
                        <a:t>21 days</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60000"/>
                        <a:lumOff val="40000"/>
                      </a:schemeClr>
                    </a:solidFill>
                  </a:tcPr>
                </a:tc>
                <a:extLst>
                  <a:ext uri="{0D108BD9-81ED-4DB2-BD59-A6C34878D82A}">
                    <a16:rowId xmlns:a16="http://schemas.microsoft.com/office/drawing/2014/main" val="10003"/>
                  </a:ext>
                </a:extLst>
              </a:tr>
              <a:tr h="1342001">
                <a:tc>
                  <a:txBody>
                    <a:bodyPr/>
                    <a:lstStyle/>
                    <a:p>
                      <a:pPr algn="ctr">
                        <a:lnSpc>
                          <a:spcPct val="100000"/>
                        </a:lnSpc>
                        <a:buNone/>
                      </a:pPr>
                      <a:r>
                        <a:rPr lang="en-US" sz="2000" b="0" strike="noStrike" spc="-1" dirty="0">
                          <a:solidFill>
                            <a:srgbClr val="000000"/>
                          </a:solidFill>
                          <a:latin typeface="Century Gothic"/>
                        </a:rPr>
                        <a:t>1 week or more, but less than one month; tenancy at will</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ctr">
                        <a:lnSpc>
                          <a:spcPct val="100000"/>
                        </a:lnSpc>
                        <a:buNone/>
                      </a:pPr>
                      <a:r>
                        <a:rPr lang="en-US" sz="2000" b="0" strike="noStrike" spc="-1" dirty="0">
                          <a:solidFill>
                            <a:srgbClr val="000000"/>
                          </a:solidFill>
                          <a:latin typeface="Century Gothic"/>
                        </a:rPr>
                        <a:t>3 days</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4"/>
                  </a:ext>
                </a:extLst>
              </a:tr>
              <a:tr h="586277">
                <a:tc>
                  <a:txBody>
                    <a:bodyPr/>
                    <a:lstStyle/>
                    <a:p>
                      <a:pPr algn="ctr">
                        <a:lnSpc>
                          <a:spcPct val="100000"/>
                        </a:lnSpc>
                        <a:buNone/>
                      </a:pPr>
                      <a:r>
                        <a:rPr lang="en-US" sz="2000" b="0" strike="noStrike" spc="-1" dirty="0">
                          <a:solidFill>
                            <a:srgbClr val="000000"/>
                          </a:solidFill>
                          <a:latin typeface="Century Gothic"/>
                        </a:rPr>
                        <a:t>Less than 1 week</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60000"/>
                        <a:lumOff val="40000"/>
                      </a:schemeClr>
                    </a:solidFill>
                  </a:tcPr>
                </a:tc>
                <a:tc>
                  <a:txBody>
                    <a:bodyPr/>
                    <a:lstStyle/>
                    <a:p>
                      <a:pPr algn="ctr">
                        <a:lnSpc>
                          <a:spcPct val="100000"/>
                        </a:lnSpc>
                        <a:buNone/>
                      </a:pPr>
                      <a:r>
                        <a:rPr lang="en-US" sz="2000" b="0" strike="noStrike" spc="-1" dirty="0">
                          <a:solidFill>
                            <a:srgbClr val="000000"/>
                          </a:solidFill>
                          <a:latin typeface="Century Gothic"/>
                        </a:rPr>
                        <a:t>1 day</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3BFB59-AA4C-A2D3-474B-36935EDFA6DF}"/>
              </a:ext>
            </a:extLst>
          </p:cNvPr>
          <p:cNvSpPr>
            <a:spLocks noGrp="1"/>
          </p:cNvSpPr>
          <p:nvPr>
            <p:ph type="sldNum" sz="quarter" idx="12"/>
          </p:nvPr>
        </p:nvSpPr>
        <p:spPr/>
        <p:txBody>
          <a:bodyPr/>
          <a:lstStyle/>
          <a:p>
            <a:fld id="{4FAB73BC-B049-4115-A692-8D63A059BFB8}" type="slidenum">
              <a:rPr lang="en-US" smtClean="0"/>
              <a:t>22</a:t>
            </a:fld>
            <a:endParaRPr lang="en-US" dirty="0"/>
          </a:p>
        </p:txBody>
      </p:sp>
      <p:sp>
        <p:nvSpPr>
          <p:cNvPr id="724" name="PlaceHolder 1"/>
          <p:cNvSpPr>
            <a:spLocks noGrp="1"/>
          </p:cNvSpPr>
          <p:nvPr>
            <p:ph type="title" idx="4294967295"/>
          </p:nvPr>
        </p:nvSpPr>
        <p:spPr>
          <a:xfrm>
            <a:off x="0" y="273050"/>
            <a:ext cx="7786688" cy="1144588"/>
          </a:xfrm>
          <a:prstGeom prst="rect">
            <a:avLst/>
          </a:prstGeom>
          <a:no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Notice to Terminate Tenancy</a:t>
            </a:r>
            <a:endParaRPr lang="en-US" sz="4000" b="1" strike="noStrike" spc="-1" dirty="0">
              <a:solidFill>
                <a:schemeClr val="tx1"/>
              </a:solidFill>
              <a:latin typeface="Arial"/>
            </a:endParaRPr>
          </a:p>
        </p:txBody>
      </p:sp>
      <p:sp>
        <p:nvSpPr>
          <p:cNvPr id="725" name="PlaceHolder 2"/>
          <p:cNvSpPr>
            <a:spLocks noGrp="1"/>
          </p:cNvSpPr>
          <p:nvPr>
            <p:ph idx="4294967295"/>
          </p:nvPr>
        </p:nvSpPr>
        <p:spPr>
          <a:xfrm>
            <a:off x="0" y="1858963"/>
            <a:ext cx="4016375" cy="4200525"/>
          </a:xfrm>
          <a:prstGeom prst="rect">
            <a:avLst/>
          </a:prstGeom>
          <a:solidFill>
            <a:schemeClr val="tx2">
              <a:lumMod val="20000"/>
              <a:lumOff val="80000"/>
            </a:schemeClr>
          </a:solidFill>
          <a:ln w="0">
            <a:noFill/>
          </a:ln>
        </p:spPr>
        <p:txBody>
          <a:bodyPr lIns="90000" tIns="45000" rIns="90000" bIns="45000" anchor="b">
            <a:normAutofit fontScale="78500" lnSpcReduction="20000"/>
          </a:bodyPr>
          <a:lstStyle/>
          <a:p>
            <a:pPr>
              <a:lnSpc>
                <a:spcPct val="100000"/>
              </a:lnSpc>
              <a:spcBef>
                <a:spcPts val="479"/>
              </a:spcBef>
              <a:buNone/>
              <a:tabLst>
                <a:tab pos="0" algn="l"/>
              </a:tabLst>
            </a:pPr>
            <a:r>
              <a:rPr lang="en-US" sz="3100" b="1" u="sng" strike="noStrike" spc="-1" dirty="0">
                <a:solidFill>
                  <a:schemeClr val="tx1"/>
                </a:solidFill>
                <a:uFillTx/>
                <a:latin typeface="Century Gothic"/>
              </a:rPr>
              <a:t>Repeat Minor Violation</a:t>
            </a:r>
          </a:p>
          <a:p>
            <a:pPr marL="343080" indent="-274320">
              <a:lnSpc>
                <a:spcPct val="100000"/>
              </a:lnSpc>
              <a:spcBef>
                <a:spcPts val="479"/>
              </a:spcBef>
              <a:buClrTx/>
              <a:buSzPct val="76000"/>
              <a:buFont typeface="Wingdings 2" charset="2"/>
              <a:buChar char=""/>
            </a:pPr>
            <a:r>
              <a:rPr lang="en-US" sz="2400" spc="-1" dirty="0">
                <a:solidFill>
                  <a:srgbClr val="3E3D2D"/>
                </a:solidFill>
                <a:latin typeface="Century Gothic"/>
              </a:rPr>
              <a:t>Clearly indicate the provision/term of lease violated</a:t>
            </a:r>
            <a:endParaRPr lang="en-US" sz="2400" spc="-1" dirty="0">
              <a:latin typeface="Arial"/>
            </a:endParaRPr>
          </a:p>
          <a:p>
            <a:pPr marL="343080" indent="-274320">
              <a:lnSpc>
                <a:spcPct val="100000"/>
              </a:lnSpc>
              <a:spcBef>
                <a:spcPts val="479"/>
              </a:spcBef>
              <a:buClrTx/>
              <a:buSzPct val="76000"/>
              <a:buFont typeface="Wingdings 2" charset="2"/>
              <a:buChar char=""/>
            </a:pPr>
            <a:r>
              <a:rPr lang="en-US" sz="2400" spc="-1" dirty="0">
                <a:solidFill>
                  <a:srgbClr val="3E3D2D"/>
                </a:solidFill>
                <a:latin typeface="Century Gothic"/>
              </a:rPr>
              <a:t>Must have given previous notice for same violation</a:t>
            </a:r>
            <a:endParaRPr lang="en-US" sz="2400" spc="-1" dirty="0">
              <a:latin typeface="Arial"/>
            </a:endParaRPr>
          </a:p>
          <a:p>
            <a:pPr marL="343080" indent="-274320">
              <a:lnSpc>
                <a:spcPct val="100000"/>
              </a:lnSpc>
              <a:spcBef>
                <a:spcPts val="479"/>
              </a:spcBef>
              <a:buClrTx/>
              <a:buSzPct val="76000"/>
              <a:buFont typeface="Wingdings 2" charset="2"/>
              <a:buChar char=""/>
            </a:pPr>
            <a:r>
              <a:rPr lang="en-US" sz="2400" spc="-1" dirty="0">
                <a:solidFill>
                  <a:srgbClr val="3E3D2D"/>
                </a:solidFill>
                <a:latin typeface="Century Gothic"/>
              </a:rPr>
              <a:t>Tenant has 10 days to leave property (3 days for nonresident tenancy or an employer-provided housing tenancy, 5 days exempt residential agreement)</a:t>
            </a:r>
            <a:endParaRPr lang="en-US" sz="2400" spc="-1" dirty="0">
              <a:latin typeface="Arial"/>
            </a:endParaRPr>
          </a:p>
          <a:p>
            <a:pPr marL="343080" indent="-274320">
              <a:lnSpc>
                <a:spcPct val="100000"/>
              </a:lnSpc>
              <a:spcBef>
                <a:spcPts val="479"/>
              </a:spcBef>
              <a:buClrTx/>
              <a:buSzPct val="76000"/>
              <a:buFont typeface="Wingdings 2" charset="2"/>
              <a:buChar char=""/>
            </a:pPr>
            <a:r>
              <a:rPr lang="en-US" sz="2400" spc="-1" dirty="0">
                <a:solidFill>
                  <a:srgbClr val="3E3D2D"/>
                </a:solidFill>
                <a:latin typeface="Century Gothic"/>
              </a:rPr>
              <a:t>Does not give tenant the opportunity to cure by complying with term of lease</a:t>
            </a:r>
            <a:endParaRPr lang="en-US" sz="2400" spc="-1" dirty="0">
              <a:latin typeface="Arial"/>
            </a:endParaRPr>
          </a:p>
        </p:txBody>
      </p:sp>
      <p:sp>
        <p:nvSpPr>
          <p:cNvPr id="726" name="PlaceHolder 3"/>
          <p:cNvSpPr>
            <a:spLocks noGrp="1"/>
          </p:cNvSpPr>
          <p:nvPr>
            <p:ph idx="4294967295"/>
          </p:nvPr>
        </p:nvSpPr>
        <p:spPr>
          <a:xfrm>
            <a:off x="5127625" y="1858963"/>
            <a:ext cx="4016375" cy="4200525"/>
          </a:xfrm>
          <a:prstGeom prst="rect">
            <a:avLst/>
          </a:prstGeom>
          <a:solidFill>
            <a:schemeClr val="bg2"/>
          </a:solidFill>
          <a:ln w="0">
            <a:noFill/>
          </a:ln>
        </p:spPr>
        <p:txBody>
          <a:bodyPr lIns="90000" tIns="45000" rIns="90000" bIns="45000" anchor="t">
            <a:normAutofit fontScale="80500" lnSpcReduction="10000"/>
          </a:bodyPr>
          <a:lstStyle/>
          <a:p>
            <a:pPr marL="68760" indent="0">
              <a:lnSpc>
                <a:spcPct val="100000"/>
              </a:lnSpc>
              <a:spcBef>
                <a:spcPts val="479"/>
              </a:spcBef>
              <a:buClr>
                <a:srgbClr val="94C600"/>
              </a:buClr>
              <a:buSzPct val="76000"/>
              <a:buNone/>
            </a:pPr>
            <a:r>
              <a:rPr lang="en-US" sz="3000" b="1" u="sng" spc="-1" dirty="0">
                <a:solidFill>
                  <a:schemeClr val="tx1"/>
                </a:solidFill>
                <a:latin typeface="Century Gothic"/>
              </a:rPr>
              <a:t>Substantial Violation</a:t>
            </a:r>
            <a:endParaRPr lang="en-US" sz="3000" spc="-1" dirty="0">
              <a:solidFill>
                <a:schemeClr val="tx1"/>
              </a:solidFill>
              <a:latin typeface="Arial"/>
            </a:endParaRPr>
          </a:p>
          <a:p>
            <a:pPr marL="343080" indent="-274320">
              <a:lnSpc>
                <a:spcPct val="100000"/>
              </a:lnSpc>
              <a:spcBef>
                <a:spcPts val="479"/>
              </a:spcBef>
              <a:buClrTx/>
              <a:buSzPct val="76000"/>
              <a:buFont typeface="Wingdings 2" charset="2"/>
              <a:buChar char=""/>
            </a:pPr>
            <a:r>
              <a:rPr lang="en-US" sz="2400" spc="-1" dirty="0">
                <a:solidFill>
                  <a:srgbClr val="3E3D2D"/>
                </a:solidFill>
                <a:latin typeface="Century Gothic"/>
              </a:rPr>
              <a:t>Tenant has 3 days to leave property</a:t>
            </a:r>
            <a:endParaRPr lang="en-US" sz="2400" spc="-1" dirty="0">
              <a:latin typeface="Arial"/>
            </a:endParaRPr>
          </a:p>
          <a:p>
            <a:pPr marL="343080" indent="-274320">
              <a:lnSpc>
                <a:spcPct val="100000"/>
              </a:lnSpc>
              <a:spcBef>
                <a:spcPts val="479"/>
              </a:spcBef>
              <a:buClrTx/>
              <a:buSzPct val="76000"/>
              <a:buFont typeface="Wingdings 2" charset="2"/>
              <a:buChar char=""/>
            </a:pPr>
            <a:r>
              <a:rPr lang="en-US" sz="2400" spc="-1" dirty="0">
                <a:solidFill>
                  <a:srgbClr val="3E3D2D"/>
                </a:solidFill>
                <a:latin typeface="Century Gothic"/>
              </a:rPr>
              <a:t>Does not give tenant opportunity to cure violation</a:t>
            </a:r>
            <a:endParaRPr lang="en-US" sz="2400" spc="-1" dirty="0">
              <a:latin typeface="Arial"/>
            </a:endParaRPr>
          </a:p>
          <a:p>
            <a:pPr marL="343080" indent="-274320">
              <a:lnSpc>
                <a:spcPct val="100000"/>
              </a:lnSpc>
              <a:spcBef>
                <a:spcPts val="479"/>
              </a:spcBef>
              <a:buClrTx/>
              <a:buSzPct val="76000"/>
              <a:buFont typeface="Wingdings 2" charset="2"/>
              <a:buChar char=""/>
            </a:pPr>
            <a:r>
              <a:rPr lang="en-US" sz="2400" spc="-1" dirty="0">
                <a:solidFill>
                  <a:srgbClr val="3E3D2D"/>
                </a:solidFill>
                <a:latin typeface="Century Gothic"/>
              </a:rPr>
              <a:t>Notice must indicate violation and must fall within statutory definition of “substantial violation”</a:t>
            </a:r>
            <a:endParaRPr lang="en-US" sz="2400" spc="-1" dirty="0">
              <a:latin typeface="Arial"/>
            </a:endParaRPr>
          </a:p>
          <a:p>
            <a:pPr marL="343080" indent="-274320">
              <a:lnSpc>
                <a:spcPct val="100000"/>
              </a:lnSpc>
              <a:spcBef>
                <a:spcPts val="479"/>
              </a:spcBef>
              <a:buClrTx/>
              <a:buSzPct val="76000"/>
              <a:buFont typeface="Wingdings 2" charset="2"/>
              <a:buChar char=""/>
            </a:pPr>
            <a:r>
              <a:rPr lang="en-US" sz="2400" b="1" spc="-1" dirty="0">
                <a:solidFill>
                  <a:srgbClr val="3E3D2D"/>
                </a:solidFill>
                <a:latin typeface="Century Gothic"/>
              </a:rPr>
              <a:t>There are some exceptions—e.g. for victims of Domestic Violence (can still evict offender)</a:t>
            </a:r>
            <a:endParaRPr lang="en-US" sz="2400" spc="-1" dirty="0">
              <a:latin typeface="Arial"/>
            </a:endParaRPr>
          </a:p>
          <a:p>
            <a:pPr marL="68760" indent="0">
              <a:lnSpc>
                <a:spcPct val="100000"/>
              </a:lnSpc>
              <a:spcBef>
                <a:spcPts val="479"/>
              </a:spcBef>
              <a:buClr>
                <a:srgbClr val="94C600"/>
              </a:buClr>
              <a:buSzPct val="76000"/>
              <a:buNone/>
            </a:pPr>
            <a:endParaRPr lang="en-US" sz="2400" b="0" strike="noStrike" spc="-1" dirty="0">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AE6517-5222-8731-52C2-1F52A0524CE8}"/>
              </a:ext>
            </a:extLst>
          </p:cNvPr>
          <p:cNvSpPr>
            <a:spLocks noGrp="1"/>
          </p:cNvSpPr>
          <p:nvPr>
            <p:ph type="sldNum" sz="quarter" idx="12"/>
          </p:nvPr>
        </p:nvSpPr>
        <p:spPr/>
        <p:txBody>
          <a:bodyPr/>
          <a:lstStyle/>
          <a:p>
            <a:fld id="{4FAB73BC-B049-4115-A692-8D63A059BFB8}" type="slidenum">
              <a:rPr lang="en-US" smtClean="0"/>
              <a:t>23</a:t>
            </a:fld>
            <a:endParaRPr lang="en-US" dirty="0"/>
          </a:p>
        </p:txBody>
      </p:sp>
      <p:sp>
        <p:nvSpPr>
          <p:cNvPr id="729" name="PlaceHolder 1"/>
          <p:cNvSpPr>
            <a:spLocks noGrp="1"/>
          </p:cNvSpPr>
          <p:nvPr>
            <p:ph type="title" idx="4294967295"/>
          </p:nvPr>
        </p:nvSpPr>
        <p:spPr>
          <a:xfrm>
            <a:off x="0" y="381000"/>
            <a:ext cx="6783388" cy="1141413"/>
          </a:xfrm>
          <a:prstGeom prst="rect">
            <a:avLst/>
          </a:prstGeom>
          <a:no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“Substantial Violation”</a:t>
            </a:r>
            <a:endParaRPr lang="en-US" sz="4000" b="1" strike="noStrike" spc="-1" dirty="0">
              <a:solidFill>
                <a:schemeClr val="tx1"/>
              </a:solidFill>
              <a:latin typeface="Arial"/>
            </a:endParaRPr>
          </a:p>
        </p:txBody>
      </p:sp>
      <p:sp>
        <p:nvSpPr>
          <p:cNvPr id="730" name="PlaceHolder 2"/>
          <p:cNvSpPr>
            <a:spLocks noGrp="1"/>
          </p:cNvSpPr>
          <p:nvPr>
            <p:ph idx="4294967295"/>
          </p:nvPr>
        </p:nvSpPr>
        <p:spPr>
          <a:xfrm>
            <a:off x="0" y="2205038"/>
            <a:ext cx="8953500" cy="4043362"/>
          </a:xfrm>
          <a:prstGeom prst="rect">
            <a:avLst/>
          </a:prstGeom>
          <a:noFill/>
          <a:ln w="0">
            <a:noFill/>
          </a:ln>
        </p:spPr>
        <p:txBody>
          <a:bodyPr lIns="90000" tIns="45000" rIns="90000" bIns="45000" anchor="t">
            <a:normAutofit/>
          </a:bodyPr>
          <a:lstStyle/>
          <a:p>
            <a:pPr marL="68760" indent="0">
              <a:lnSpc>
                <a:spcPct val="100000"/>
              </a:lnSpc>
              <a:spcBef>
                <a:spcPts val="479"/>
              </a:spcBef>
              <a:buClr>
                <a:schemeClr val="accent2"/>
              </a:buClr>
              <a:buSzPct val="76000"/>
              <a:buNone/>
            </a:pPr>
            <a:r>
              <a:rPr lang="en-US" sz="2400" b="0" strike="noStrike" spc="-1" dirty="0">
                <a:solidFill>
                  <a:srgbClr val="3E3D2D"/>
                </a:solidFill>
                <a:latin typeface="Century Gothic"/>
              </a:rPr>
              <a:t>Refers to an action by the tenant or a guest or invitee of the tenant that occurs on or near the property and:</a:t>
            </a:r>
            <a:endParaRPr lang="en-US" sz="2400" b="0" strike="noStrike" spc="-1" dirty="0">
              <a:latin typeface="Arial"/>
            </a:endParaRPr>
          </a:p>
          <a:p>
            <a:pPr marL="708660" lvl="1" indent="-342900">
              <a:lnSpc>
                <a:spcPct val="100000"/>
              </a:lnSpc>
              <a:spcBef>
                <a:spcPts val="439"/>
              </a:spcBef>
              <a:buClr>
                <a:schemeClr val="accent2"/>
              </a:buClr>
              <a:buSzPct val="76000"/>
              <a:buFont typeface="Arial" panose="020B0604020202020204" pitchFamily="34" charset="0"/>
              <a:buChar char="•"/>
            </a:pPr>
            <a:r>
              <a:rPr lang="en-US" sz="2200" b="0" strike="noStrike" spc="-1" dirty="0">
                <a:solidFill>
                  <a:srgbClr val="3E3D2D"/>
                </a:solidFill>
                <a:latin typeface="Century Gothic"/>
              </a:rPr>
              <a:t>Endangers the person or willfully and substantially endangers the property of landlord, co-tenant or person living on or near premises;</a:t>
            </a:r>
            <a:endParaRPr lang="en-US" sz="2200" b="0" strike="noStrike" spc="-1" dirty="0">
              <a:latin typeface="Arial"/>
            </a:endParaRPr>
          </a:p>
          <a:p>
            <a:pPr marL="708660" lvl="1" indent="-342900">
              <a:lnSpc>
                <a:spcPct val="100000"/>
              </a:lnSpc>
              <a:spcBef>
                <a:spcPts val="439"/>
              </a:spcBef>
              <a:buClr>
                <a:schemeClr val="accent2"/>
              </a:buClr>
              <a:buSzPct val="76000"/>
              <a:buFont typeface="Arial" panose="020B0604020202020204" pitchFamily="34" charset="0"/>
              <a:buChar char="•"/>
            </a:pPr>
            <a:r>
              <a:rPr lang="en-US" sz="2200" b="0" strike="noStrike" spc="-1" dirty="0">
                <a:solidFill>
                  <a:srgbClr val="3E3D2D"/>
                </a:solidFill>
                <a:latin typeface="Century Gothic"/>
              </a:rPr>
              <a:t>Is a violent or drug-related felony; or</a:t>
            </a:r>
            <a:endParaRPr lang="en-US" sz="2200" b="0" strike="noStrike" spc="-1" dirty="0">
              <a:latin typeface="Arial"/>
            </a:endParaRPr>
          </a:p>
          <a:p>
            <a:pPr marL="708660" lvl="1" indent="-342900">
              <a:lnSpc>
                <a:spcPct val="100000"/>
              </a:lnSpc>
              <a:spcBef>
                <a:spcPts val="439"/>
              </a:spcBef>
              <a:buClr>
                <a:schemeClr val="accent2"/>
              </a:buClr>
              <a:buSzPct val="76000"/>
              <a:buFont typeface="Arial" panose="020B0604020202020204" pitchFamily="34" charset="0"/>
              <a:buChar char="•"/>
            </a:pPr>
            <a:r>
              <a:rPr lang="en-US" sz="2200" b="0" strike="noStrike" spc="-1" dirty="0">
                <a:solidFill>
                  <a:srgbClr val="3E3D2D"/>
                </a:solidFill>
                <a:latin typeface="Century Gothic"/>
              </a:rPr>
              <a:t>Is declared a public nuisance and carries a potential sentence of 180 days or more.</a:t>
            </a:r>
            <a:endParaRPr lang="en-US" sz="2200" b="0" strike="noStrike" spc="-1" dirty="0">
              <a:latin typeface="Arial"/>
            </a:endParaRPr>
          </a:p>
          <a:p>
            <a:pPr marL="365760" lvl="1" indent="0">
              <a:lnSpc>
                <a:spcPct val="100000"/>
              </a:lnSpc>
              <a:spcBef>
                <a:spcPts val="439"/>
              </a:spcBef>
              <a:buClr>
                <a:schemeClr val="accent2"/>
              </a:buClr>
              <a:buSzPct val="76000"/>
              <a:buNone/>
              <a:tabLst>
                <a:tab pos="0" algn="l"/>
              </a:tabLst>
            </a:pPr>
            <a:endParaRPr lang="en-US" sz="2200" spc="-1" dirty="0">
              <a:latin typeface="Arial"/>
            </a:endParaRPr>
          </a:p>
          <a:p>
            <a:pPr marL="365760" lvl="1" indent="0">
              <a:lnSpc>
                <a:spcPct val="100000"/>
              </a:lnSpc>
              <a:spcBef>
                <a:spcPts val="439"/>
              </a:spcBef>
              <a:buClr>
                <a:schemeClr val="accent2"/>
              </a:buClr>
              <a:buSzPct val="76000"/>
              <a:buNone/>
              <a:tabLst>
                <a:tab pos="0" algn="l"/>
              </a:tabLst>
            </a:pPr>
            <a:r>
              <a:rPr lang="en-US" sz="2200" b="1" i="1" strike="noStrike" spc="-1" dirty="0">
                <a:solidFill>
                  <a:srgbClr val="3E3D2D"/>
                </a:solidFill>
                <a:latin typeface="Century Gothic"/>
              </a:rPr>
              <a:t>See C.R.S. § 13-40-107.5</a:t>
            </a:r>
            <a:endParaRPr lang="en-US" sz="2200" b="1" i="1" strike="noStrike" spc="-1" dirty="0">
              <a:latin typeface="Arial"/>
            </a:endParaRPr>
          </a:p>
        </p:txBody>
      </p:sp>
      <p:pic>
        <p:nvPicPr>
          <p:cNvPr id="3" name="Picture 2">
            <a:extLst>
              <a:ext uri="{FF2B5EF4-FFF2-40B4-BE49-F238E27FC236}">
                <a16:creationId xmlns:a16="http://schemas.microsoft.com/office/drawing/2014/main" id="{F02721E5-2E1E-476D-909B-C54DAFC31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0802" y="291402"/>
            <a:ext cx="1823776" cy="18237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906202-AD97-317E-AF91-DE092F350213}"/>
              </a:ext>
            </a:extLst>
          </p:cNvPr>
          <p:cNvSpPr>
            <a:spLocks noGrp="1"/>
          </p:cNvSpPr>
          <p:nvPr>
            <p:ph type="sldNum" sz="quarter" idx="12"/>
          </p:nvPr>
        </p:nvSpPr>
        <p:spPr/>
        <p:txBody>
          <a:bodyPr/>
          <a:lstStyle/>
          <a:p>
            <a:fld id="{4FAB73BC-B049-4115-A692-8D63A059BFB8}" type="slidenum">
              <a:rPr lang="en-US" smtClean="0"/>
              <a:t>24</a:t>
            </a:fld>
            <a:endParaRPr lang="en-US" dirty="0"/>
          </a:p>
        </p:txBody>
      </p:sp>
      <p:sp>
        <p:nvSpPr>
          <p:cNvPr id="736" name="PlaceHolder 1"/>
          <p:cNvSpPr>
            <a:spLocks noGrp="1"/>
          </p:cNvSpPr>
          <p:nvPr>
            <p:ph type="title" idx="4294967295"/>
          </p:nvPr>
        </p:nvSpPr>
        <p:spPr>
          <a:xfrm>
            <a:off x="0" y="652463"/>
            <a:ext cx="9144000" cy="795337"/>
          </a:xfrm>
          <a:prstGeom prst="rect">
            <a:avLst/>
          </a:prstGeom>
          <a:solidFill>
            <a:schemeClr val="tx1"/>
          </a:solidFill>
          <a:ln w="0">
            <a:noFill/>
          </a:ln>
        </p:spPr>
        <p:txBody>
          <a:bodyPr lIns="90000" tIns="45000" rIns="90000" bIns="45000" anchor="b">
            <a:normAutofit/>
          </a:bodyPr>
          <a:lstStyle/>
          <a:p>
            <a:pPr>
              <a:lnSpc>
                <a:spcPct val="100000"/>
              </a:lnSpc>
              <a:buNone/>
            </a:pPr>
            <a:r>
              <a:rPr lang="en-US" sz="4000" b="1" strike="noStrike" spc="-1" dirty="0">
                <a:solidFill>
                  <a:schemeClr val="bg1"/>
                </a:solidFill>
                <a:latin typeface="Century Gothic"/>
              </a:rPr>
              <a:t>Notice to Terminate Tenancy</a:t>
            </a:r>
            <a:endParaRPr lang="en-US" sz="4000" b="1" strike="noStrike" spc="-1" dirty="0">
              <a:solidFill>
                <a:schemeClr val="bg1"/>
              </a:solidFill>
              <a:latin typeface="Arial"/>
            </a:endParaRPr>
          </a:p>
        </p:txBody>
      </p:sp>
      <p:sp>
        <p:nvSpPr>
          <p:cNvPr id="738" name="Right Arrow 3"/>
          <p:cNvSpPr/>
          <p:nvPr/>
        </p:nvSpPr>
        <p:spPr>
          <a:xfrm flipH="1">
            <a:off x="7464778" y="2612571"/>
            <a:ext cx="1257190" cy="194031"/>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dirty="0"/>
          </a:p>
        </p:txBody>
      </p:sp>
      <p:sp>
        <p:nvSpPr>
          <p:cNvPr id="739" name="Right Arrow 7"/>
          <p:cNvSpPr/>
          <p:nvPr/>
        </p:nvSpPr>
        <p:spPr>
          <a:xfrm flipH="1">
            <a:off x="7388459" y="3961454"/>
            <a:ext cx="1167603" cy="372628"/>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40" name="Right Arrow 2"/>
          <p:cNvSpPr/>
          <p:nvPr/>
        </p:nvSpPr>
        <p:spPr>
          <a:xfrm>
            <a:off x="878219" y="2299486"/>
            <a:ext cx="897993" cy="465674"/>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41" name="Right Arrow 5"/>
          <p:cNvSpPr/>
          <p:nvPr/>
        </p:nvSpPr>
        <p:spPr>
          <a:xfrm>
            <a:off x="801899" y="3195750"/>
            <a:ext cx="897993" cy="652650"/>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42" name="Right Arrow 6"/>
          <p:cNvSpPr/>
          <p:nvPr/>
        </p:nvSpPr>
        <p:spPr>
          <a:xfrm>
            <a:off x="801899" y="5089958"/>
            <a:ext cx="897993" cy="559162"/>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43" name="Right Arrow 8"/>
          <p:cNvSpPr/>
          <p:nvPr/>
        </p:nvSpPr>
        <p:spPr>
          <a:xfrm>
            <a:off x="661859" y="4663823"/>
            <a:ext cx="1153167" cy="295897"/>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44" name="Right Arrow 7"/>
          <p:cNvSpPr/>
          <p:nvPr/>
        </p:nvSpPr>
        <p:spPr>
          <a:xfrm flipH="1">
            <a:off x="7388459" y="5120654"/>
            <a:ext cx="1167603" cy="372628"/>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4" name="Picture 3">
            <a:extLst>
              <a:ext uri="{FF2B5EF4-FFF2-40B4-BE49-F238E27FC236}">
                <a16:creationId xmlns:a16="http://schemas.microsoft.com/office/drawing/2014/main" id="{A69C0303-C994-1E50-FAFB-C546CAE810B4}"/>
              </a:ext>
            </a:extLst>
          </p:cNvPr>
          <p:cNvPicPr>
            <a:picLocks noChangeAspect="1"/>
          </p:cNvPicPr>
          <p:nvPr/>
        </p:nvPicPr>
        <p:blipFill>
          <a:blip r:embed="rId3"/>
          <a:stretch>
            <a:fillRect/>
          </a:stretch>
        </p:blipFill>
        <p:spPr>
          <a:xfrm>
            <a:off x="1776212" y="1840375"/>
            <a:ext cx="5684500" cy="436448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59FB86-D9BC-F41E-294C-DB2600BEE993}"/>
              </a:ext>
            </a:extLst>
          </p:cNvPr>
          <p:cNvSpPr>
            <a:spLocks noGrp="1"/>
          </p:cNvSpPr>
          <p:nvPr>
            <p:ph type="sldNum" sz="quarter" idx="12"/>
          </p:nvPr>
        </p:nvSpPr>
        <p:spPr/>
        <p:txBody>
          <a:bodyPr/>
          <a:lstStyle/>
          <a:p>
            <a:fld id="{4FAB73BC-B049-4115-A692-8D63A059BFB8}" type="slidenum">
              <a:rPr lang="en-US" smtClean="0"/>
              <a:t>25</a:t>
            </a:fld>
            <a:endParaRPr lang="en-US" dirty="0"/>
          </a:p>
        </p:txBody>
      </p:sp>
      <p:sp>
        <p:nvSpPr>
          <p:cNvPr id="736" name="PlaceHolder 1"/>
          <p:cNvSpPr>
            <a:spLocks noGrp="1"/>
          </p:cNvSpPr>
          <p:nvPr>
            <p:ph type="title" idx="4294967295"/>
          </p:nvPr>
        </p:nvSpPr>
        <p:spPr>
          <a:xfrm>
            <a:off x="0" y="652463"/>
            <a:ext cx="9144000" cy="795337"/>
          </a:xfrm>
          <a:prstGeom prst="rect">
            <a:avLst/>
          </a:prstGeom>
          <a:solidFill>
            <a:schemeClr val="tx1"/>
          </a:solidFill>
          <a:ln w="0">
            <a:noFill/>
          </a:ln>
        </p:spPr>
        <p:txBody>
          <a:bodyPr lIns="90000" tIns="45000" rIns="90000" bIns="45000" anchor="b">
            <a:normAutofit/>
          </a:bodyPr>
          <a:lstStyle/>
          <a:p>
            <a:pPr>
              <a:lnSpc>
                <a:spcPct val="100000"/>
              </a:lnSpc>
              <a:buNone/>
            </a:pPr>
            <a:r>
              <a:rPr lang="en-US" sz="4000" b="1" strike="noStrike" spc="-1" dirty="0">
                <a:solidFill>
                  <a:schemeClr val="bg1"/>
                </a:solidFill>
                <a:latin typeface="Century Gothic"/>
              </a:rPr>
              <a:t>Notice to Terminate Tenancy</a:t>
            </a:r>
            <a:endParaRPr lang="en-US" sz="4000" b="1" strike="noStrike" spc="-1" dirty="0">
              <a:solidFill>
                <a:schemeClr val="bg1"/>
              </a:solidFill>
              <a:latin typeface="Arial"/>
            </a:endParaRPr>
          </a:p>
        </p:txBody>
      </p:sp>
      <p:pic>
        <p:nvPicPr>
          <p:cNvPr id="3" name="Picture 2">
            <a:extLst>
              <a:ext uri="{FF2B5EF4-FFF2-40B4-BE49-F238E27FC236}">
                <a16:creationId xmlns:a16="http://schemas.microsoft.com/office/drawing/2014/main" id="{0C018C5A-841E-C1AE-BE78-29AFCB40CA4D}"/>
              </a:ext>
            </a:extLst>
          </p:cNvPr>
          <p:cNvPicPr>
            <a:picLocks noChangeAspect="1"/>
          </p:cNvPicPr>
          <p:nvPr/>
        </p:nvPicPr>
        <p:blipFill>
          <a:blip r:embed="rId3"/>
          <a:stretch>
            <a:fillRect/>
          </a:stretch>
        </p:blipFill>
        <p:spPr>
          <a:xfrm>
            <a:off x="861055" y="1537154"/>
            <a:ext cx="7421890" cy="4667704"/>
          </a:xfrm>
          <a:prstGeom prst="rect">
            <a:avLst/>
          </a:prstGeom>
        </p:spPr>
      </p:pic>
    </p:spTree>
    <p:extLst>
      <p:ext uri="{BB962C8B-B14F-4D97-AF65-F5344CB8AC3E}">
        <p14:creationId xmlns:p14="http://schemas.microsoft.com/office/powerpoint/2010/main" val="3185255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122CCA-25A1-F99F-9B81-542B68C9E864}"/>
              </a:ext>
            </a:extLst>
          </p:cNvPr>
          <p:cNvSpPr>
            <a:spLocks noGrp="1"/>
          </p:cNvSpPr>
          <p:nvPr>
            <p:ph type="sldNum" sz="quarter" idx="12"/>
          </p:nvPr>
        </p:nvSpPr>
        <p:spPr/>
        <p:txBody>
          <a:bodyPr/>
          <a:lstStyle/>
          <a:p>
            <a:fld id="{4FAB73BC-B049-4115-A692-8D63A059BFB8}" type="slidenum">
              <a:rPr lang="en-US" smtClean="0"/>
              <a:t>26</a:t>
            </a:fld>
            <a:endParaRPr lang="en-US" dirty="0"/>
          </a:p>
        </p:txBody>
      </p:sp>
      <p:sp>
        <p:nvSpPr>
          <p:cNvPr id="745" name="PlaceHolder 1"/>
          <p:cNvSpPr>
            <a:spLocks noGrp="1"/>
          </p:cNvSpPr>
          <p:nvPr>
            <p:ph type="title" idx="4294967295"/>
          </p:nvPr>
        </p:nvSpPr>
        <p:spPr>
          <a:xfrm>
            <a:off x="0" y="304800"/>
            <a:ext cx="9144000" cy="839788"/>
          </a:xfrm>
          <a:prstGeom prst="rect">
            <a:avLst/>
          </a:prstGeom>
          <a:solidFill>
            <a:schemeClr val="accent2">
              <a:lumMod val="75000"/>
            </a:schemeClr>
          </a:solidFill>
          <a:ln w="0">
            <a:noFill/>
          </a:ln>
        </p:spPr>
        <p:txBody>
          <a:bodyPr lIns="0" tIns="0" rIns="0" bIns="0" anchor="b">
            <a:noAutofit/>
          </a:bodyPr>
          <a:lstStyle/>
          <a:p>
            <a:pPr algn="ctr">
              <a:lnSpc>
                <a:spcPct val="100000"/>
              </a:lnSpc>
              <a:buNone/>
            </a:pPr>
            <a:r>
              <a:rPr lang="en-US" sz="4000" b="1" strike="noStrike" spc="-1" dirty="0">
                <a:solidFill>
                  <a:schemeClr val="bg1"/>
                </a:solidFill>
                <a:latin typeface="Century Gothic"/>
              </a:rPr>
              <a:t>Steps in Giving Notice:</a:t>
            </a:r>
            <a:endParaRPr lang="en-US" sz="4000" b="1" strike="noStrike" spc="-1" dirty="0">
              <a:solidFill>
                <a:schemeClr val="bg1"/>
              </a:solidFill>
              <a:latin typeface="Arial"/>
            </a:endParaRPr>
          </a:p>
        </p:txBody>
      </p:sp>
      <p:sp>
        <p:nvSpPr>
          <p:cNvPr id="746" name="TextBox 3"/>
          <p:cNvSpPr/>
          <p:nvPr/>
        </p:nvSpPr>
        <p:spPr>
          <a:xfrm>
            <a:off x="609480" y="1600200"/>
            <a:ext cx="7923960" cy="921876"/>
          </a:xfrm>
          <a:prstGeom prst="rect">
            <a:avLst/>
          </a:prstGeom>
          <a:solidFill>
            <a:schemeClr val="bg2"/>
          </a:solidFill>
          <a:ln w="28575">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dirty="0">
                <a:solidFill>
                  <a:srgbClr val="000000"/>
                </a:solidFill>
                <a:latin typeface="Century Gothic"/>
                <a:ea typeface="DejaVu Sans"/>
              </a:rPr>
              <a:t>1) Service of Notice—Notice must be hand delivered to tenant or posted in conspicuous place on property</a:t>
            </a:r>
            <a:r>
              <a:rPr lang="en-US" spc="-1" dirty="0">
                <a:solidFill>
                  <a:srgbClr val="000000"/>
                </a:solidFill>
                <a:latin typeface="Century Gothic"/>
                <a:ea typeface="DejaVu Sans"/>
              </a:rPr>
              <a:t> </a:t>
            </a:r>
            <a:r>
              <a:rPr lang="en-US" b="1" i="1" spc="-1" dirty="0">
                <a:solidFill>
                  <a:schemeClr val="accent2"/>
                </a:solidFill>
                <a:latin typeface="Century Gothic"/>
                <a:ea typeface="DejaVu Sans"/>
              </a:rPr>
              <a:t>after attempting personal service at least twice on two separate days.</a:t>
            </a:r>
            <a:endParaRPr lang="en-US" sz="1800" b="1" strike="noStrike" spc="-1" dirty="0">
              <a:solidFill>
                <a:schemeClr val="accent2"/>
              </a:solidFill>
              <a:latin typeface="Arial"/>
            </a:endParaRPr>
          </a:p>
        </p:txBody>
      </p:sp>
      <p:sp>
        <p:nvSpPr>
          <p:cNvPr id="747" name="TextBox 4"/>
          <p:cNvSpPr/>
          <p:nvPr/>
        </p:nvSpPr>
        <p:spPr>
          <a:xfrm>
            <a:off x="762120" y="3276720"/>
            <a:ext cx="7695360" cy="912960"/>
          </a:xfrm>
          <a:prstGeom prst="rect">
            <a:avLst/>
          </a:prstGeom>
          <a:solidFill>
            <a:schemeClr val="tx2">
              <a:lumMod val="20000"/>
              <a:lumOff val="80000"/>
            </a:schemeClr>
          </a:solidFill>
          <a:ln w="28575">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dirty="0">
                <a:solidFill>
                  <a:srgbClr val="000000"/>
                </a:solidFill>
                <a:latin typeface="Century Gothic"/>
                <a:ea typeface="DejaVu Sans"/>
              </a:rPr>
              <a:t>2) Wait notice period—Starts on </a:t>
            </a:r>
            <a:r>
              <a:rPr lang="en-US" sz="1800" b="1" strike="noStrike" spc="-1" dirty="0">
                <a:solidFill>
                  <a:srgbClr val="000000"/>
                </a:solidFill>
                <a:latin typeface="Century Gothic"/>
                <a:ea typeface="DejaVu Sans"/>
              </a:rPr>
              <a:t>day after</a:t>
            </a:r>
            <a:r>
              <a:rPr lang="en-US" sz="1800" b="0" strike="noStrike" spc="-1" dirty="0">
                <a:solidFill>
                  <a:srgbClr val="000000"/>
                </a:solidFill>
                <a:latin typeface="Century Gothic"/>
                <a:ea typeface="DejaVu Sans"/>
              </a:rPr>
              <a:t> notice posted and cannot end on a Saturday, Sunday or holiday (will run to next business day).</a:t>
            </a:r>
            <a:endParaRPr lang="en-US" sz="1800" b="0" strike="noStrike" spc="-1" dirty="0">
              <a:latin typeface="Arial"/>
            </a:endParaRPr>
          </a:p>
        </p:txBody>
      </p:sp>
      <p:sp>
        <p:nvSpPr>
          <p:cNvPr id="748" name="TextBox 5"/>
          <p:cNvSpPr/>
          <p:nvPr/>
        </p:nvSpPr>
        <p:spPr>
          <a:xfrm>
            <a:off x="959400" y="4800600"/>
            <a:ext cx="2361600" cy="912960"/>
          </a:xfrm>
          <a:prstGeom prst="rect">
            <a:avLst/>
          </a:prstGeom>
          <a:solidFill>
            <a:schemeClr val="accent3">
              <a:lumMod val="20000"/>
              <a:lumOff val="80000"/>
            </a:schemeClr>
          </a:solidFill>
          <a:ln w="28575">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dirty="0">
                <a:solidFill>
                  <a:srgbClr val="000000"/>
                </a:solidFill>
                <a:latin typeface="Century Gothic"/>
                <a:ea typeface="DejaVu Sans"/>
              </a:rPr>
              <a:t>3)a.  Tenant gets out or complies—end of process.</a:t>
            </a:r>
            <a:endParaRPr lang="en-US" sz="1800" b="0" strike="noStrike" spc="-1" dirty="0">
              <a:latin typeface="Arial"/>
            </a:endParaRPr>
          </a:p>
        </p:txBody>
      </p:sp>
      <p:sp>
        <p:nvSpPr>
          <p:cNvPr id="749" name="TextBox 6"/>
          <p:cNvSpPr/>
          <p:nvPr/>
        </p:nvSpPr>
        <p:spPr>
          <a:xfrm>
            <a:off x="5410080" y="4800600"/>
            <a:ext cx="2742480" cy="1187280"/>
          </a:xfrm>
          <a:prstGeom prst="rect">
            <a:avLst/>
          </a:prstGeom>
          <a:solidFill>
            <a:schemeClr val="accent3">
              <a:lumMod val="20000"/>
              <a:lumOff val="80000"/>
            </a:schemeClr>
          </a:solidFill>
          <a:ln w="28575">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Century Gothic"/>
                <a:ea typeface="DejaVu Sans"/>
              </a:rPr>
              <a:t>3)b.  Tenant does not leave property—start an FED (eviction) case with the court.</a:t>
            </a:r>
            <a:endParaRPr lang="en-US" sz="1800" b="0" strike="noStrike" spc="-1">
              <a:latin typeface="Arial"/>
            </a:endParaRPr>
          </a:p>
        </p:txBody>
      </p:sp>
      <p:sp>
        <p:nvSpPr>
          <p:cNvPr id="750" name="Down Arrow 7"/>
          <p:cNvSpPr/>
          <p:nvPr/>
        </p:nvSpPr>
        <p:spPr>
          <a:xfrm>
            <a:off x="4038480" y="2800440"/>
            <a:ext cx="570960" cy="399240"/>
          </a:xfrm>
          <a:prstGeom prst="downArrow">
            <a:avLst>
              <a:gd name="adj1" fmla="val 50000"/>
              <a:gd name="adj2" fmla="val 50000"/>
            </a:avLst>
          </a:prstGeom>
          <a:solidFill>
            <a:schemeClr val="accent2">
              <a:lumMod val="75000"/>
            </a:schemeClr>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51" name="Down Arrow 8"/>
          <p:cNvSpPr/>
          <p:nvPr/>
        </p:nvSpPr>
        <p:spPr>
          <a:xfrm rot="1807800">
            <a:off x="3321360" y="4199760"/>
            <a:ext cx="411480" cy="600120"/>
          </a:xfrm>
          <a:prstGeom prst="downArrow">
            <a:avLst>
              <a:gd name="adj1" fmla="val 50000"/>
              <a:gd name="adj2" fmla="val 50000"/>
            </a:avLst>
          </a:prstGeom>
          <a:solidFill>
            <a:schemeClr val="accent2">
              <a:lumMod val="75000"/>
            </a:schemeClr>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52" name="Oval 9"/>
          <p:cNvSpPr/>
          <p:nvPr/>
        </p:nvSpPr>
        <p:spPr>
          <a:xfrm>
            <a:off x="3810600" y="4672440"/>
            <a:ext cx="1171800" cy="1050480"/>
          </a:xfrm>
          <a:prstGeom prst="ellipse">
            <a:avLst/>
          </a:prstGeom>
          <a:solidFill>
            <a:schemeClr val="accent2">
              <a:lumMod val="75000"/>
            </a:schemeClr>
          </a:solid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2800" b="1" strike="noStrike" spc="-1">
                <a:solidFill>
                  <a:srgbClr val="FFFFFF"/>
                </a:solidFill>
                <a:latin typeface="Century Gothic"/>
                <a:ea typeface="DejaVu Sans"/>
              </a:rPr>
              <a:t>OR</a:t>
            </a:r>
            <a:endParaRPr lang="en-US" sz="2800" b="0" strike="noStrike" spc="-1">
              <a:latin typeface="Arial"/>
            </a:endParaRPr>
          </a:p>
        </p:txBody>
      </p:sp>
      <p:sp>
        <p:nvSpPr>
          <p:cNvPr id="753" name="Down Arrow 10"/>
          <p:cNvSpPr/>
          <p:nvPr/>
        </p:nvSpPr>
        <p:spPr>
          <a:xfrm rot="20031600">
            <a:off x="5104800" y="4200120"/>
            <a:ext cx="456480" cy="600120"/>
          </a:xfrm>
          <a:prstGeom prst="downArrow">
            <a:avLst>
              <a:gd name="adj1" fmla="val 50000"/>
              <a:gd name="adj2" fmla="val 50000"/>
            </a:avLst>
          </a:prstGeom>
          <a:solidFill>
            <a:schemeClr val="accent2">
              <a:lumMod val="75000"/>
            </a:schemeClr>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anim calcmode="lin" valueType="num">
                                      <p:cBhvr additive="repl">
                                        <p:cTn id="7" dur="500" fill="hold"/>
                                        <p:tgtEl>
                                          <p:spTgt spid="746"/>
                                        </p:tgtEl>
                                        <p:attrNameLst>
                                          <p:attrName>ppt_x</p:attrName>
                                        </p:attrNameLst>
                                      </p:cBhvr>
                                      <p:tavLst>
                                        <p:tav tm="0">
                                          <p:val>
                                            <p:strVal val="#ppt_x"/>
                                          </p:val>
                                        </p:tav>
                                        <p:tav tm="100000">
                                          <p:val>
                                            <p:strVal val="#ppt_x"/>
                                          </p:val>
                                        </p:tav>
                                      </p:tavLst>
                                    </p:anim>
                                    <p:anim calcmode="lin" valueType="num">
                                      <p:cBhvr additive="repl">
                                        <p:cTn id="8" dur="500" fill="hold"/>
                                        <p:tgtEl>
                                          <p:spTgt spid="7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0"/>
                                        </p:tgtEl>
                                        <p:attrNameLst>
                                          <p:attrName>style.visibility</p:attrName>
                                        </p:attrNameLst>
                                      </p:cBhvr>
                                      <p:to>
                                        <p:strVal val="visible"/>
                                      </p:to>
                                    </p:set>
                                    <p:anim calcmode="lin" valueType="num">
                                      <p:cBhvr additive="repl">
                                        <p:cTn id="11" dur="500" fill="hold"/>
                                        <p:tgtEl>
                                          <p:spTgt spid="750"/>
                                        </p:tgtEl>
                                        <p:attrNameLst>
                                          <p:attrName>ppt_x</p:attrName>
                                        </p:attrNameLst>
                                      </p:cBhvr>
                                      <p:tavLst>
                                        <p:tav tm="0">
                                          <p:val>
                                            <p:strVal val="#ppt_x"/>
                                          </p:val>
                                        </p:tav>
                                        <p:tav tm="100000">
                                          <p:val>
                                            <p:strVal val="#ppt_x"/>
                                          </p:val>
                                        </p:tav>
                                      </p:tavLst>
                                    </p:anim>
                                    <p:anim calcmode="lin" valueType="num">
                                      <p:cBhvr additive="repl">
                                        <p:cTn id="12" dur="500" fill="hold"/>
                                        <p:tgtEl>
                                          <p:spTgt spid="7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47"/>
                                        </p:tgtEl>
                                        <p:attrNameLst>
                                          <p:attrName>style.visibility</p:attrName>
                                        </p:attrNameLst>
                                      </p:cBhvr>
                                      <p:to>
                                        <p:strVal val="visible"/>
                                      </p:to>
                                    </p:set>
                                    <p:anim calcmode="lin" valueType="num">
                                      <p:cBhvr additive="repl">
                                        <p:cTn id="17" dur="500" fill="hold"/>
                                        <p:tgtEl>
                                          <p:spTgt spid="747"/>
                                        </p:tgtEl>
                                        <p:attrNameLst>
                                          <p:attrName>ppt_x</p:attrName>
                                        </p:attrNameLst>
                                      </p:cBhvr>
                                      <p:tavLst>
                                        <p:tav tm="0">
                                          <p:val>
                                            <p:strVal val="#ppt_x"/>
                                          </p:val>
                                        </p:tav>
                                        <p:tav tm="100000">
                                          <p:val>
                                            <p:strVal val="#ppt_x"/>
                                          </p:val>
                                        </p:tav>
                                      </p:tavLst>
                                    </p:anim>
                                    <p:anim calcmode="lin" valueType="num">
                                      <p:cBhvr additive="repl">
                                        <p:cTn id="18" dur="500" fill="hold"/>
                                        <p:tgtEl>
                                          <p:spTgt spid="74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751"/>
                                        </p:tgtEl>
                                        <p:attrNameLst>
                                          <p:attrName>style.visibility</p:attrName>
                                        </p:attrNameLst>
                                      </p:cBhvr>
                                      <p:to>
                                        <p:strVal val="visible"/>
                                      </p:to>
                                    </p:set>
                                    <p:anim calcmode="lin" valueType="num">
                                      <p:cBhvr additive="repl">
                                        <p:cTn id="22" dur="500" fill="hold"/>
                                        <p:tgtEl>
                                          <p:spTgt spid="751"/>
                                        </p:tgtEl>
                                        <p:attrNameLst>
                                          <p:attrName>ppt_x</p:attrName>
                                        </p:attrNameLst>
                                      </p:cBhvr>
                                      <p:tavLst>
                                        <p:tav tm="0">
                                          <p:val>
                                            <p:strVal val="#ppt_x"/>
                                          </p:val>
                                        </p:tav>
                                        <p:tav tm="100000">
                                          <p:val>
                                            <p:strVal val="#ppt_x"/>
                                          </p:val>
                                        </p:tav>
                                      </p:tavLst>
                                    </p:anim>
                                    <p:anim calcmode="lin" valueType="num">
                                      <p:cBhvr additive="repl">
                                        <p:cTn id="23" dur="500" fill="hold"/>
                                        <p:tgtEl>
                                          <p:spTgt spid="75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48"/>
                                        </p:tgtEl>
                                        <p:attrNameLst>
                                          <p:attrName>style.visibility</p:attrName>
                                        </p:attrNameLst>
                                      </p:cBhvr>
                                      <p:to>
                                        <p:strVal val="visible"/>
                                      </p:to>
                                    </p:set>
                                    <p:anim calcmode="lin" valueType="num">
                                      <p:cBhvr additive="repl">
                                        <p:cTn id="28" dur="500" fill="hold"/>
                                        <p:tgtEl>
                                          <p:spTgt spid="748"/>
                                        </p:tgtEl>
                                        <p:attrNameLst>
                                          <p:attrName>ppt_x</p:attrName>
                                        </p:attrNameLst>
                                      </p:cBhvr>
                                      <p:tavLst>
                                        <p:tav tm="0">
                                          <p:val>
                                            <p:strVal val="#ppt_x"/>
                                          </p:val>
                                        </p:tav>
                                        <p:tav tm="100000">
                                          <p:val>
                                            <p:strVal val="#ppt_x"/>
                                          </p:val>
                                        </p:tav>
                                      </p:tavLst>
                                    </p:anim>
                                    <p:anim calcmode="lin" valueType="num">
                                      <p:cBhvr additive="repl">
                                        <p:cTn id="29" dur="500" fill="hold"/>
                                        <p:tgtEl>
                                          <p:spTgt spid="74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52"/>
                                        </p:tgtEl>
                                        <p:attrNameLst>
                                          <p:attrName>style.visibility</p:attrName>
                                        </p:attrNameLst>
                                      </p:cBhvr>
                                      <p:to>
                                        <p:strVal val="visible"/>
                                      </p:to>
                                    </p:set>
                                    <p:anim calcmode="lin" valueType="num">
                                      <p:cBhvr additive="repl">
                                        <p:cTn id="34" dur="500" fill="hold"/>
                                        <p:tgtEl>
                                          <p:spTgt spid="752"/>
                                        </p:tgtEl>
                                        <p:attrNameLst>
                                          <p:attrName>ppt_x</p:attrName>
                                        </p:attrNameLst>
                                      </p:cBhvr>
                                      <p:tavLst>
                                        <p:tav tm="0">
                                          <p:val>
                                            <p:strVal val="#ppt_x"/>
                                          </p:val>
                                        </p:tav>
                                        <p:tav tm="100000">
                                          <p:val>
                                            <p:strVal val="#ppt_x"/>
                                          </p:val>
                                        </p:tav>
                                      </p:tavLst>
                                    </p:anim>
                                    <p:anim calcmode="lin" valueType="num">
                                      <p:cBhvr additive="repl">
                                        <p:cTn id="35" dur="500" fill="hold"/>
                                        <p:tgtEl>
                                          <p:spTgt spid="75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753"/>
                                        </p:tgtEl>
                                        <p:attrNameLst>
                                          <p:attrName>style.visibility</p:attrName>
                                        </p:attrNameLst>
                                      </p:cBhvr>
                                      <p:to>
                                        <p:strVal val="visible"/>
                                      </p:to>
                                    </p:set>
                                    <p:anim calcmode="lin" valueType="num">
                                      <p:cBhvr additive="repl">
                                        <p:cTn id="39" dur="500" fill="hold"/>
                                        <p:tgtEl>
                                          <p:spTgt spid="753"/>
                                        </p:tgtEl>
                                        <p:attrNameLst>
                                          <p:attrName>ppt_x</p:attrName>
                                        </p:attrNameLst>
                                      </p:cBhvr>
                                      <p:tavLst>
                                        <p:tav tm="0">
                                          <p:val>
                                            <p:strVal val="#ppt_x"/>
                                          </p:val>
                                        </p:tav>
                                        <p:tav tm="100000">
                                          <p:val>
                                            <p:strVal val="#ppt_x"/>
                                          </p:val>
                                        </p:tav>
                                      </p:tavLst>
                                    </p:anim>
                                    <p:anim calcmode="lin" valueType="num">
                                      <p:cBhvr additive="repl">
                                        <p:cTn id="40" dur="500" fill="hold"/>
                                        <p:tgtEl>
                                          <p:spTgt spid="75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49"/>
                                        </p:tgtEl>
                                        <p:attrNameLst>
                                          <p:attrName>style.visibility</p:attrName>
                                        </p:attrNameLst>
                                      </p:cBhvr>
                                      <p:to>
                                        <p:strVal val="visible"/>
                                      </p:to>
                                    </p:set>
                                    <p:anim calcmode="lin" valueType="num">
                                      <p:cBhvr additive="repl">
                                        <p:cTn id="45" dur="500" fill="hold"/>
                                        <p:tgtEl>
                                          <p:spTgt spid="749"/>
                                        </p:tgtEl>
                                        <p:attrNameLst>
                                          <p:attrName>ppt_x</p:attrName>
                                        </p:attrNameLst>
                                      </p:cBhvr>
                                      <p:tavLst>
                                        <p:tav tm="0">
                                          <p:val>
                                            <p:strVal val="#ppt_x"/>
                                          </p:val>
                                        </p:tav>
                                        <p:tav tm="100000">
                                          <p:val>
                                            <p:strVal val="#ppt_x"/>
                                          </p:val>
                                        </p:tav>
                                      </p:tavLst>
                                    </p:anim>
                                    <p:anim calcmode="lin" valueType="num">
                                      <p:cBhvr additive="repl">
                                        <p:cTn id="46" dur="500" fill="hold"/>
                                        <p:tgtEl>
                                          <p:spTgt spid="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62F0AA-23C9-6A89-CAE3-02B5A356AFE1}"/>
              </a:ext>
            </a:extLst>
          </p:cNvPr>
          <p:cNvSpPr>
            <a:spLocks noGrp="1"/>
          </p:cNvSpPr>
          <p:nvPr>
            <p:ph type="sldNum" sz="quarter" idx="12"/>
          </p:nvPr>
        </p:nvSpPr>
        <p:spPr/>
        <p:txBody>
          <a:bodyPr/>
          <a:lstStyle/>
          <a:p>
            <a:fld id="{4FAB73BC-B049-4115-A692-8D63A059BFB8}" type="slidenum">
              <a:rPr lang="en-US" smtClean="0"/>
              <a:t>27</a:t>
            </a:fld>
            <a:endParaRPr lang="en-US" dirty="0"/>
          </a:p>
        </p:txBody>
      </p:sp>
      <p:sp>
        <p:nvSpPr>
          <p:cNvPr id="707" name="PlaceHolder 1"/>
          <p:cNvSpPr>
            <a:spLocks noGrp="1"/>
          </p:cNvSpPr>
          <p:nvPr>
            <p:ph type="title" idx="4294967295"/>
          </p:nvPr>
        </p:nvSpPr>
        <p:spPr>
          <a:xfrm>
            <a:off x="0" y="311150"/>
            <a:ext cx="6792913" cy="1517650"/>
          </a:xfrm>
          <a:prstGeom prst="rect">
            <a:avLst/>
          </a:prstGeom>
          <a:noFill/>
          <a:ln w="0">
            <a:noFill/>
          </a:ln>
        </p:spPr>
        <p:txBody>
          <a:bodyPr lIns="90000" tIns="45000" rIns="90000" bIns="45000" anchor="b">
            <a:normAutofit/>
          </a:bodyPr>
          <a:lstStyle/>
          <a:p>
            <a:pPr>
              <a:lnSpc>
                <a:spcPct val="100000"/>
              </a:lnSpc>
              <a:buNone/>
            </a:pPr>
            <a:r>
              <a:rPr lang="en-US" sz="4000" b="0" strike="noStrike" spc="-1" dirty="0">
                <a:solidFill>
                  <a:schemeClr val="tx1"/>
                </a:solidFill>
                <a:latin typeface="Century Gothic"/>
              </a:rPr>
              <a:t>Demand for Compliance or Right to Possession</a:t>
            </a:r>
            <a:endParaRPr lang="en-US" sz="4000" b="0" strike="noStrike" spc="-1" dirty="0">
              <a:solidFill>
                <a:schemeClr val="tx1"/>
              </a:solidFill>
              <a:latin typeface="Arial"/>
            </a:endParaRPr>
          </a:p>
        </p:txBody>
      </p:sp>
      <p:sp>
        <p:nvSpPr>
          <p:cNvPr id="708" name="PlaceHolder 2"/>
          <p:cNvSpPr>
            <a:spLocks noGrp="1"/>
          </p:cNvSpPr>
          <p:nvPr>
            <p:ph idx="4294967295"/>
          </p:nvPr>
        </p:nvSpPr>
        <p:spPr>
          <a:xfrm>
            <a:off x="0" y="1951038"/>
            <a:ext cx="4772025" cy="639762"/>
          </a:xfrm>
          <a:prstGeom prst="rect">
            <a:avLst/>
          </a:prstGeom>
          <a:noFill/>
          <a:ln w="0">
            <a:noFill/>
          </a:ln>
        </p:spPr>
        <p:txBody>
          <a:bodyPr lIns="90000" tIns="45000" rIns="90000" bIns="45000" anchor="b">
            <a:normAutofit fontScale="93500"/>
          </a:bodyPr>
          <a:lstStyle/>
          <a:p>
            <a:pPr>
              <a:lnSpc>
                <a:spcPct val="100000"/>
              </a:lnSpc>
              <a:spcBef>
                <a:spcPts val="479"/>
              </a:spcBef>
              <a:buNone/>
              <a:tabLst>
                <a:tab pos="0" algn="l"/>
              </a:tabLst>
            </a:pPr>
            <a:r>
              <a:rPr lang="en-US" sz="2800" b="1" u="sng" strike="noStrike" spc="-1" dirty="0">
                <a:solidFill>
                  <a:schemeClr val="tx1"/>
                </a:solidFill>
                <a:uFillTx/>
                <a:latin typeface="Century Gothic"/>
              </a:rPr>
              <a:t>Non-payment of Rent</a:t>
            </a:r>
            <a:endParaRPr lang="en-US" sz="2800" b="0" strike="noStrike" spc="-1" dirty="0">
              <a:solidFill>
                <a:schemeClr val="tx1"/>
              </a:solidFill>
              <a:latin typeface="Arial"/>
            </a:endParaRPr>
          </a:p>
        </p:txBody>
      </p:sp>
      <p:sp>
        <p:nvSpPr>
          <p:cNvPr id="709" name="PlaceHolder 3"/>
          <p:cNvSpPr>
            <a:spLocks noGrp="1"/>
          </p:cNvSpPr>
          <p:nvPr>
            <p:ph idx="4294967295"/>
          </p:nvPr>
        </p:nvSpPr>
        <p:spPr>
          <a:xfrm>
            <a:off x="0" y="2636838"/>
            <a:ext cx="4772025" cy="3262312"/>
          </a:xfrm>
          <a:prstGeom prst="rect">
            <a:avLst/>
          </a:prstGeom>
          <a:noFill/>
          <a:ln w="0">
            <a:noFill/>
          </a:ln>
        </p:spPr>
        <p:txBody>
          <a:bodyPr lIns="90000" tIns="45000" rIns="90000" bIns="45000" anchor="t">
            <a:normAutofit fontScale="97500"/>
          </a:bodyPr>
          <a:lstStyle/>
          <a:p>
            <a:pPr marL="343080" indent="-274320">
              <a:lnSpc>
                <a:spcPct val="100000"/>
              </a:lnSpc>
              <a:spcBef>
                <a:spcPts val="479"/>
              </a:spcBef>
              <a:buSzPct val="76000"/>
              <a:buFont typeface="Wingdings 2" charset="2"/>
              <a:buChar char=""/>
            </a:pPr>
            <a:r>
              <a:rPr lang="en-US" b="0" strike="noStrike" spc="-1" dirty="0">
                <a:solidFill>
                  <a:srgbClr val="3E3D2D"/>
                </a:solidFill>
                <a:latin typeface="Century Gothic"/>
              </a:rPr>
              <a:t>Identify amount of rent owed and dates owed for</a:t>
            </a:r>
            <a:endParaRPr lang="en-US" b="0" strike="noStrike" spc="-1" dirty="0">
              <a:latin typeface="Arial"/>
            </a:endParaRPr>
          </a:p>
          <a:p>
            <a:pPr marL="343080" indent="-274320">
              <a:lnSpc>
                <a:spcPct val="100000"/>
              </a:lnSpc>
              <a:spcBef>
                <a:spcPts val="479"/>
              </a:spcBef>
              <a:buSzPct val="76000"/>
              <a:buFont typeface="Wingdings 2" charset="2"/>
              <a:buChar char=""/>
            </a:pPr>
            <a:r>
              <a:rPr lang="en-US" b="0" strike="noStrike" spc="-1" dirty="0">
                <a:solidFill>
                  <a:srgbClr val="3E3D2D"/>
                </a:solidFill>
                <a:latin typeface="Century Gothic"/>
              </a:rPr>
              <a:t>Gives tenant 10 days (3 days if nonresident agreement or an employer-provided housing agreement, 5 days if exempt residential agreement) to leave property OR comply by paying rent owed</a:t>
            </a:r>
            <a:endParaRPr lang="en-US" b="0" strike="noStrike" spc="-1" dirty="0">
              <a:latin typeface="Arial"/>
            </a:endParaRPr>
          </a:p>
        </p:txBody>
      </p:sp>
      <p:sp>
        <p:nvSpPr>
          <p:cNvPr id="710" name="PlaceHolder 4"/>
          <p:cNvSpPr>
            <a:spLocks noGrp="1"/>
          </p:cNvSpPr>
          <p:nvPr>
            <p:ph idx="4294967295"/>
          </p:nvPr>
        </p:nvSpPr>
        <p:spPr>
          <a:xfrm>
            <a:off x="4921250" y="1952625"/>
            <a:ext cx="4222750" cy="639763"/>
          </a:xfrm>
          <a:prstGeom prst="rect">
            <a:avLst/>
          </a:prstGeom>
          <a:noFill/>
          <a:ln w="0">
            <a:noFill/>
          </a:ln>
        </p:spPr>
        <p:txBody>
          <a:bodyPr lIns="90000" tIns="45000" rIns="90000" bIns="45000" anchor="b">
            <a:normAutofit fontScale="86000"/>
          </a:bodyPr>
          <a:lstStyle/>
          <a:p>
            <a:pPr>
              <a:lnSpc>
                <a:spcPct val="100000"/>
              </a:lnSpc>
              <a:spcBef>
                <a:spcPts val="479"/>
              </a:spcBef>
              <a:buNone/>
              <a:tabLst>
                <a:tab pos="0" algn="l"/>
              </a:tabLst>
            </a:pPr>
            <a:r>
              <a:rPr lang="en-US" sz="2800" b="1" u="sng" strike="noStrike" spc="-1" dirty="0">
                <a:solidFill>
                  <a:schemeClr val="tx1"/>
                </a:solidFill>
                <a:uFillTx/>
                <a:latin typeface="Century Gothic"/>
              </a:rPr>
              <a:t>Material violation of lease</a:t>
            </a:r>
            <a:endParaRPr lang="en-US" sz="2800" b="1" strike="noStrike" spc="-1" dirty="0">
              <a:solidFill>
                <a:schemeClr val="tx1"/>
              </a:solidFill>
              <a:latin typeface="Arial"/>
            </a:endParaRPr>
          </a:p>
        </p:txBody>
      </p:sp>
      <p:sp>
        <p:nvSpPr>
          <p:cNvPr id="711" name="PlaceHolder 5"/>
          <p:cNvSpPr>
            <a:spLocks noGrp="1"/>
          </p:cNvSpPr>
          <p:nvPr>
            <p:ph idx="4294967295"/>
          </p:nvPr>
        </p:nvSpPr>
        <p:spPr>
          <a:xfrm>
            <a:off x="5124450" y="2590800"/>
            <a:ext cx="4019550" cy="3219450"/>
          </a:xfrm>
          <a:prstGeom prst="rect">
            <a:avLst/>
          </a:prstGeom>
          <a:noFill/>
          <a:ln w="0">
            <a:noFill/>
          </a:ln>
        </p:spPr>
        <p:txBody>
          <a:bodyPr lIns="90000" tIns="45000" rIns="90000" bIns="45000" anchor="t">
            <a:normAutofit lnSpcReduction="10000"/>
          </a:bodyPr>
          <a:lstStyle/>
          <a:p>
            <a:pPr marL="343080" indent="-274320">
              <a:lnSpc>
                <a:spcPct val="100000"/>
              </a:lnSpc>
              <a:spcBef>
                <a:spcPts val="479"/>
              </a:spcBef>
              <a:buSzPct val="76000"/>
              <a:buFont typeface="Wingdings 2" charset="2"/>
              <a:buChar char=""/>
            </a:pPr>
            <a:r>
              <a:rPr lang="en-US" b="0" strike="noStrike" spc="-1" dirty="0">
                <a:solidFill>
                  <a:srgbClr val="3E3D2D"/>
                </a:solidFill>
                <a:latin typeface="Century Gothic"/>
              </a:rPr>
              <a:t>Must specifically allege how tenant violated lease.</a:t>
            </a:r>
            <a:endParaRPr lang="en-US" b="0" strike="noStrike" spc="-1" dirty="0">
              <a:latin typeface="Arial"/>
            </a:endParaRPr>
          </a:p>
          <a:p>
            <a:pPr marL="343080" indent="-274320">
              <a:lnSpc>
                <a:spcPct val="100000"/>
              </a:lnSpc>
              <a:spcBef>
                <a:spcPts val="479"/>
              </a:spcBef>
              <a:buSzPct val="76000"/>
              <a:buFont typeface="Wingdings 2" charset="2"/>
              <a:buChar char=""/>
            </a:pPr>
            <a:r>
              <a:rPr lang="en-US" b="0" strike="noStrike" spc="-1" dirty="0">
                <a:solidFill>
                  <a:srgbClr val="3E3D2D"/>
                </a:solidFill>
                <a:latin typeface="Century Gothic"/>
              </a:rPr>
              <a:t>Gives tenant 10 days (3 days if nonresident agreement or an employer-provided housing agreement, 5 days if exempt residential agreement) to leave property OR comply by curing lease violation</a:t>
            </a:r>
            <a:endParaRPr lang="en-US" b="0" strike="noStrike" spc="-1" dirty="0">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F05106-0E14-AA42-D2FF-65E534F31669}"/>
              </a:ext>
            </a:extLst>
          </p:cNvPr>
          <p:cNvSpPr>
            <a:spLocks noGrp="1"/>
          </p:cNvSpPr>
          <p:nvPr>
            <p:ph type="sldNum" sz="quarter" idx="12"/>
          </p:nvPr>
        </p:nvSpPr>
        <p:spPr/>
        <p:txBody>
          <a:bodyPr/>
          <a:lstStyle/>
          <a:p>
            <a:fld id="{4FAB73BC-B049-4115-A692-8D63A059BFB8}" type="slidenum">
              <a:rPr lang="en-US" smtClean="0"/>
              <a:t>28</a:t>
            </a:fld>
            <a:endParaRPr lang="en-US" dirty="0"/>
          </a:p>
        </p:txBody>
      </p:sp>
      <p:sp>
        <p:nvSpPr>
          <p:cNvPr id="712" name="PlaceHolder 1"/>
          <p:cNvSpPr>
            <a:spLocks noGrp="1"/>
          </p:cNvSpPr>
          <p:nvPr>
            <p:ph type="title" idx="4294967295"/>
          </p:nvPr>
        </p:nvSpPr>
        <p:spPr>
          <a:xfrm>
            <a:off x="0" y="4763"/>
            <a:ext cx="9144000" cy="1141412"/>
          </a:xfrm>
          <a:prstGeom prst="rect">
            <a:avLst/>
          </a:prstGeom>
          <a:solidFill>
            <a:schemeClr val="accent5">
              <a:lumMod val="60000"/>
              <a:lumOff val="40000"/>
            </a:schemeClr>
          </a:solidFill>
          <a:ln w="0">
            <a:noFill/>
          </a:ln>
        </p:spPr>
        <p:txBody>
          <a:bodyPr lIns="90000" tIns="45000" rIns="90000" bIns="45000" anchor="b">
            <a:normAutofit fontScale="90000"/>
          </a:bodyPr>
          <a:lstStyle/>
          <a:p>
            <a:pPr algn="ctr">
              <a:lnSpc>
                <a:spcPct val="100000"/>
              </a:lnSpc>
              <a:buNone/>
            </a:pPr>
            <a:r>
              <a:rPr lang="en-US" sz="4000" b="1" strike="noStrike" spc="-1" dirty="0">
                <a:solidFill>
                  <a:schemeClr val="tx1"/>
                </a:solidFill>
                <a:latin typeface="Century Gothic"/>
              </a:rPr>
              <a:t>Demand for Compliance or </a:t>
            </a:r>
            <a:br>
              <a:rPr lang="en-US" sz="4000" b="1" strike="noStrike" spc="-1" dirty="0">
                <a:solidFill>
                  <a:schemeClr val="tx1"/>
                </a:solidFill>
                <a:latin typeface="Century Gothic"/>
              </a:rPr>
            </a:br>
            <a:r>
              <a:rPr lang="en-US" sz="4000" b="1" strike="noStrike" spc="-1" dirty="0">
                <a:solidFill>
                  <a:schemeClr val="tx1"/>
                </a:solidFill>
                <a:latin typeface="Century Gothic"/>
              </a:rPr>
              <a:t>Right to Possession</a:t>
            </a:r>
            <a:endParaRPr lang="en-US" sz="4000" b="1" strike="noStrike" spc="-1" dirty="0">
              <a:solidFill>
                <a:schemeClr val="tx1"/>
              </a:solidFill>
              <a:latin typeface="Arial"/>
            </a:endParaRPr>
          </a:p>
        </p:txBody>
      </p:sp>
      <p:sp>
        <p:nvSpPr>
          <p:cNvPr id="714" name="Right Arrow 5"/>
          <p:cNvSpPr/>
          <p:nvPr/>
        </p:nvSpPr>
        <p:spPr>
          <a:xfrm>
            <a:off x="1171440" y="2833560"/>
            <a:ext cx="685080" cy="456480"/>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15" name="Right Arrow 2"/>
          <p:cNvSpPr/>
          <p:nvPr/>
        </p:nvSpPr>
        <p:spPr>
          <a:xfrm>
            <a:off x="1143000" y="2286000"/>
            <a:ext cx="685080" cy="304200"/>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16" name="Right Arrow 6"/>
          <p:cNvSpPr/>
          <p:nvPr/>
        </p:nvSpPr>
        <p:spPr>
          <a:xfrm>
            <a:off x="1171440" y="3848040"/>
            <a:ext cx="761400" cy="380160"/>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19" name="Right Arrow 6"/>
          <p:cNvSpPr/>
          <p:nvPr/>
        </p:nvSpPr>
        <p:spPr>
          <a:xfrm>
            <a:off x="1143000" y="4653000"/>
            <a:ext cx="761400" cy="380160"/>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20" name="Right Arrow 2"/>
          <p:cNvSpPr/>
          <p:nvPr/>
        </p:nvSpPr>
        <p:spPr>
          <a:xfrm>
            <a:off x="1104840" y="5579280"/>
            <a:ext cx="685080" cy="304200"/>
          </a:xfrm>
          <a:prstGeom prst="rightArrow">
            <a:avLst>
              <a:gd name="adj1" fmla="val 50000"/>
              <a:gd name="adj2" fmla="val 50000"/>
            </a:avLst>
          </a:prstGeom>
          <a:solidFill>
            <a:schemeClr val="accent2"/>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4" name="Picture 3">
            <a:extLst>
              <a:ext uri="{FF2B5EF4-FFF2-40B4-BE49-F238E27FC236}">
                <a16:creationId xmlns:a16="http://schemas.microsoft.com/office/drawing/2014/main" id="{D3D1A80E-2056-B4AA-569F-7A2C05C06E78}"/>
              </a:ext>
            </a:extLst>
          </p:cNvPr>
          <p:cNvPicPr>
            <a:picLocks noChangeAspect="1"/>
          </p:cNvPicPr>
          <p:nvPr/>
        </p:nvPicPr>
        <p:blipFill>
          <a:blip r:embed="rId3"/>
          <a:stretch>
            <a:fillRect/>
          </a:stretch>
        </p:blipFill>
        <p:spPr>
          <a:xfrm>
            <a:off x="1894679" y="1251736"/>
            <a:ext cx="5960847" cy="490098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793A8F-C9F9-F61A-4E5B-E8F931AE06FE}"/>
              </a:ext>
            </a:extLst>
          </p:cNvPr>
          <p:cNvSpPr>
            <a:spLocks noGrp="1"/>
          </p:cNvSpPr>
          <p:nvPr>
            <p:ph type="sldNum" sz="quarter" idx="12"/>
          </p:nvPr>
        </p:nvSpPr>
        <p:spPr/>
        <p:txBody>
          <a:bodyPr/>
          <a:lstStyle/>
          <a:p>
            <a:fld id="{4FAB73BC-B049-4115-A692-8D63A059BFB8}" type="slidenum">
              <a:rPr lang="en-US" smtClean="0"/>
              <a:t>29</a:t>
            </a:fld>
            <a:endParaRPr lang="en-US" dirty="0"/>
          </a:p>
        </p:txBody>
      </p:sp>
      <p:sp>
        <p:nvSpPr>
          <p:cNvPr id="712" name="PlaceHolder 1"/>
          <p:cNvSpPr>
            <a:spLocks noGrp="1"/>
          </p:cNvSpPr>
          <p:nvPr>
            <p:ph type="title" idx="4294967295"/>
          </p:nvPr>
        </p:nvSpPr>
        <p:spPr>
          <a:xfrm>
            <a:off x="0" y="4763"/>
            <a:ext cx="9144000" cy="1141412"/>
          </a:xfrm>
          <a:prstGeom prst="rect">
            <a:avLst/>
          </a:prstGeom>
          <a:solidFill>
            <a:schemeClr val="accent5">
              <a:lumMod val="60000"/>
              <a:lumOff val="40000"/>
            </a:schemeClr>
          </a:solidFill>
          <a:ln w="0">
            <a:noFill/>
          </a:ln>
        </p:spPr>
        <p:txBody>
          <a:bodyPr lIns="90000" tIns="45000" rIns="90000" bIns="45000" anchor="b">
            <a:normAutofit fontScale="90000"/>
          </a:bodyPr>
          <a:lstStyle/>
          <a:p>
            <a:pPr algn="ctr">
              <a:lnSpc>
                <a:spcPct val="100000"/>
              </a:lnSpc>
              <a:buNone/>
            </a:pPr>
            <a:r>
              <a:rPr lang="en-US" sz="4000" b="1" strike="noStrike" spc="-1" dirty="0">
                <a:solidFill>
                  <a:schemeClr val="tx1"/>
                </a:solidFill>
                <a:latin typeface="Century Gothic"/>
              </a:rPr>
              <a:t>Demand for Compliance or </a:t>
            </a:r>
            <a:br>
              <a:rPr lang="en-US" sz="4000" b="1" strike="noStrike" spc="-1" dirty="0">
                <a:solidFill>
                  <a:schemeClr val="tx1"/>
                </a:solidFill>
                <a:latin typeface="Century Gothic"/>
              </a:rPr>
            </a:br>
            <a:r>
              <a:rPr lang="en-US" sz="4000" b="1" strike="noStrike" spc="-1" dirty="0">
                <a:solidFill>
                  <a:schemeClr val="tx1"/>
                </a:solidFill>
                <a:latin typeface="Century Gothic"/>
              </a:rPr>
              <a:t>Right to Possession</a:t>
            </a:r>
            <a:endParaRPr lang="en-US" sz="4000" b="1" strike="noStrike" spc="-1" dirty="0">
              <a:solidFill>
                <a:schemeClr val="tx1"/>
              </a:solidFill>
              <a:latin typeface="Arial"/>
            </a:endParaRPr>
          </a:p>
        </p:txBody>
      </p:sp>
      <p:pic>
        <p:nvPicPr>
          <p:cNvPr id="3" name="Picture 2">
            <a:extLst>
              <a:ext uri="{FF2B5EF4-FFF2-40B4-BE49-F238E27FC236}">
                <a16:creationId xmlns:a16="http://schemas.microsoft.com/office/drawing/2014/main" id="{709D29F4-55DC-6631-A9E5-02D3B9C6A5E1}"/>
              </a:ext>
            </a:extLst>
          </p:cNvPr>
          <p:cNvPicPr>
            <a:picLocks noChangeAspect="1"/>
          </p:cNvPicPr>
          <p:nvPr/>
        </p:nvPicPr>
        <p:blipFill>
          <a:blip r:embed="rId3"/>
          <a:stretch>
            <a:fillRect/>
          </a:stretch>
        </p:blipFill>
        <p:spPr>
          <a:xfrm>
            <a:off x="1572105" y="1146854"/>
            <a:ext cx="5999790" cy="5112029"/>
          </a:xfrm>
          <a:prstGeom prst="rect">
            <a:avLst/>
          </a:prstGeom>
        </p:spPr>
      </p:pic>
    </p:spTree>
    <p:extLst>
      <p:ext uri="{BB962C8B-B14F-4D97-AF65-F5344CB8AC3E}">
        <p14:creationId xmlns:p14="http://schemas.microsoft.com/office/powerpoint/2010/main" val="343149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1FA58-2CF5-B21A-1689-B8C45C562A3D}"/>
              </a:ext>
            </a:extLst>
          </p:cNvPr>
          <p:cNvSpPr>
            <a:spLocks noGrp="1"/>
          </p:cNvSpPr>
          <p:nvPr>
            <p:ph type="sldNum" sz="quarter" idx="12"/>
          </p:nvPr>
        </p:nvSpPr>
        <p:spPr/>
        <p:txBody>
          <a:bodyPr/>
          <a:lstStyle/>
          <a:p>
            <a:fld id="{4FAB73BC-B049-4115-A692-8D63A059BFB8}" type="slidenum">
              <a:rPr lang="en-US" smtClean="0"/>
              <a:t>3</a:t>
            </a:fld>
            <a:endParaRPr lang="en-US" dirty="0"/>
          </a:p>
        </p:txBody>
      </p:sp>
      <p:sp>
        <p:nvSpPr>
          <p:cNvPr id="657" name="PlaceHolder 1"/>
          <p:cNvSpPr>
            <a:spLocks noGrp="1"/>
          </p:cNvSpPr>
          <p:nvPr>
            <p:ph type="title" idx="4294967295"/>
          </p:nvPr>
        </p:nvSpPr>
        <p:spPr>
          <a:xfrm>
            <a:off x="0" y="312738"/>
            <a:ext cx="9144000" cy="631825"/>
          </a:xfrm>
          <a:prstGeom prst="rect">
            <a:avLst/>
          </a:prstGeom>
          <a:solidFill>
            <a:schemeClr val="accent2"/>
          </a:solidFill>
          <a:ln w="0">
            <a:noFill/>
          </a:ln>
        </p:spPr>
        <p:txBody>
          <a:bodyPr lIns="90000" tIns="45000" rIns="90000" bIns="45000" anchor="b">
            <a:noAutofit/>
          </a:bodyPr>
          <a:lstStyle/>
          <a:p>
            <a:pPr>
              <a:lnSpc>
                <a:spcPct val="100000"/>
              </a:lnSpc>
              <a:buNone/>
            </a:pPr>
            <a:r>
              <a:rPr lang="en-US" sz="4000" b="1" strike="noStrike" spc="-1" dirty="0">
                <a:solidFill>
                  <a:schemeClr val="bg1"/>
                </a:solidFill>
                <a:latin typeface="Century Gothic"/>
              </a:rPr>
              <a:t>Why are we here?</a:t>
            </a:r>
            <a:endParaRPr lang="en-US" sz="4000" b="1" strike="noStrike" spc="-1" dirty="0">
              <a:solidFill>
                <a:schemeClr val="bg1"/>
              </a:solidFill>
              <a:latin typeface="Arial"/>
            </a:endParaRPr>
          </a:p>
        </p:txBody>
      </p:sp>
      <p:sp>
        <p:nvSpPr>
          <p:cNvPr id="658" name="PlaceHolder 2"/>
          <p:cNvSpPr>
            <a:spLocks noGrp="1"/>
          </p:cNvSpPr>
          <p:nvPr>
            <p:ph idx="4294967295"/>
          </p:nvPr>
        </p:nvSpPr>
        <p:spPr>
          <a:xfrm>
            <a:off x="0" y="1096963"/>
            <a:ext cx="5083175" cy="5226050"/>
          </a:xfrm>
          <a:prstGeom prst="rect">
            <a:avLst/>
          </a:prstGeom>
          <a:noFill/>
          <a:ln w="0">
            <a:noFill/>
          </a:ln>
        </p:spPr>
        <p:txBody>
          <a:bodyPr lIns="90000" tIns="45000" rIns="90000" bIns="45000" anchor="t">
            <a:normAutofit/>
          </a:bodyPr>
          <a:lstStyle/>
          <a:p>
            <a:pPr marL="343080" indent="-274320">
              <a:lnSpc>
                <a:spcPct val="100000"/>
              </a:lnSpc>
              <a:spcBef>
                <a:spcPts val="479"/>
              </a:spcBef>
              <a:buClr>
                <a:srgbClr val="94C600"/>
              </a:buClr>
              <a:buSzPct val="76000"/>
              <a:buFont typeface="Wingdings 2" charset="2"/>
              <a:buChar char=""/>
            </a:pPr>
            <a:r>
              <a:rPr lang="en-US" sz="2400" strike="noStrike" spc="-1" dirty="0">
                <a:solidFill>
                  <a:srgbClr val="3E3D2D"/>
                </a:solidFill>
                <a:latin typeface="Century Gothic"/>
              </a:rPr>
              <a:t>Access to Justice Committee</a:t>
            </a:r>
            <a:endParaRPr lang="en-US" sz="240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dirty="0">
                <a:solidFill>
                  <a:srgbClr val="3E3D2D"/>
                </a:solidFill>
                <a:latin typeface="Century Gothic"/>
              </a:rPr>
              <a:t>Educate community members about court processes and provide resources for better access to the courts</a:t>
            </a:r>
          </a:p>
          <a:p>
            <a:pPr marL="365760" lvl="1" indent="0">
              <a:lnSpc>
                <a:spcPct val="100000"/>
              </a:lnSpc>
              <a:spcBef>
                <a:spcPts val="439"/>
              </a:spcBef>
              <a:buClr>
                <a:srgbClr val="94C600"/>
              </a:buClr>
              <a:buSzPct val="76000"/>
              <a:buNone/>
            </a:pPr>
            <a:endParaRPr lang="en-US" sz="2200" b="0" strike="noStrike" spc="-1" dirty="0">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dirty="0">
                <a:solidFill>
                  <a:srgbClr val="3E3D2D"/>
                </a:solidFill>
                <a:latin typeface="Century Gothic"/>
              </a:rPr>
              <a:t>Important for tenant, landlord, and court that landlords understand how to proceed with an eviction correctly and understand and respect tenants’ rights in the process</a:t>
            </a:r>
            <a:endParaRPr lang="en-US" sz="2400"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dirty="0">
                <a:solidFill>
                  <a:srgbClr val="3E3D2D"/>
                </a:solidFill>
                <a:latin typeface="Century Gothic"/>
              </a:rPr>
              <a:t>Less confusion = less conflict </a:t>
            </a:r>
            <a:endParaRPr lang="en-US" sz="2200" b="0" strike="noStrike" spc="-1" dirty="0">
              <a:latin typeface="Arial"/>
            </a:endParaRPr>
          </a:p>
        </p:txBody>
      </p:sp>
      <p:sp>
        <p:nvSpPr>
          <p:cNvPr id="659" name="AutoShape 2"/>
          <p:cNvSpPr/>
          <p:nvPr/>
        </p:nvSpPr>
        <p:spPr>
          <a:xfrm>
            <a:off x="109440" y="-144360"/>
            <a:ext cx="304200" cy="3042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sp>
        <p:nvSpPr>
          <p:cNvPr id="660" name="AutoShape 4"/>
          <p:cNvSpPr/>
          <p:nvPr/>
        </p:nvSpPr>
        <p:spPr>
          <a:xfrm>
            <a:off x="262080" y="7920"/>
            <a:ext cx="304200" cy="3042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sp>
        <p:nvSpPr>
          <p:cNvPr id="661" name="AutoShape 6"/>
          <p:cNvSpPr/>
          <p:nvPr/>
        </p:nvSpPr>
        <p:spPr>
          <a:xfrm>
            <a:off x="414360" y="160200"/>
            <a:ext cx="304200" cy="3042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662" name="Picture 3"/>
          <p:cNvPicPr/>
          <p:nvPr/>
        </p:nvPicPr>
        <p:blipFill>
          <a:blip r:embed="rId3"/>
          <a:stretch/>
        </p:blipFill>
        <p:spPr>
          <a:xfrm>
            <a:off x="5400989" y="1097083"/>
            <a:ext cx="3542044" cy="4600332"/>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2D886-FF9F-AAFF-FB58-204E8676A3B9}"/>
              </a:ext>
            </a:extLst>
          </p:cNvPr>
          <p:cNvSpPr>
            <a:spLocks noGrp="1"/>
          </p:cNvSpPr>
          <p:nvPr>
            <p:ph type="sldNum" sz="quarter" idx="12"/>
          </p:nvPr>
        </p:nvSpPr>
        <p:spPr/>
        <p:txBody>
          <a:bodyPr/>
          <a:lstStyle/>
          <a:p>
            <a:fld id="{4FAB73BC-B049-4115-A692-8D63A059BFB8}" type="slidenum">
              <a:rPr lang="en-US" smtClean="0"/>
              <a:t>30</a:t>
            </a:fld>
            <a:endParaRPr lang="en-US" dirty="0"/>
          </a:p>
        </p:txBody>
      </p:sp>
      <p:sp>
        <p:nvSpPr>
          <p:cNvPr id="745" name="PlaceHolder 1"/>
          <p:cNvSpPr>
            <a:spLocks noGrp="1"/>
          </p:cNvSpPr>
          <p:nvPr>
            <p:ph type="title" idx="4294967295"/>
          </p:nvPr>
        </p:nvSpPr>
        <p:spPr>
          <a:xfrm>
            <a:off x="0" y="190500"/>
            <a:ext cx="5257800" cy="2139950"/>
          </a:xfrm>
          <a:prstGeom prst="rect">
            <a:avLst/>
          </a:prstGeom>
          <a:noFill/>
          <a:ln w="0">
            <a:noFill/>
          </a:ln>
        </p:spPr>
        <p:txBody>
          <a:bodyPr lIns="0" tIns="0" rIns="0" bIns="0" anchor="b">
            <a:noAutofit/>
          </a:bodyPr>
          <a:lstStyle/>
          <a:p>
            <a:pPr>
              <a:lnSpc>
                <a:spcPct val="100000"/>
              </a:lnSpc>
              <a:buNone/>
            </a:pPr>
            <a:r>
              <a:rPr lang="en-US" sz="4000" b="1" strike="noStrike" spc="-1" dirty="0">
                <a:solidFill>
                  <a:schemeClr val="tx1"/>
                </a:solidFill>
                <a:latin typeface="Century Gothic"/>
              </a:rPr>
              <a:t>Steps in Giving Demand for Compliance:</a:t>
            </a:r>
            <a:endParaRPr lang="en-US" sz="4000" b="1" strike="noStrike" spc="-1" dirty="0">
              <a:solidFill>
                <a:schemeClr val="tx1"/>
              </a:solidFill>
              <a:latin typeface="Arial"/>
            </a:endParaRPr>
          </a:p>
        </p:txBody>
      </p:sp>
      <p:sp>
        <p:nvSpPr>
          <p:cNvPr id="746" name="TextBox 3"/>
          <p:cNvSpPr/>
          <p:nvPr/>
        </p:nvSpPr>
        <p:spPr>
          <a:xfrm>
            <a:off x="662643" y="2778853"/>
            <a:ext cx="7923960" cy="921876"/>
          </a:xfrm>
          <a:prstGeom prst="rect">
            <a:avLst/>
          </a:prstGeom>
          <a:solidFill>
            <a:schemeClr val="accent5">
              <a:lumMod val="60000"/>
              <a:lumOff val="40000"/>
            </a:schemeClr>
          </a:solidFill>
          <a:ln w="28575">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dirty="0">
                <a:solidFill>
                  <a:srgbClr val="000000"/>
                </a:solidFill>
                <a:latin typeface="Century Gothic"/>
                <a:ea typeface="DejaVu Sans"/>
              </a:rPr>
              <a:t>1) Service of Demand for Compliance—Demand must be hand delivered to tenant or posted in conspicuous place on property</a:t>
            </a:r>
            <a:r>
              <a:rPr lang="en-US" b="1" i="1" spc="-1" dirty="0">
                <a:solidFill>
                  <a:schemeClr val="accent2"/>
                </a:solidFill>
                <a:latin typeface="Century Gothic"/>
                <a:ea typeface="DejaVu Sans"/>
              </a:rPr>
              <a:t> after attempting personal service at least twice on two separate days. </a:t>
            </a:r>
            <a:r>
              <a:rPr lang="en-US" sz="1800" b="0" strike="noStrike" spc="-1" dirty="0">
                <a:solidFill>
                  <a:srgbClr val="000000"/>
                </a:solidFill>
                <a:latin typeface="Century Gothic"/>
                <a:ea typeface="DejaVu Sans"/>
              </a:rPr>
              <a:t>	</a:t>
            </a:r>
            <a:endParaRPr lang="en-US" sz="1800" b="0" i="1" strike="noStrike" spc="-1" dirty="0">
              <a:solidFill>
                <a:srgbClr val="000000"/>
              </a:solidFill>
              <a:latin typeface="Century Gothic"/>
              <a:ea typeface="DejaVu Sans"/>
            </a:endParaRPr>
          </a:p>
        </p:txBody>
      </p:sp>
      <p:sp>
        <p:nvSpPr>
          <p:cNvPr id="747" name="TextBox 4"/>
          <p:cNvSpPr/>
          <p:nvPr/>
        </p:nvSpPr>
        <p:spPr>
          <a:xfrm>
            <a:off x="814923" y="4529115"/>
            <a:ext cx="7695360" cy="921876"/>
          </a:xfrm>
          <a:prstGeom prst="rect">
            <a:avLst/>
          </a:prstGeom>
          <a:solidFill>
            <a:schemeClr val="tx2">
              <a:lumMod val="40000"/>
              <a:lumOff val="60000"/>
            </a:schemeClr>
          </a:solidFill>
          <a:ln w="28575">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dirty="0">
                <a:solidFill>
                  <a:srgbClr val="000000"/>
                </a:solidFill>
                <a:latin typeface="Century Gothic"/>
                <a:ea typeface="DejaVu Sans"/>
              </a:rPr>
              <a:t>2) Wait for required demand period—Starts on </a:t>
            </a:r>
            <a:r>
              <a:rPr lang="en-US" sz="1800" b="1" strike="noStrike" spc="-1" dirty="0">
                <a:solidFill>
                  <a:srgbClr val="000000"/>
                </a:solidFill>
                <a:latin typeface="Century Gothic"/>
                <a:ea typeface="DejaVu Sans"/>
              </a:rPr>
              <a:t>day after</a:t>
            </a:r>
            <a:r>
              <a:rPr lang="en-US" sz="1800" b="0" strike="noStrike" spc="-1" dirty="0">
                <a:solidFill>
                  <a:srgbClr val="000000"/>
                </a:solidFill>
                <a:latin typeface="Century Gothic"/>
                <a:ea typeface="DejaVu Sans"/>
              </a:rPr>
              <a:t> notice posted and cannot end on a Saturday, Sunday or holiday (will run to next business day).</a:t>
            </a:r>
            <a:endParaRPr lang="en-US" sz="1800" b="0" strike="noStrike" spc="-1" dirty="0">
              <a:latin typeface="Arial"/>
            </a:endParaRPr>
          </a:p>
        </p:txBody>
      </p:sp>
      <p:sp>
        <p:nvSpPr>
          <p:cNvPr id="750" name="Down Arrow 7"/>
          <p:cNvSpPr/>
          <p:nvPr/>
        </p:nvSpPr>
        <p:spPr>
          <a:xfrm>
            <a:off x="4091643" y="4012735"/>
            <a:ext cx="570960" cy="399240"/>
          </a:xfrm>
          <a:prstGeom prst="downArrow">
            <a:avLst>
              <a:gd name="adj1" fmla="val 50000"/>
              <a:gd name="adj2" fmla="val 50000"/>
            </a:avLst>
          </a:prstGeom>
          <a:solidFill>
            <a:schemeClr val="accent2">
              <a:lumMod val="75000"/>
            </a:schemeClr>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dirty="0"/>
          </a:p>
        </p:txBody>
      </p:sp>
      <p:sp>
        <p:nvSpPr>
          <p:cNvPr id="4" name="Down Arrow 7">
            <a:extLst>
              <a:ext uri="{FF2B5EF4-FFF2-40B4-BE49-F238E27FC236}">
                <a16:creationId xmlns:a16="http://schemas.microsoft.com/office/drawing/2014/main" id="{84821577-EA07-7A88-E401-E0FF391E8F8B}"/>
              </a:ext>
            </a:extLst>
          </p:cNvPr>
          <p:cNvSpPr/>
          <p:nvPr/>
        </p:nvSpPr>
        <p:spPr>
          <a:xfrm>
            <a:off x="4091643" y="5685272"/>
            <a:ext cx="570960" cy="399240"/>
          </a:xfrm>
          <a:prstGeom prst="downArrow">
            <a:avLst>
              <a:gd name="adj1" fmla="val 50000"/>
              <a:gd name="adj2" fmla="val 50000"/>
            </a:avLst>
          </a:prstGeom>
          <a:solidFill>
            <a:schemeClr val="accent2">
              <a:lumMod val="75000"/>
            </a:schemeClr>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dirty="0"/>
          </a:p>
        </p:txBody>
      </p:sp>
      <p:pic>
        <p:nvPicPr>
          <p:cNvPr id="5" name="Picture 4">
            <a:extLst>
              <a:ext uri="{FF2B5EF4-FFF2-40B4-BE49-F238E27FC236}">
                <a16:creationId xmlns:a16="http://schemas.microsoft.com/office/drawing/2014/main" id="{8B8D070F-67D6-A278-71A9-1CC899EFAB48}"/>
              </a:ext>
            </a:extLst>
          </p:cNvPr>
          <p:cNvPicPr>
            <a:picLocks noChangeAspect="1"/>
          </p:cNvPicPr>
          <p:nvPr/>
        </p:nvPicPr>
        <p:blipFill>
          <a:blip r:embed="rId3"/>
          <a:stretch>
            <a:fillRect/>
          </a:stretch>
        </p:blipFill>
        <p:spPr>
          <a:xfrm>
            <a:off x="3990314" y="1304255"/>
            <a:ext cx="5153686" cy="734462"/>
          </a:xfrm>
          <a:prstGeom prst="rect">
            <a:avLst/>
          </a:prstGeom>
        </p:spPr>
      </p:pic>
    </p:spTree>
    <p:extLst>
      <p:ext uri="{BB962C8B-B14F-4D97-AF65-F5344CB8AC3E}">
        <p14:creationId xmlns:p14="http://schemas.microsoft.com/office/powerpoint/2010/main" val="20917527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anim calcmode="lin" valueType="num">
                                      <p:cBhvr additive="repl">
                                        <p:cTn id="7" dur="500" fill="hold"/>
                                        <p:tgtEl>
                                          <p:spTgt spid="746"/>
                                        </p:tgtEl>
                                        <p:attrNameLst>
                                          <p:attrName>ppt_x</p:attrName>
                                        </p:attrNameLst>
                                      </p:cBhvr>
                                      <p:tavLst>
                                        <p:tav tm="0">
                                          <p:val>
                                            <p:strVal val="#ppt_x"/>
                                          </p:val>
                                        </p:tav>
                                        <p:tav tm="100000">
                                          <p:val>
                                            <p:strVal val="#ppt_x"/>
                                          </p:val>
                                        </p:tav>
                                      </p:tavLst>
                                    </p:anim>
                                    <p:anim calcmode="lin" valueType="num">
                                      <p:cBhvr additive="repl">
                                        <p:cTn id="8" dur="500" fill="hold"/>
                                        <p:tgtEl>
                                          <p:spTgt spid="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7"/>
                                        </p:tgtEl>
                                        <p:attrNameLst>
                                          <p:attrName>style.visibility</p:attrName>
                                        </p:attrNameLst>
                                      </p:cBhvr>
                                      <p:to>
                                        <p:strVal val="visible"/>
                                      </p:to>
                                    </p:set>
                                    <p:anim calcmode="lin" valueType="num">
                                      <p:cBhvr additive="repl">
                                        <p:cTn id="13" dur="500" fill="hold"/>
                                        <p:tgtEl>
                                          <p:spTgt spid="747"/>
                                        </p:tgtEl>
                                        <p:attrNameLst>
                                          <p:attrName>ppt_x</p:attrName>
                                        </p:attrNameLst>
                                      </p:cBhvr>
                                      <p:tavLst>
                                        <p:tav tm="0">
                                          <p:val>
                                            <p:strVal val="#ppt_x"/>
                                          </p:val>
                                        </p:tav>
                                        <p:tav tm="100000">
                                          <p:val>
                                            <p:strVal val="#ppt_x"/>
                                          </p:val>
                                        </p:tav>
                                      </p:tavLst>
                                    </p:anim>
                                    <p:anim calcmode="lin" valueType="num">
                                      <p:cBhvr additive="repl">
                                        <p:cTn id="14" dur="500" fill="hold"/>
                                        <p:tgtEl>
                                          <p:spTgt spid="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E5C857-9C6A-B475-775D-190EEBC3DBE8}"/>
              </a:ext>
            </a:extLst>
          </p:cNvPr>
          <p:cNvSpPr>
            <a:spLocks noGrp="1"/>
          </p:cNvSpPr>
          <p:nvPr>
            <p:ph type="sldNum" sz="quarter" idx="12"/>
          </p:nvPr>
        </p:nvSpPr>
        <p:spPr/>
        <p:txBody>
          <a:bodyPr/>
          <a:lstStyle/>
          <a:p>
            <a:fld id="{4FAB73BC-B049-4115-A692-8D63A059BFB8}" type="slidenum">
              <a:rPr lang="en-US" smtClean="0"/>
              <a:t>31</a:t>
            </a:fld>
            <a:endParaRPr lang="en-US" dirty="0"/>
          </a:p>
        </p:txBody>
      </p:sp>
      <p:sp>
        <p:nvSpPr>
          <p:cNvPr id="745" name="PlaceHolder 1"/>
          <p:cNvSpPr>
            <a:spLocks noGrp="1"/>
          </p:cNvSpPr>
          <p:nvPr>
            <p:ph type="title" idx="4294967295"/>
          </p:nvPr>
        </p:nvSpPr>
        <p:spPr>
          <a:xfrm>
            <a:off x="0" y="1144588"/>
            <a:ext cx="5311775" cy="1141412"/>
          </a:xfrm>
          <a:prstGeom prst="rect">
            <a:avLst/>
          </a:prstGeom>
          <a:noFill/>
          <a:ln w="0">
            <a:noFill/>
          </a:ln>
        </p:spPr>
        <p:txBody>
          <a:bodyPr lIns="0" tIns="0" rIns="0" bIns="0" anchor="b">
            <a:noAutofit/>
          </a:bodyPr>
          <a:lstStyle/>
          <a:p>
            <a:pPr>
              <a:lnSpc>
                <a:spcPct val="100000"/>
              </a:lnSpc>
              <a:buNone/>
            </a:pPr>
            <a:r>
              <a:rPr lang="en-US" sz="4000" b="1" strike="noStrike" spc="-1" dirty="0">
                <a:solidFill>
                  <a:schemeClr val="tx1"/>
                </a:solidFill>
                <a:latin typeface="Century Gothic"/>
              </a:rPr>
              <a:t>Steps in Giving Demand for Compliance:</a:t>
            </a:r>
            <a:endParaRPr lang="en-US" sz="4000" b="1" strike="noStrike" spc="-1" dirty="0">
              <a:solidFill>
                <a:schemeClr val="tx1"/>
              </a:solidFill>
              <a:latin typeface="Arial"/>
            </a:endParaRPr>
          </a:p>
        </p:txBody>
      </p:sp>
      <p:sp>
        <p:nvSpPr>
          <p:cNvPr id="748" name="TextBox 5"/>
          <p:cNvSpPr/>
          <p:nvPr/>
        </p:nvSpPr>
        <p:spPr>
          <a:xfrm>
            <a:off x="959400" y="4800600"/>
            <a:ext cx="2361600" cy="912960"/>
          </a:xfrm>
          <a:prstGeom prst="rect">
            <a:avLst/>
          </a:prstGeom>
          <a:solidFill>
            <a:schemeClr val="bg2"/>
          </a:solidFill>
          <a:ln w="28575">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pc="-1" dirty="0">
                <a:solidFill>
                  <a:srgbClr val="000000"/>
                </a:solidFill>
                <a:latin typeface="Century Gothic"/>
                <a:ea typeface="DejaVu Sans"/>
              </a:rPr>
              <a:t>4</a:t>
            </a:r>
            <a:r>
              <a:rPr lang="en-US" sz="1800" b="0" strike="noStrike" spc="-1" dirty="0">
                <a:solidFill>
                  <a:srgbClr val="000000"/>
                </a:solidFill>
                <a:latin typeface="Century Gothic"/>
                <a:ea typeface="DejaVu Sans"/>
              </a:rPr>
              <a:t>)a.  Tenant gets out or complies—end of process.</a:t>
            </a:r>
            <a:endParaRPr lang="en-US" sz="1800" b="0" strike="noStrike" spc="-1" dirty="0">
              <a:latin typeface="Arial"/>
            </a:endParaRPr>
          </a:p>
        </p:txBody>
      </p:sp>
      <p:sp>
        <p:nvSpPr>
          <p:cNvPr id="749" name="TextBox 6"/>
          <p:cNvSpPr/>
          <p:nvPr/>
        </p:nvSpPr>
        <p:spPr>
          <a:xfrm>
            <a:off x="5410080" y="4800600"/>
            <a:ext cx="2742480" cy="1475873"/>
          </a:xfrm>
          <a:prstGeom prst="rect">
            <a:avLst/>
          </a:prstGeom>
          <a:solidFill>
            <a:schemeClr val="bg2"/>
          </a:solidFill>
          <a:ln w="28575">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pc="-1" dirty="0">
                <a:solidFill>
                  <a:srgbClr val="000000"/>
                </a:solidFill>
                <a:latin typeface="Century Gothic"/>
                <a:ea typeface="DejaVu Sans"/>
              </a:rPr>
              <a:t>4</a:t>
            </a:r>
            <a:r>
              <a:rPr lang="en-US" sz="1800" b="0" strike="noStrike" spc="-1" dirty="0">
                <a:solidFill>
                  <a:srgbClr val="000000"/>
                </a:solidFill>
                <a:latin typeface="Century Gothic"/>
                <a:ea typeface="DejaVu Sans"/>
              </a:rPr>
              <a:t>)b.  Tenant does not comply or leave property—start an FED (eviction) case with the court.</a:t>
            </a:r>
            <a:endParaRPr lang="en-US" sz="1800" b="0" strike="noStrike" spc="-1" dirty="0">
              <a:latin typeface="Arial"/>
            </a:endParaRPr>
          </a:p>
        </p:txBody>
      </p:sp>
      <p:sp>
        <p:nvSpPr>
          <p:cNvPr id="751" name="Down Arrow 8"/>
          <p:cNvSpPr/>
          <p:nvPr/>
        </p:nvSpPr>
        <p:spPr>
          <a:xfrm rot="1807800">
            <a:off x="3307812" y="4060274"/>
            <a:ext cx="411480" cy="600120"/>
          </a:xfrm>
          <a:prstGeom prst="downArrow">
            <a:avLst>
              <a:gd name="adj1" fmla="val 50000"/>
              <a:gd name="adj2" fmla="val 50000"/>
            </a:avLst>
          </a:prstGeom>
          <a:solidFill>
            <a:schemeClr val="accent2">
              <a:lumMod val="75000"/>
            </a:schemeClr>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752" name="Oval 9"/>
          <p:cNvSpPr/>
          <p:nvPr/>
        </p:nvSpPr>
        <p:spPr>
          <a:xfrm>
            <a:off x="3810600" y="4672440"/>
            <a:ext cx="1171800" cy="1050480"/>
          </a:xfrm>
          <a:prstGeom prst="ellipse">
            <a:avLst/>
          </a:prstGeom>
          <a:solidFill>
            <a:schemeClr val="accent2">
              <a:lumMod val="75000"/>
            </a:schemeClr>
          </a:solidFill>
          <a:ln>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en-US" sz="2800" b="1" strike="noStrike" spc="-1">
                <a:solidFill>
                  <a:srgbClr val="FFFFFF"/>
                </a:solidFill>
                <a:latin typeface="Century Gothic"/>
                <a:ea typeface="DejaVu Sans"/>
              </a:rPr>
              <a:t>OR</a:t>
            </a:r>
            <a:endParaRPr lang="en-US" sz="2800" b="0" strike="noStrike" spc="-1">
              <a:latin typeface="Arial"/>
            </a:endParaRPr>
          </a:p>
        </p:txBody>
      </p:sp>
      <p:sp>
        <p:nvSpPr>
          <p:cNvPr id="753" name="Down Arrow 10"/>
          <p:cNvSpPr/>
          <p:nvPr/>
        </p:nvSpPr>
        <p:spPr>
          <a:xfrm rot="20031600">
            <a:off x="5091252" y="4060634"/>
            <a:ext cx="456480" cy="600120"/>
          </a:xfrm>
          <a:prstGeom prst="downArrow">
            <a:avLst>
              <a:gd name="adj1" fmla="val 50000"/>
              <a:gd name="adj2" fmla="val 50000"/>
            </a:avLst>
          </a:prstGeom>
          <a:solidFill>
            <a:schemeClr val="accent2">
              <a:lumMod val="75000"/>
            </a:schemeClr>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2" name="TextBox 4">
            <a:extLst>
              <a:ext uri="{FF2B5EF4-FFF2-40B4-BE49-F238E27FC236}">
                <a16:creationId xmlns:a16="http://schemas.microsoft.com/office/drawing/2014/main" id="{14651051-A6FA-57BD-5A2D-5CDA0D6F9061}"/>
              </a:ext>
            </a:extLst>
          </p:cNvPr>
          <p:cNvSpPr/>
          <p:nvPr/>
        </p:nvSpPr>
        <p:spPr>
          <a:xfrm>
            <a:off x="724320" y="3186231"/>
            <a:ext cx="7695360" cy="921876"/>
          </a:xfrm>
          <a:prstGeom prst="rect">
            <a:avLst/>
          </a:prstGeom>
          <a:solidFill>
            <a:schemeClr val="accent2">
              <a:lumMod val="40000"/>
              <a:lumOff val="60000"/>
            </a:schemeClr>
          </a:solidFill>
          <a:ln w="28575">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pc="-1" dirty="0">
                <a:solidFill>
                  <a:srgbClr val="000000"/>
                </a:solidFill>
                <a:latin typeface="Century Gothic"/>
                <a:ea typeface="DejaVu Sans"/>
              </a:rPr>
              <a:t>3</a:t>
            </a:r>
            <a:r>
              <a:rPr lang="en-US" sz="1800" b="0" strike="noStrike" spc="-1" dirty="0">
                <a:solidFill>
                  <a:srgbClr val="000000"/>
                </a:solidFill>
                <a:latin typeface="Century Gothic"/>
                <a:ea typeface="DejaVu Sans"/>
              </a:rPr>
              <a:t>) During the demand period, mediation </a:t>
            </a:r>
            <a:r>
              <a:rPr lang="en-US" sz="1800" b="1" strike="noStrike" spc="-1" dirty="0">
                <a:solidFill>
                  <a:srgbClr val="000000"/>
                </a:solidFill>
                <a:latin typeface="Century Gothic"/>
                <a:ea typeface="DejaVu Sans"/>
              </a:rPr>
              <a:t>must</a:t>
            </a:r>
            <a:r>
              <a:rPr lang="en-US" sz="1800" strike="noStrike" spc="-1" dirty="0">
                <a:solidFill>
                  <a:srgbClr val="000000"/>
                </a:solidFill>
                <a:latin typeface="Century Gothic"/>
                <a:ea typeface="DejaVu Sans"/>
              </a:rPr>
              <a:t> be held if the tenant qualifies and the landlord is not exempt or if it is required by judge (next slide)</a:t>
            </a:r>
            <a:endParaRPr lang="en-US" sz="1800" b="0" strike="noStrike" spc="-1" dirty="0">
              <a:latin typeface="Arial"/>
            </a:endParaRPr>
          </a:p>
        </p:txBody>
      </p:sp>
      <p:pic>
        <p:nvPicPr>
          <p:cNvPr id="3" name="Picture 2">
            <a:extLst>
              <a:ext uri="{FF2B5EF4-FFF2-40B4-BE49-F238E27FC236}">
                <a16:creationId xmlns:a16="http://schemas.microsoft.com/office/drawing/2014/main" id="{5DAC5B3A-304C-D261-0F3F-C8FD0F0A6EF0}"/>
              </a:ext>
            </a:extLst>
          </p:cNvPr>
          <p:cNvPicPr>
            <a:picLocks noChangeAspect="1"/>
          </p:cNvPicPr>
          <p:nvPr/>
        </p:nvPicPr>
        <p:blipFill>
          <a:blip r:embed="rId3"/>
          <a:stretch>
            <a:fillRect/>
          </a:stretch>
        </p:blipFill>
        <p:spPr>
          <a:xfrm>
            <a:off x="5090556" y="497941"/>
            <a:ext cx="3829584" cy="1133633"/>
          </a:xfrm>
          <a:prstGeom prst="rect">
            <a:avLst/>
          </a:prstGeom>
        </p:spPr>
      </p:pic>
      <p:sp>
        <p:nvSpPr>
          <p:cNvPr id="4" name="Down Arrow 7">
            <a:extLst>
              <a:ext uri="{FF2B5EF4-FFF2-40B4-BE49-F238E27FC236}">
                <a16:creationId xmlns:a16="http://schemas.microsoft.com/office/drawing/2014/main" id="{E17AC2EB-E859-E580-FAF6-7BBABF394B39}"/>
              </a:ext>
            </a:extLst>
          </p:cNvPr>
          <p:cNvSpPr/>
          <p:nvPr/>
        </p:nvSpPr>
        <p:spPr>
          <a:xfrm>
            <a:off x="4091643" y="2719295"/>
            <a:ext cx="570960" cy="399240"/>
          </a:xfrm>
          <a:prstGeom prst="downArrow">
            <a:avLst>
              <a:gd name="adj1" fmla="val 50000"/>
              <a:gd name="adj2" fmla="val 50000"/>
            </a:avLst>
          </a:prstGeom>
          <a:solidFill>
            <a:schemeClr val="accent2">
              <a:lumMod val="75000"/>
            </a:schemeClr>
          </a:solidFill>
          <a:ln>
            <a:noFill/>
            <a:round/>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6" name="TextBox 5">
            <a:extLst>
              <a:ext uri="{FF2B5EF4-FFF2-40B4-BE49-F238E27FC236}">
                <a16:creationId xmlns:a16="http://schemas.microsoft.com/office/drawing/2014/main" id="{289098C8-8DD2-45E5-B250-36DD011D6CBB}"/>
              </a:ext>
            </a:extLst>
          </p:cNvPr>
          <p:cNvSpPr txBox="1"/>
          <p:nvPr/>
        </p:nvSpPr>
        <p:spPr>
          <a:xfrm>
            <a:off x="3794160" y="2369286"/>
            <a:ext cx="1974501" cy="369332"/>
          </a:xfrm>
          <a:prstGeom prst="rect">
            <a:avLst/>
          </a:prstGeom>
          <a:noFill/>
        </p:spPr>
        <p:txBody>
          <a:bodyPr wrap="square" rtlCol="0">
            <a:spAutoFit/>
          </a:bodyPr>
          <a:lstStyle/>
          <a:p>
            <a:r>
              <a:rPr lang="en-US" dirty="0"/>
              <a:t>Continued…</a:t>
            </a:r>
          </a:p>
        </p:txBody>
      </p:sp>
    </p:spTree>
    <p:extLst>
      <p:ext uri="{BB962C8B-B14F-4D97-AF65-F5344CB8AC3E}">
        <p14:creationId xmlns:p14="http://schemas.microsoft.com/office/powerpoint/2010/main" val="1234074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5D411E-CBF8-57BF-4DD7-7E1F48A1BA88}"/>
              </a:ext>
            </a:extLst>
          </p:cNvPr>
          <p:cNvSpPr>
            <a:spLocks noGrp="1"/>
          </p:cNvSpPr>
          <p:nvPr>
            <p:ph type="sldNum" sz="quarter" idx="12"/>
          </p:nvPr>
        </p:nvSpPr>
        <p:spPr/>
        <p:txBody>
          <a:bodyPr/>
          <a:lstStyle/>
          <a:p>
            <a:fld id="{4FAB73BC-B049-4115-A692-8D63A059BFB8}" type="slidenum">
              <a:rPr lang="en-US" smtClean="0"/>
              <a:t>32</a:t>
            </a:fld>
            <a:endParaRPr lang="en-US" dirty="0"/>
          </a:p>
        </p:txBody>
      </p:sp>
      <p:sp>
        <p:nvSpPr>
          <p:cNvPr id="729" name="PlaceHolder 1"/>
          <p:cNvSpPr>
            <a:spLocks noGrp="1"/>
          </p:cNvSpPr>
          <p:nvPr>
            <p:ph type="title" idx="4294967295"/>
          </p:nvPr>
        </p:nvSpPr>
        <p:spPr>
          <a:xfrm>
            <a:off x="0" y="381000"/>
            <a:ext cx="6783388" cy="1141413"/>
          </a:xfrm>
          <a:prstGeom prst="rect">
            <a:avLst/>
          </a:prstGeom>
          <a:no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Everything in tenant’s primary language</a:t>
            </a:r>
            <a:endParaRPr lang="en-US" sz="4000" b="1" strike="noStrike" spc="-1" dirty="0">
              <a:solidFill>
                <a:schemeClr val="tx1"/>
              </a:solidFill>
              <a:latin typeface="Arial"/>
            </a:endParaRPr>
          </a:p>
        </p:txBody>
      </p:sp>
      <p:sp>
        <p:nvSpPr>
          <p:cNvPr id="730" name="PlaceHolder 2"/>
          <p:cNvSpPr>
            <a:spLocks noGrp="1"/>
          </p:cNvSpPr>
          <p:nvPr>
            <p:ph idx="4294967295"/>
          </p:nvPr>
        </p:nvSpPr>
        <p:spPr>
          <a:xfrm>
            <a:off x="4808538" y="2205038"/>
            <a:ext cx="4335462" cy="4043362"/>
          </a:xfrm>
          <a:prstGeom prst="rect">
            <a:avLst/>
          </a:prstGeom>
          <a:noFill/>
          <a:ln w="0">
            <a:noFill/>
          </a:ln>
        </p:spPr>
        <p:txBody>
          <a:bodyPr lIns="90000" tIns="45000" rIns="90000" bIns="45000" anchor="t">
            <a:normAutofit/>
          </a:bodyPr>
          <a:lstStyle/>
          <a:p>
            <a:pPr marL="68760" indent="0">
              <a:lnSpc>
                <a:spcPct val="100000"/>
              </a:lnSpc>
              <a:spcBef>
                <a:spcPts val="479"/>
              </a:spcBef>
              <a:buClr>
                <a:schemeClr val="accent2"/>
              </a:buClr>
              <a:buSzPct val="76000"/>
              <a:buNone/>
            </a:pPr>
            <a:r>
              <a:rPr lang="en-US" sz="3200" b="0" strike="noStrike" spc="-1" dirty="0">
                <a:solidFill>
                  <a:srgbClr val="3E3D2D"/>
                </a:solidFill>
                <a:latin typeface="Century Gothic"/>
              </a:rPr>
              <a:t>All demands and notices must be written in the tenant’s primary language</a:t>
            </a:r>
            <a:r>
              <a:rPr lang="en-US" sz="2400" b="0" strike="noStrike" spc="-1" dirty="0">
                <a:solidFill>
                  <a:srgbClr val="3E3D2D"/>
                </a:solidFill>
                <a:latin typeface="Century Gothic"/>
              </a:rPr>
              <a:t>.</a:t>
            </a:r>
            <a:endParaRPr lang="en-US" sz="2200" b="1" i="1" strike="noStrike" spc="-1" dirty="0">
              <a:latin typeface="Arial"/>
            </a:endParaRPr>
          </a:p>
        </p:txBody>
      </p:sp>
      <p:pic>
        <p:nvPicPr>
          <p:cNvPr id="2" name="Picture 1">
            <a:extLst>
              <a:ext uri="{FF2B5EF4-FFF2-40B4-BE49-F238E27FC236}">
                <a16:creationId xmlns:a16="http://schemas.microsoft.com/office/drawing/2014/main" id="{D4B0D818-2F3C-0CFC-52B3-1C985A53A5CB}"/>
              </a:ext>
            </a:extLst>
          </p:cNvPr>
          <p:cNvPicPr>
            <a:picLocks noChangeAspect="1"/>
          </p:cNvPicPr>
          <p:nvPr/>
        </p:nvPicPr>
        <p:blipFill>
          <a:blip r:embed="rId3"/>
          <a:stretch>
            <a:fillRect/>
          </a:stretch>
        </p:blipFill>
        <p:spPr>
          <a:xfrm>
            <a:off x="5708964" y="95377"/>
            <a:ext cx="3176291" cy="2109399"/>
          </a:xfrm>
          <a:prstGeom prst="rect">
            <a:avLst/>
          </a:prstGeom>
        </p:spPr>
      </p:pic>
      <p:pic>
        <p:nvPicPr>
          <p:cNvPr id="4" name="Picture 3">
            <a:extLst>
              <a:ext uri="{FF2B5EF4-FFF2-40B4-BE49-F238E27FC236}">
                <a16:creationId xmlns:a16="http://schemas.microsoft.com/office/drawing/2014/main" id="{AE3AEAD1-0B97-3761-C00E-CA0EA89AF03A}"/>
              </a:ext>
            </a:extLst>
          </p:cNvPr>
          <p:cNvPicPr>
            <a:picLocks noChangeAspect="1"/>
          </p:cNvPicPr>
          <p:nvPr/>
        </p:nvPicPr>
        <p:blipFill>
          <a:blip r:embed="rId4"/>
          <a:stretch>
            <a:fillRect/>
          </a:stretch>
        </p:blipFill>
        <p:spPr>
          <a:xfrm>
            <a:off x="493208" y="2204776"/>
            <a:ext cx="4043624" cy="4043624"/>
          </a:xfrm>
          <a:prstGeom prst="rect">
            <a:avLst/>
          </a:prstGeom>
        </p:spPr>
      </p:pic>
    </p:spTree>
    <p:extLst>
      <p:ext uri="{BB962C8B-B14F-4D97-AF65-F5344CB8AC3E}">
        <p14:creationId xmlns:p14="http://schemas.microsoft.com/office/powerpoint/2010/main" val="1082136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A26DA8-290C-4C09-A429-261CB2DD3BBD}"/>
              </a:ext>
            </a:extLst>
          </p:cNvPr>
          <p:cNvSpPr>
            <a:spLocks noGrp="1"/>
          </p:cNvSpPr>
          <p:nvPr>
            <p:ph idx="1"/>
          </p:nvPr>
        </p:nvSpPr>
        <p:spPr>
          <a:xfrm>
            <a:off x="3460237" y="216701"/>
            <a:ext cx="5009393" cy="768037"/>
          </a:xfrm>
        </p:spPr>
        <p:txBody>
          <a:bodyPr>
            <a:normAutofit fontScale="70000" lnSpcReduction="20000"/>
          </a:bodyPr>
          <a:lstStyle/>
          <a:p>
            <a:r>
              <a:rPr lang="en-US" sz="4000" b="1" dirty="0">
                <a:solidFill>
                  <a:schemeClr val="tx1"/>
                </a:solidFill>
              </a:rPr>
              <a:t>Mediation through Office of Dispute Resolution</a:t>
            </a:r>
          </a:p>
        </p:txBody>
      </p:sp>
      <p:sp>
        <p:nvSpPr>
          <p:cNvPr id="2" name="Slide Number Placeholder 1">
            <a:extLst>
              <a:ext uri="{FF2B5EF4-FFF2-40B4-BE49-F238E27FC236}">
                <a16:creationId xmlns:a16="http://schemas.microsoft.com/office/drawing/2014/main" id="{D6025C37-5509-EF2A-C9C0-FEF0A6EC9A52}"/>
              </a:ext>
            </a:extLst>
          </p:cNvPr>
          <p:cNvSpPr>
            <a:spLocks noGrp="1"/>
          </p:cNvSpPr>
          <p:nvPr>
            <p:ph type="sldNum" sz="quarter" idx="12"/>
          </p:nvPr>
        </p:nvSpPr>
        <p:spPr/>
        <p:txBody>
          <a:bodyPr/>
          <a:lstStyle/>
          <a:p>
            <a:fld id="{4FAB73BC-B049-4115-A692-8D63A059BFB8}" type="slidenum">
              <a:rPr lang="en-US" smtClean="0"/>
              <a:pPr/>
              <a:t>33</a:t>
            </a:fld>
            <a:endParaRPr lang="en-US" dirty="0"/>
          </a:p>
        </p:txBody>
      </p:sp>
      <p:sp>
        <p:nvSpPr>
          <p:cNvPr id="4" name="TextBox 3">
            <a:extLst>
              <a:ext uri="{FF2B5EF4-FFF2-40B4-BE49-F238E27FC236}">
                <a16:creationId xmlns:a16="http://schemas.microsoft.com/office/drawing/2014/main" id="{BCD8AB43-CFAC-CAFE-8A34-C717F633D2B2}"/>
              </a:ext>
            </a:extLst>
          </p:cNvPr>
          <p:cNvSpPr txBox="1"/>
          <p:nvPr/>
        </p:nvSpPr>
        <p:spPr>
          <a:xfrm>
            <a:off x="3460237" y="984738"/>
            <a:ext cx="5009393" cy="5909310"/>
          </a:xfrm>
          <a:prstGeom prst="rect">
            <a:avLst/>
          </a:prstGeom>
          <a:noFill/>
        </p:spPr>
        <p:txBody>
          <a:bodyPr wrap="square" rtlCol="0">
            <a:spAutoFit/>
          </a:bodyPr>
          <a:lstStyle/>
          <a:p>
            <a:r>
              <a:rPr lang="en-US" sz="2000" dirty="0"/>
              <a:t>A tenant qualifies for mandatory mediation through ODR if they receive SSI, SSDI, or TANF.</a:t>
            </a:r>
          </a:p>
          <a:p>
            <a:endParaRPr lang="en-US" sz="2000" dirty="0"/>
          </a:p>
          <a:p>
            <a:r>
              <a:rPr lang="en-US" sz="2000" dirty="0"/>
              <a:t>Any demand issued must include a statement informing the tenant about mandatory mediation.</a:t>
            </a:r>
          </a:p>
          <a:p>
            <a:endParaRPr lang="en-US" sz="2000" dirty="0"/>
          </a:p>
          <a:p>
            <a:r>
              <a:rPr lang="en-US" sz="2000" dirty="0"/>
              <a:t>If a tenant qualifies, they should let the landlord know in writing immediately.</a:t>
            </a:r>
          </a:p>
          <a:p>
            <a:endParaRPr lang="en-US" sz="2000" dirty="0"/>
          </a:p>
          <a:p>
            <a:r>
              <a:rPr lang="en-US" sz="2000" dirty="0"/>
              <a:t>After landlord learns that tenant qualifies, landlord should schedule mediation with tenant and the Office of Dispute Resolution online or at 720-625-5940.</a:t>
            </a:r>
          </a:p>
          <a:p>
            <a:endParaRPr lang="en-US" sz="2000" dirty="0"/>
          </a:p>
          <a:p>
            <a:r>
              <a:rPr lang="en-US" sz="2000" dirty="0"/>
              <a:t>A landlord with five or fewer properties is exempt from having to do mandatory mediation with the tenant.</a:t>
            </a:r>
          </a:p>
          <a:p>
            <a:endParaRPr lang="en-US" dirty="0"/>
          </a:p>
        </p:txBody>
      </p:sp>
      <p:pic>
        <p:nvPicPr>
          <p:cNvPr id="5" name="Picture 4">
            <a:extLst>
              <a:ext uri="{FF2B5EF4-FFF2-40B4-BE49-F238E27FC236}">
                <a16:creationId xmlns:a16="http://schemas.microsoft.com/office/drawing/2014/main" id="{AFB6EA84-A08D-BC97-5A9C-BE6F35FC3B20}"/>
              </a:ext>
            </a:extLst>
          </p:cNvPr>
          <p:cNvPicPr>
            <a:picLocks noChangeAspect="1"/>
          </p:cNvPicPr>
          <p:nvPr/>
        </p:nvPicPr>
        <p:blipFill>
          <a:blip r:embed="rId3"/>
          <a:stretch>
            <a:fillRect/>
          </a:stretch>
        </p:blipFill>
        <p:spPr>
          <a:xfrm>
            <a:off x="109938" y="2855471"/>
            <a:ext cx="2771110" cy="2771110"/>
          </a:xfrm>
          <a:prstGeom prst="rect">
            <a:avLst/>
          </a:prstGeom>
        </p:spPr>
      </p:pic>
    </p:spTree>
    <p:extLst>
      <p:ext uri="{BB962C8B-B14F-4D97-AF65-F5344CB8AC3E}">
        <p14:creationId xmlns:p14="http://schemas.microsoft.com/office/powerpoint/2010/main" val="689371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764169-3C1D-A36F-E248-EF2D7D726A5C}"/>
              </a:ext>
            </a:extLst>
          </p:cNvPr>
          <p:cNvSpPr>
            <a:spLocks noGrp="1"/>
          </p:cNvSpPr>
          <p:nvPr>
            <p:ph type="sldNum" sz="quarter" idx="12"/>
          </p:nvPr>
        </p:nvSpPr>
        <p:spPr/>
        <p:txBody>
          <a:bodyPr/>
          <a:lstStyle/>
          <a:p>
            <a:fld id="{4FAB73BC-B049-4115-A692-8D63A059BFB8}" type="slidenum">
              <a:rPr lang="en-US" smtClean="0"/>
              <a:t>34</a:t>
            </a:fld>
            <a:endParaRPr lang="en-US" dirty="0"/>
          </a:p>
        </p:txBody>
      </p:sp>
      <p:sp>
        <p:nvSpPr>
          <p:cNvPr id="754" name="PlaceHolder 1"/>
          <p:cNvSpPr>
            <a:spLocks noGrp="1"/>
          </p:cNvSpPr>
          <p:nvPr>
            <p:ph type="title" idx="4294967295"/>
          </p:nvPr>
        </p:nvSpPr>
        <p:spPr>
          <a:xfrm>
            <a:off x="0" y="444500"/>
            <a:ext cx="8670925" cy="1143000"/>
          </a:xfrm>
          <a:prstGeom prst="rect">
            <a:avLst/>
          </a:prstGeom>
          <a:solidFill>
            <a:schemeClr val="accent5"/>
          </a:solidFill>
          <a:ln w="0">
            <a:noFill/>
          </a:ln>
        </p:spPr>
        <p:txBody>
          <a:bodyPr lIns="90000" tIns="45000" rIns="90000" bIns="45000" anchor="b">
            <a:normAutofit fontScale="90000"/>
          </a:bodyPr>
          <a:lstStyle/>
          <a:p>
            <a:pPr algn="ctr">
              <a:lnSpc>
                <a:spcPct val="100000"/>
              </a:lnSpc>
              <a:buNone/>
            </a:pPr>
            <a:r>
              <a:rPr lang="en-US" sz="4000" b="1" strike="noStrike" spc="-1" dirty="0">
                <a:solidFill>
                  <a:schemeClr val="tx1"/>
                </a:solidFill>
                <a:latin typeface="Century Gothic"/>
              </a:rPr>
              <a:t>Starting a Court Case:</a:t>
            </a:r>
            <a:br>
              <a:rPr b="1" dirty="0">
                <a:solidFill>
                  <a:schemeClr val="tx1"/>
                </a:solidFill>
              </a:rPr>
            </a:br>
            <a:r>
              <a:rPr lang="en-US" sz="4000" b="1" strike="noStrike" spc="-1" dirty="0">
                <a:solidFill>
                  <a:schemeClr val="tx1"/>
                </a:solidFill>
                <a:latin typeface="Century Gothic"/>
              </a:rPr>
              <a:t>	WHO can bring the case?</a:t>
            </a:r>
            <a:endParaRPr lang="en-US" sz="4000" b="1" strike="noStrike" spc="-1" dirty="0">
              <a:solidFill>
                <a:schemeClr val="tx1"/>
              </a:solidFill>
              <a:latin typeface="Arial"/>
            </a:endParaRPr>
          </a:p>
        </p:txBody>
      </p:sp>
      <p:sp>
        <p:nvSpPr>
          <p:cNvPr id="755" name="PlaceHolder 2"/>
          <p:cNvSpPr>
            <a:spLocks noGrp="1"/>
          </p:cNvSpPr>
          <p:nvPr>
            <p:ph idx="4294967295"/>
          </p:nvPr>
        </p:nvSpPr>
        <p:spPr>
          <a:xfrm>
            <a:off x="596900" y="1822450"/>
            <a:ext cx="8547100" cy="4376738"/>
          </a:xfrm>
          <a:prstGeom prst="rect">
            <a:avLst/>
          </a:prstGeom>
          <a:noFill/>
          <a:ln w="0">
            <a:noFill/>
          </a:ln>
        </p:spPr>
        <p:txBody>
          <a:bodyPr lIns="90000" tIns="45000" rIns="90000" bIns="45000" anchor="t">
            <a:normAutofit fontScale="97000" lnSpcReduction="10000"/>
          </a:bodyPr>
          <a:lstStyle/>
          <a:p>
            <a:pPr marL="411660" indent="-342900">
              <a:lnSpc>
                <a:spcPct val="100000"/>
              </a:lnSpc>
              <a:spcBef>
                <a:spcPts val="479"/>
              </a:spcBef>
              <a:buClr>
                <a:schemeClr val="accent2"/>
              </a:buClr>
              <a:buSzPct val="150000"/>
              <a:buFont typeface="Arial" panose="020B0604020202020204" pitchFamily="34" charset="0"/>
              <a:buChar char="•"/>
            </a:pPr>
            <a:r>
              <a:rPr lang="en-US" sz="2400" b="0" strike="noStrike" spc="-1" dirty="0">
                <a:solidFill>
                  <a:srgbClr val="3E3D2D"/>
                </a:solidFill>
                <a:latin typeface="Century Gothic"/>
              </a:rPr>
              <a:t>The action must be filed by a “person in interest”, i.e. the property owner or other individual or entity identified as the landlord or lessor on the lease. If you are the property manager or the individual or entity acting as an agent for the owner(s), you may be required to show proof of your authority to the Court. </a:t>
            </a:r>
          </a:p>
          <a:p>
            <a:pPr marL="411660" indent="-342900">
              <a:lnSpc>
                <a:spcPct val="100000"/>
              </a:lnSpc>
              <a:spcBef>
                <a:spcPts val="479"/>
              </a:spcBef>
              <a:buClr>
                <a:schemeClr val="accent2"/>
              </a:buClr>
              <a:buSzPct val="150000"/>
              <a:buFont typeface="Arial" panose="020B0604020202020204" pitchFamily="34" charset="0"/>
              <a:buChar char="•"/>
            </a:pPr>
            <a:endParaRPr lang="en-US" sz="2400" b="0" strike="noStrike" spc="-1" dirty="0">
              <a:latin typeface="Arial"/>
            </a:endParaRPr>
          </a:p>
          <a:p>
            <a:pPr marL="411660" indent="-342900">
              <a:lnSpc>
                <a:spcPct val="100000"/>
              </a:lnSpc>
              <a:spcBef>
                <a:spcPts val="479"/>
              </a:spcBef>
              <a:buClr>
                <a:schemeClr val="accent2"/>
              </a:buClr>
              <a:buSzPct val="150000"/>
              <a:buFont typeface="Arial" panose="020B0604020202020204" pitchFamily="34" charset="0"/>
              <a:buChar char="•"/>
            </a:pPr>
            <a:r>
              <a:rPr lang="en-US" sz="2400" b="0" strike="noStrike" spc="-1" dirty="0">
                <a:solidFill>
                  <a:srgbClr val="3E3D2D"/>
                </a:solidFill>
                <a:latin typeface="Century Gothic"/>
              </a:rPr>
              <a:t>NOTE: The general rule is that corporations and other entities must be represented by an attorney in court cases—C.R.S.  § 13-93-101</a:t>
            </a:r>
            <a:endParaRPr lang="en-US" sz="2400" b="0" strike="noStrike" spc="-1" dirty="0">
              <a:latin typeface="Arial"/>
            </a:endParaRPr>
          </a:p>
          <a:p>
            <a:pPr marL="708660" lvl="1" indent="-342900">
              <a:lnSpc>
                <a:spcPct val="100000"/>
              </a:lnSpc>
              <a:spcBef>
                <a:spcPts val="439"/>
              </a:spcBef>
              <a:buClr>
                <a:schemeClr val="accent2"/>
              </a:buClr>
              <a:buSzPct val="150000"/>
              <a:buFont typeface="Arial" panose="020B0604020202020204" pitchFamily="34" charset="0"/>
              <a:buChar char="•"/>
            </a:pPr>
            <a:r>
              <a:rPr lang="en-US" sz="2200" b="0" i="1" strike="noStrike" spc="-1" dirty="0">
                <a:solidFill>
                  <a:srgbClr val="3E3D2D"/>
                </a:solidFill>
                <a:latin typeface="Century Gothic"/>
              </a:rPr>
              <a:t>There is an exception for “closely-held entities” with no more than 3 owners—C.R.S. §13-1-127 </a:t>
            </a:r>
            <a:endParaRPr lang="en-US" sz="2200" b="0" strike="noStrike" spc="-1" dirty="0">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D46B21-5F84-F933-030C-3270FD9EF4FE}"/>
              </a:ext>
            </a:extLst>
          </p:cNvPr>
          <p:cNvSpPr>
            <a:spLocks noGrp="1"/>
          </p:cNvSpPr>
          <p:nvPr>
            <p:ph type="sldNum" sz="quarter" idx="12"/>
          </p:nvPr>
        </p:nvSpPr>
        <p:spPr/>
        <p:txBody>
          <a:bodyPr/>
          <a:lstStyle/>
          <a:p>
            <a:fld id="{4FAB73BC-B049-4115-A692-8D63A059BFB8}" type="slidenum">
              <a:rPr lang="en-US" smtClean="0"/>
              <a:t>35</a:t>
            </a:fld>
            <a:endParaRPr lang="en-US" dirty="0"/>
          </a:p>
        </p:txBody>
      </p:sp>
      <p:sp>
        <p:nvSpPr>
          <p:cNvPr id="756" name="PlaceHolder 1"/>
          <p:cNvSpPr>
            <a:spLocks noGrp="1"/>
          </p:cNvSpPr>
          <p:nvPr>
            <p:ph type="title" idx="4294967295"/>
          </p:nvPr>
        </p:nvSpPr>
        <p:spPr>
          <a:xfrm>
            <a:off x="0" y="111125"/>
            <a:ext cx="9144000" cy="733425"/>
          </a:xfrm>
          <a:prstGeom prst="rect">
            <a:avLst/>
          </a:prstGeom>
          <a:solidFill>
            <a:schemeClr val="bg2"/>
          </a:solidFill>
          <a:ln w="0">
            <a:noFill/>
          </a:ln>
        </p:spPr>
        <p:txBody>
          <a:bodyPr lIns="90000" tIns="45000" rIns="90000" bIns="45000" anchor="b">
            <a:normAutofit fontScale="90000"/>
          </a:bodyPr>
          <a:lstStyle/>
          <a:p>
            <a:pPr algn="ctr">
              <a:lnSpc>
                <a:spcPct val="100000"/>
              </a:lnSpc>
              <a:buNone/>
            </a:pPr>
            <a:r>
              <a:rPr lang="en-US" sz="4000" b="1" strike="noStrike" spc="-1" dirty="0">
                <a:solidFill>
                  <a:schemeClr val="tx1"/>
                </a:solidFill>
                <a:latin typeface="Century Gothic"/>
              </a:rPr>
              <a:t>WHAT is needed to start a court case?</a:t>
            </a:r>
            <a:endParaRPr lang="en-US" sz="4000" b="1" strike="noStrike" spc="-1" dirty="0">
              <a:solidFill>
                <a:schemeClr val="tx1"/>
              </a:solidFill>
              <a:latin typeface="Arial"/>
            </a:endParaRPr>
          </a:p>
        </p:txBody>
      </p:sp>
      <p:sp>
        <p:nvSpPr>
          <p:cNvPr id="757" name="PlaceHolder 2"/>
          <p:cNvSpPr>
            <a:spLocks noGrp="1"/>
          </p:cNvSpPr>
          <p:nvPr>
            <p:ph idx="4294967295"/>
          </p:nvPr>
        </p:nvSpPr>
        <p:spPr>
          <a:xfrm>
            <a:off x="0" y="1065213"/>
            <a:ext cx="5305425" cy="5410200"/>
          </a:xfrm>
          <a:prstGeom prst="rect">
            <a:avLst/>
          </a:prstGeom>
          <a:noFill/>
          <a:ln w="0">
            <a:noFill/>
          </a:ln>
        </p:spPr>
        <p:txBody>
          <a:bodyPr lIns="90000" tIns="45000" rIns="90000" bIns="45000" anchor="t">
            <a:normAutofit fontScale="60000" lnSpcReduction="20000"/>
          </a:bodyPr>
          <a:lstStyle/>
          <a:p>
            <a:pPr marL="343080" indent="-274320">
              <a:lnSpc>
                <a:spcPct val="100000"/>
              </a:lnSpc>
              <a:spcBef>
                <a:spcPts val="479"/>
              </a:spcBef>
              <a:buClr>
                <a:srgbClr val="94C600"/>
              </a:buClr>
              <a:buSzPct val="76000"/>
              <a:buFont typeface="Wingdings 2" charset="2"/>
              <a:buChar char=""/>
            </a:pPr>
            <a:r>
              <a:rPr lang="en-US" sz="2400" b="0" strike="noStrike" spc="-1" dirty="0">
                <a:solidFill>
                  <a:srgbClr val="3E3D2D"/>
                </a:solidFill>
                <a:latin typeface="Century Gothic"/>
              </a:rPr>
              <a:t>Complaint (Form JDF </a:t>
            </a:r>
            <a:r>
              <a:rPr lang="en-US" sz="2400" spc="-1" dirty="0">
                <a:solidFill>
                  <a:srgbClr val="3E3D2D"/>
                </a:solidFill>
                <a:latin typeface="Century Gothic"/>
              </a:rPr>
              <a:t>101</a:t>
            </a:r>
            <a:r>
              <a:rPr lang="en-US" sz="2400" b="0" strike="noStrike" spc="-1" dirty="0">
                <a:solidFill>
                  <a:srgbClr val="3E3D2D"/>
                </a:solidFill>
                <a:latin typeface="Century Gothic"/>
              </a:rPr>
              <a:t>)</a:t>
            </a:r>
            <a:endParaRPr lang="en-US" sz="2400"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dirty="0">
                <a:solidFill>
                  <a:srgbClr val="3E3D2D"/>
                </a:solidFill>
                <a:latin typeface="Century Gothic"/>
              </a:rPr>
              <a:t>Attach copy of written lease, if any</a:t>
            </a:r>
            <a:endParaRPr lang="en-US" sz="2200"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dirty="0">
                <a:solidFill>
                  <a:srgbClr val="3E3D2D"/>
                </a:solidFill>
                <a:latin typeface="Century Gothic"/>
              </a:rPr>
              <a:t>Attach copy of Notice served on tenant</a:t>
            </a:r>
            <a:endParaRPr lang="en-US" sz="2200" b="0" strike="noStrike" spc="-1" dirty="0">
              <a:latin typeface="Arial"/>
            </a:endParaRPr>
          </a:p>
          <a:p>
            <a:pPr>
              <a:lnSpc>
                <a:spcPct val="100000"/>
              </a:lnSpc>
              <a:spcBef>
                <a:spcPts val="479"/>
              </a:spcBef>
              <a:buNone/>
            </a:pPr>
            <a:endParaRPr lang="en-US" sz="2200" b="0" strike="noStrike" spc="-1" dirty="0">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dirty="0">
                <a:solidFill>
                  <a:srgbClr val="3E3D2D"/>
                </a:solidFill>
                <a:latin typeface="Century Gothic"/>
              </a:rPr>
              <a:t>Summons (Form CRCCP 1A)</a:t>
            </a:r>
            <a:endParaRPr lang="en-US" sz="2400" b="0" strike="noStrike" spc="-1" dirty="0">
              <a:latin typeface="Arial"/>
            </a:endParaRPr>
          </a:p>
          <a:p>
            <a:pPr marL="640080" lvl="1" indent="-274320">
              <a:lnSpc>
                <a:spcPct val="100000"/>
              </a:lnSpc>
              <a:spcBef>
                <a:spcPts val="1134"/>
              </a:spcBef>
              <a:buClr>
                <a:srgbClr val="94C600"/>
              </a:buClr>
              <a:buSzPct val="76000"/>
              <a:buFont typeface="Wingdings 2" charset="2"/>
              <a:buChar char=""/>
            </a:pPr>
            <a:r>
              <a:rPr lang="en-US" sz="2200" b="0" strike="noStrike" spc="-1" dirty="0">
                <a:solidFill>
                  <a:srgbClr val="3E3D2D"/>
                </a:solidFill>
                <a:latin typeface="Century Gothic"/>
                <a:ea typeface="Microsoft YaHei"/>
              </a:rPr>
              <a:t>If you are not represented by an attorney, complete the top portion only and clerk will fill in the rest when you file. The Summons must include resource list (provided by and updated by the Department of Local Affairs).</a:t>
            </a:r>
            <a:endParaRPr lang="en-US" sz="2200" b="0" strike="noStrike" spc="-1" dirty="0">
              <a:latin typeface="Arial"/>
            </a:endParaRPr>
          </a:p>
          <a:p>
            <a:pPr marL="640080" lvl="1" indent="-274320">
              <a:lnSpc>
                <a:spcPct val="100000"/>
              </a:lnSpc>
              <a:spcBef>
                <a:spcPts val="1134"/>
              </a:spcBef>
              <a:buClr>
                <a:srgbClr val="94C600"/>
              </a:buClr>
              <a:buSzPct val="76000"/>
              <a:buFont typeface="Wingdings 2" charset="2"/>
              <a:buChar char=""/>
            </a:pPr>
            <a:r>
              <a:rPr lang="en-US" sz="2200" b="0" strike="noStrike" spc="-1" dirty="0">
                <a:solidFill>
                  <a:srgbClr val="3E3D2D"/>
                </a:solidFill>
                <a:latin typeface="Century Gothic"/>
                <a:ea typeface="Microsoft YaHei"/>
              </a:rPr>
              <a:t>The clerk will schedule a return date that should be between 7 and 14 days from the day you file</a:t>
            </a:r>
            <a:endParaRPr lang="en-US" sz="2200" b="0" strike="noStrike" spc="-1" dirty="0">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dirty="0">
                <a:solidFill>
                  <a:srgbClr val="3E3D2D"/>
                </a:solidFill>
                <a:latin typeface="Century Gothic"/>
                <a:ea typeface="Microsoft YaHei"/>
              </a:rPr>
              <a:t>Answer (JDF 103), Request for Documents (Form 185 SC), Fee Waiver (JDFs 205 and 206) and Resource List (Form 186 SC).</a:t>
            </a:r>
            <a:endParaRPr lang="en-US" sz="2400"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dirty="0">
                <a:solidFill>
                  <a:srgbClr val="3E3D2D"/>
                </a:solidFill>
                <a:latin typeface="Century Gothic"/>
                <a:ea typeface="Microsoft YaHei"/>
              </a:rPr>
              <a:t>Leave these blank and include with the documents served on the tenant.</a:t>
            </a:r>
            <a:endParaRPr lang="en-US" sz="2200" b="0" strike="noStrike" spc="-1" dirty="0">
              <a:latin typeface="Arial"/>
            </a:endParaRPr>
          </a:p>
          <a:p>
            <a:pPr marL="343080" indent="-274320">
              <a:lnSpc>
                <a:spcPct val="100000"/>
              </a:lnSpc>
              <a:spcBef>
                <a:spcPts val="479"/>
              </a:spcBef>
              <a:buClr>
                <a:srgbClr val="94C600"/>
              </a:buClr>
              <a:buSzPct val="76000"/>
              <a:buFont typeface="Wingdings 2" charset="2"/>
              <a:buChar char=""/>
            </a:pPr>
            <a:r>
              <a:rPr lang="en-US" sz="2400" b="0" strike="noStrike" spc="-1" dirty="0">
                <a:solidFill>
                  <a:srgbClr val="3E3D2D"/>
                </a:solidFill>
                <a:latin typeface="Century Gothic"/>
                <a:ea typeface="Microsoft YaHei"/>
              </a:rPr>
              <a:t>Filing fee</a:t>
            </a:r>
            <a:endParaRPr lang="en-US" sz="2400"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dirty="0">
                <a:solidFill>
                  <a:srgbClr val="3E3D2D"/>
                </a:solidFill>
                <a:latin typeface="Century Gothic"/>
                <a:ea typeface="Microsoft YaHei"/>
              </a:rPr>
              <a:t>County Court if Less than $1,000 Filing Fee $85</a:t>
            </a:r>
            <a:endParaRPr lang="en-US" sz="2200"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dirty="0">
                <a:solidFill>
                  <a:srgbClr val="3E3D2D"/>
                </a:solidFill>
                <a:latin typeface="Century Gothic"/>
                <a:ea typeface="Microsoft YaHei"/>
              </a:rPr>
              <a:t>County Court if $1,000 up to $15,000 Filing Fee $105</a:t>
            </a:r>
            <a:endParaRPr lang="en-US" sz="2200"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dirty="0">
                <a:solidFill>
                  <a:srgbClr val="3E3D2D"/>
                </a:solidFill>
                <a:latin typeface="Century Gothic"/>
                <a:ea typeface="Microsoft YaHei"/>
              </a:rPr>
              <a:t>County Court if $15,000 up to $25,000 Filing Fee $135</a:t>
            </a:r>
            <a:endParaRPr lang="en-US" sz="2200"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200" b="0" strike="noStrike" spc="-1" dirty="0">
                <a:solidFill>
                  <a:srgbClr val="3E3D2D"/>
                </a:solidFill>
                <a:latin typeface="Century Gothic"/>
                <a:ea typeface="Microsoft YaHei"/>
              </a:rPr>
              <a:t>District Court is anything above $25,000 Filing Fee $235</a:t>
            </a:r>
            <a:endParaRPr lang="en-US" sz="2200" b="0" strike="noStrike" spc="-1" dirty="0">
              <a:latin typeface="Arial"/>
            </a:endParaRPr>
          </a:p>
        </p:txBody>
      </p:sp>
      <p:pic>
        <p:nvPicPr>
          <p:cNvPr id="3" name="Picture 2">
            <a:extLst>
              <a:ext uri="{FF2B5EF4-FFF2-40B4-BE49-F238E27FC236}">
                <a16:creationId xmlns:a16="http://schemas.microsoft.com/office/drawing/2014/main" id="{023274C8-752B-A4EF-9A3E-09545F85FD8E}"/>
              </a:ext>
            </a:extLst>
          </p:cNvPr>
          <p:cNvPicPr>
            <a:picLocks noChangeAspect="1"/>
          </p:cNvPicPr>
          <p:nvPr/>
        </p:nvPicPr>
        <p:blipFill>
          <a:blip r:embed="rId3"/>
          <a:stretch>
            <a:fillRect/>
          </a:stretch>
        </p:blipFill>
        <p:spPr>
          <a:xfrm>
            <a:off x="5305530" y="1065126"/>
            <a:ext cx="3558137" cy="258493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B5C22D-0FDC-B895-1374-4637435A88F6}"/>
              </a:ext>
            </a:extLst>
          </p:cNvPr>
          <p:cNvSpPr>
            <a:spLocks noGrp="1"/>
          </p:cNvSpPr>
          <p:nvPr>
            <p:ph type="sldNum" sz="quarter" idx="12"/>
          </p:nvPr>
        </p:nvSpPr>
        <p:spPr/>
        <p:txBody>
          <a:bodyPr/>
          <a:lstStyle/>
          <a:p>
            <a:fld id="{4FAB73BC-B049-4115-A692-8D63A059BFB8}" type="slidenum">
              <a:rPr lang="en-US" smtClean="0"/>
              <a:t>36</a:t>
            </a:fld>
            <a:endParaRPr lang="en-US" dirty="0"/>
          </a:p>
        </p:txBody>
      </p:sp>
      <p:sp>
        <p:nvSpPr>
          <p:cNvPr id="759" name="PlaceHolder 1"/>
          <p:cNvSpPr>
            <a:spLocks noGrp="1"/>
          </p:cNvSpPr>
          <p:nvPr>
            <p:ph type="title" idx="4294967295"/>
          </p:nvPr>
        </p:nvSpPr>
        <p:spPr>
          <a:xfrm>
            <a:off x="0" y="188913"/>
            <a:ext cx="9144000" cy="665162"/>
          </a:xfrm>
          <a:prstGeom prst="rect">
            <a:avLst/>
          </a:prstGeom>
          <a:noFill/>
          <a:ln w="0">
            <a:noFill/>
          </a:ln>
        </p:spPr>
        <p:txBody>
          <a:bodyPr lIns="90000" tIns="45000" rIns="90000" bIns="45000" anchor="b">
            <a:normAutofit fontScale="90000"/>
          </a:bodyPr>
          <a:lstStyle/>
          <a:p>
            <a:pPr>
              <a:lnSpc>
                <a:spcPct val="100000"/>
              </a:lnSpc>
              <a:buNone/>
            </a:pPr>
            <a:r>
              <a:rPr lang="en-US" sz="4000" b="1" strike="noStrike" spc="-1" dirty="0">
                <a:solidFill>
                  <a:schemeClr val="tx1"/>
                </a:solidFill>
                <a:latin typeface="Century Gothic"/>
              </a:rPr>
              <a:t>Service of Summons and Complaint</a:t>
            </a:r>
            <a:endParaRPr lang="en-US" sz="4000" b="1" strike="noStrike" spc="-1" dirty="0">
              <a:solidFill>
                <a:schemeClr val="tx1"/>
              </a:solidFill>
              <a:latin typeface="Arial"/>
            </a:endParaRPr>
          </a:p>
        </p:txBody>
      </p:sp>
      <p:sp>
        <p:nvSpPr>
          <p:cNvPr id="760" name="PlaceHolder 2"/>
          <p:cNvSpPr>
            <a:spLocks noGrp="1"/>
          </p:cNvSpPr>
          <p:nvPr>
            <p:ph idx="4294967295"/>
          </p:nvPr>
        </p:nvSpPr>
        <p:spPr>
          <a:xfrm>
            <a:off x="0" y="995363"/>
            <a:ext cx="9144000" cy="5557837"/>
          </a:xfrm>
          <a:prstGeom prst="rect">
            <a:avLst/>
          </a:prstGeom>
          <a:noFill/>
          <a:ln w="0">
            <a:noFill/>
          </a:ln>
        </p:spPr>
        <p:txBody>
          <a:bodyPr lIns="90000" tIns="45000" rIns="90000" bIns="45000" anchor="t">
            <a:normAutofit fontScale="95500"/>
          </a:bodyPr>
          <a:lstStyle/>
          <a:p>
            <a:pPr marL="343080" indent="-274320">
              <a:lnSpc>
                <a:spcPct val="100000"/>
              </a:lnSpc>
              <a:spcBef>
                <a:spcPts val="479"/>
              </a:spcBef>
              <a:buClr>
                <a:srgbClr val="94C600"/>
              </a:buClr>
              <a:buSzPct val="76000"/>
              <a:buFont typeface="Wingdings 2" charset="2"/>
              <a:buChar char=""/>
            </a:pPr>
            <a:r>
              <a:rPr lang="en-US" b="0" strike="noStrike" spc="-1" dirty="0">
                <a:solidFill>
                  <a:srgbClr val="3E3D2D"/>
                </a:solidFill>
                <a:latin typeface="Century Gothic"/>
              </a:rPr>
              <a:t>The tenant must be served with the Summons and Complaint by someone who is over 18 and not related to your case (e.g. a process server or law enforcement)</a:t>
            </a:r>
            <a:endParaRPr lang="en-US"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000" b="0" strike="noStrike" spc="-1" dirty="0">
                <a:solidFill>
                  <a:srgbClr val="3E3D2D"/>
                </a:solidFill>
                <a:latin typeface="Century Gothic"/>
              </a:rPr>
              <a:t>Whoever serves the tenant should complete an affidavit of service (form JDF 98)</a:t>
            </a:r>
          </a:p>
          <a:p>
            <a:pPr marL="365760" lvl="1" indent="0">
              <a:lnSpc>
                <a:spcPct val="100000"/>
              </a:lnSpc>
              <a:spcBef>
                <a:spcPts val="439"/>
              </a:spcBef>
              <a:buClr>
                <a:srgbClr val="94C600"/>
              </a:buClr>
              <a:buSzPct val="76000"/>
              <a:buNone/>
            </a:pPr>
            <a:endParaRPr lang="en-US" sz="2000" b="0" strike="noStrike" spc="-1" dirty="0">
              <a:latin typeface="Arial"/>
            </a:endParaRPr>
          </a:p>
          <a:p>
            <a:pPr marL="343080" indent="-274320">
              <a:lnSpc>
                <a:spcPct val="100000"/>
              </a:lnSpc>
              <a:spcBef>
                <a:spcPts val="479"/>
              </a:spcBef>
              <a:buClr>
                <a:srgbClr val="94C600"/>
              </a:buClr>
              <a:buSzPct val="76000"/>
              <a:buFont typeface="Wingdings 2" charset="2"/>
              <a:buChar char=""/>
            </a:pPr>
            <a:r>
              <a:rPr lang="en-US" b="0" strike="noStrike" spc="-1" dirty="0">
                <a:solidFill>
                  <a:srgbClr val="3E3D2D"/>
                </a:solidFill>
                <a:latin typeface="Century Gothic"/>
              </a:rPr>
              <a:t>The tenant must be served </a:t>
            </a:r>
            <a:r>
              <a:rPr lang="en-US" b="1" strike="noStrike" spc="-1" dirty="0">
                <a:solidFill>
                  <a:srgbClr val="3E3D2D"/>
                </a:solidFill>
                <a:latin typeface="Century Gothic"/>
              </a:rPr>
              <a:t>no later than </a:t>
            </a:r>
            <a:r>
              <a:rPr lang="en-US" b="0" strike="noStrike" spc="-1" dirty="0">
                <a:solidFill>
                  <a:srgbClr val="3E3D2D"/>
                </a:solidFill>
                <a:latin typeface="Century Gothic"/>
              </a:rPr>
              <a:t>7 days before the return date.</a:t>
            </a:r>
          </a:p>
          <a:p>
            <a:pPr marL="68760" indent="0">
              <a:lnSpc>
                <a:spcPct val="100000"/>
              </a:lnSpc>
              <a:spcBef>
                <a:spcPts val="479"/>
              </a:spcBef>
              <a:buClr>
                <a:srgbClr val="94C600"/>
              </a:buClr>
              <a:buSzPct val="76000"/>
              <a:buNone/>
            </a:pPr>
            <a:endParaRPr lang="en-US" b="0" strike="noStrike" spc="-1" dirty="0">
              <a:latin typeface="Arial"/>
            </a:endParaRPr>
          </a:p>
          <a:p>
            <a:pPr marL="343080" indent="-274320">
              <a:lnSpc>
                <a:spcPct val="100000"/>
              </a:lnSpc>
              <a:spcBef>
                <a:spcPts val="479"/>
              </a:spcBef>
              <a:buClr>
                <a:srgbClr val="94C600"/>
              </a:buClr>
              <a:buSzPct val="76000"/>
              <a:buFont typeface="Wingdings 2" charset="2"/>
              <a:buChar char=""/>
            </a:pPr>
            <a:r>
              <a:rPr lang="en-US" b="0" strike="noStrike" spc="-1" dirty="0">
                <a:solidFill>
                  <a:srgbClr val="3E3D2D"/>
                </a:solidFill>
                <a:latin typeface="Century Gothic"/>
              </a:rPr>
              <a:t>Service should be accomplished by handing the papers directly to the tenant or a member of his family over 18, if possible.  If not possible, service can be accomplished by posting the papers in a conspicuous location on the property and mailing a copy to the tenant</a:t>
            </a:r>
            <a:endParaRPr lang="en-US" b="0" strike="noStrike" spc="-1" dirty="0">
              <a:latin typeface="Arial"/>
            </a:endParaRPr>
          </a:p>
          <a:p>
            <a:pPr marL="640080" lvl="1" indent="-274320">
              <a:lnSpc>
                <a:spcPct val="100000"/>
              </a:lnSpc>
              <a:spcBef>
                <a:spcPts val="439"/>
              </a:spcBef>
              <a:buClr>
                <a:srgbClr val="94C600"/>
              </a:buClr>
              <a:buSzPct val="76000"/>
              <a:buFont typeface="Wingdings 2" charset="2"/>
              <a:buChar char=""/>
            </a:pPr>
            <a:r>
              <a:rPr lang="en-US" sz="2000" b="1" strike="noStrike" spc="-1" dirty="0">
                <a:solidFill>
                  <a:srgbClr val="3E3D2D"/>
                </a:solidFill>
                <a:latin typeface="Century Gothic"/>
              </a:rPr>
              <a:t>Note: </a:t>
            </a:r>
            <a:r>
              <a:rPr lang="en-US" sz="2000" b="0" strike="noStrike" spc="-1" dirty="0">
                <a:solidFill>
                  <a:srgbClr val="3E3D2D"/>
                </a:solidFill>
                <a:latin typeface="Century Gothic"/>
              </a:rPr>
              <a:t>If service is accomplished by posting and mailing, rather than personal service, the court can enter an order regarding possession of the property, but will not be able to enter a money judgment for back rent, damages, etc.</a:t>
            </a:r>
            <a:endParaRPr lang="en-US" sz="2000" b="0" strike="noStrike" spc="-1" dirty="0">
              <a:latin typeface="Arial"/>
            </a:endParaRPr>
          </a:p>
          <a:p>
            <a:pPr>
              <a:lnSpc>
                <a:spcPct val="100000"/>
              </a:lnSpc>
              <a:spcBef>
                <a:spcPts val="479"/>
              </a:spcBef>
              <a:buNone/>
            </a:pPr>
            <a:endParaRPr lang="en-US"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6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6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76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760">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7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DDD058-9DEE-A1A6-6E9A-D70C19037F3C}"/>
              </a:ext>
            </a:extLst>
          </p:cNvPr>
          <p:cNvSpPr>
            <a:spLocks noGrp="1"/>
          </p:cNvSpPr>
          <p:nvPr>
            <p:ph type="sldNum" sz="quarter" idx="12"/>
          </p:nvPr>
        </p:nvSpPr>
        <p:spPr/>
        <p:txBody>
          <a:bodyPr/>
          <a:lstStyle/>
          <a:p>
            <a:fld id="{4FAB73BC-B049-4115-A692-8D63A059BFB8}" type="slidenum">
              <a:rPr lang="en-US" smtClean="0"/>
              <a:t>37</a:t>
            </a:fld>
            <a:endParaRPr lang="en-US" dirty="0"/>
          </a:p>
        </p:txBody>
      </p:sp>
      <p:sp>
        <p:nvSpPr>
          <p:cNvPr id="761" name="PlaceHolder 1"/>
          <p:cNvSpPr>
            <a:spLocks noGrp="1"/>
          </p:cNvSpPr>
          <p:nvPr>
            <p:ph idx="4294967295"/>
          </p:nvPr>
        </p:nvSpPr>
        <p:spPr>
          <a:xfrm>
            <a:off x="0" y="0"/>
            <a:ext cx="5043488" cy="6200775"/>
          </a:xfrm>
          <a:prstGeom prst="rect">
            <a:avLst/>
          </a:prstGeom>
          <a:noFill/>
          <a:ln w="0">
            <a:noFill/>
          </a:ln>
        </p:spPr>
        <p:txBody>
          <a:bodyPr lIns="90000" tIns="45000" rIns="90000" bIns="45000" anchor="t">
            <a:normAutofit fontScale="95000"/>
          </a:bodyPr>
          <a:lstStyle/>
          <a:p>
            <a:pPr marL="68760" indent="0">
              <a:lnSpc>
                <a:spcPct val="100000"/>
              </a:lnSpc>
              <a:spcBef>
                <a:spcPts val="479"/>
              </a:spcBef>
              <a:buClr>
                <a:schemeClr val="tx2"/>
              </a:buClr>
              <a:buNone/>
            </a:pPr>
            <a:r>
              <a:rPr lang="en-US" sz="2400" b="1" strike="noStrike" spc="-1" dirty="0">
                <a:solidFill>
                  <a:srgbClr val="3E3D2D"/>
                </a:solidFill>
                <a:latin typeface="Century Gothic"/>
              </a:rPr>
              <a:t>Possible defenses may include:</a:t>
            </a:r>
            <a:endParaRPr lang="en-US" sz="2400" b="1" strike="noStrike" spc="-1" dirty="0">
              <a:latin typeface="Arial"/>
            </a:endParaRPr>
          </a:p>
          <a:p>
            <a:pPr marL="708660" lvl="1" indent="-342900">
              <a:lnSpc>
                <a:spcPct val="100000"/>
              </a:lnSpc>
              <a:spcBef>
                <a:spcPts val="439"/>
              </a:spcBef>
              <a:buClr>
                <a:schemeClr val="tx2"/>
              </a:buClr>
              <a:buSzPct val="100000"/>
              <a:buFont typeface="Arial" panose="020B0604020202020204" pitchFamily="34" charset="0"/>
              <a:buChar char="•"/>
            </a:pPr>
            <a:r>
              <a:rPr lang="en-US" sz="2200" b="0" strike="noStrike" spc="-1" dirty="0">
                <a:solidFill>
                  <a:srgbClr val="3E3D2D"/>
                </a:solidFill>
                <a:latin typeface="Century Gothic"/>
              </a:rPr>
              <a:t>Did not receive/inadequate notice or improper service of notice*</a:t>
            </a:r>
            <a:endParaRPr lang="en-US" sz="2200" b="0" strike="noStrike" spc="-1" dirty="0">
              <a:latin typeface="Arial"/>
            </a:endParaRPr>
          </a:p>
          <a:p>
            <a:pPr marL="708660" lvl="1" indent="-342900">
              <a:lnSpc>
                <a:spcPct val="100000"/>
              </a:lnSpc>
              <a:spcBef>
                <a:spcPts val="439"/>
              </a:spcBef>
              <a:buClr>
                <a:schemeClr val="tx2"/>
              </a:buClr>
              <a:buSzPct val="100000"/>
              <a:buFont typeface="Arial" panose="020B0604020202020204" pitchFamily="34" charset="0"/>
              <a:buChar char="•"/>
            </a:pPr>
            <a:r>
              <a:rPr lang="en-US" sz="2200" b="0" strike="noStrike" spc="-1" dirty="0">
                <a:solidFill>
                  <a:srgbClr val="3E3D2D"/>
                </a:solidFill>
                <a:latin typeface="Century Gothic"/>
              </a:rPr>
              <a:t>Improper service of Summons and Complaint*</a:t>
            </a:r>
            <a:endParaRPr lang="en-US" sz="2200" b="0" strike="noStrike" spc="-1" dirty="0">
              <a:latin typeface="Arial"/>
            </a:endParaRPr>
          </a:p>
          <a:p>
            <a:pPr marL="708660" lvl="1" indent="-342900">
              <a:lnSpc>
                <a:spcPct val="100000"/>
              </a:lnSpc>
              <a:spcBef>
                <a:spcPts val="439"/>
              </a:spcBef>
              <a:buClr>
                <a:schemeClr val="tx2"/>
              </a:buClr>
              <a:buSzPct val="100000"/>
              <a:buFont typeface="Arial" panose="020B0604020202020204" pitchFamily="34" charset="0"/>
              <a:buChar char="•"/>
            </a:pPr>
            <a:r>
              <a:rPr lang="en-US" sz="2200" b="0" strike="noStrike" spc="-1" dirty="0">
                <a:solidFill>
                  <a:srgbClr val="3E3D2D"/>
                </a:solidFill>
                <a:latin typeface="Century Gothic"/>
              </a:rPr>
              <a:t>Tenant paid rent or cured violation within the Notice period</a:t>
            </a:r>
            <a:endParaRPr lang="en-US" sz="2200" b="0" strike="noStrike" spc="-1" dirty="0">
              <a:latin typeface="Arial"/>
            </a:endParaRPr>
          </a:p>
          <a:p>
            <a:pPr marL="708660" lvl="1" indent="-342900">
              <a:lnSpc>
                <a:spcPct val="100000"/>
              </a:lnSpc>
              <a:spcBef>
                <a:spcPts val="439"/>
              </a:spcBef>
              <a:buClr>
                <a:schemeClr val="tx2"/>
              </a:buClr>
              <a:buSzPct val="100000"/>
              <a:buFont typeface="Arial" panose="020B0604020202020204" pitchFamily="34" charset="0"/>
              <a:buChar char="•"/>
            </a:pPr>
            <a:r>
              <a:rPr lang="en-US" sz="2200" b="0" strike="noStrike" spc="-1" dirty="0">
                <a:solidFill>
                  <a:srgbClr val="3E3D2D"/>
                </a:solidFill>
                <a:latin typeface="Century Gothic"/>
              </a:rPr>
              <a:t>Tenant tried to pay rent within the notice period, but landlord refused payment</a:t>
            </a:r>
            <a:endParaRPr lang="en-US" sz="2200" b="0" strike="noStrike" spc="-1" dirty="0">
              <a:latin typeface="Arial"/>
            </a:endParaRPr>
          </a:p>
          <a:p>
            <a:pPr marL="708660" lvl="1" indent="-342900">
              <a:lnSpc>
                <a:spcPct val="100000"/>
              </a:lnSpc>
              <a:spcBef>
                <a:spcPts val="439"/>
              </a:spcBef>
              <a:buClr>
                <a:schemeClr val="tx2"/>
              </a:buClr>
              <a:buSzPct val="100000"/>
              <a:buFont typeface="Arial" panose="020B0604020202020204" pitchFamily="34" charset="0"/>
              <a:buChar char="•"/>
            </a:pPr>
            <a:r>
              <a:rPr lang="en-US" sz="2200" b="0" strike="noStrike" spc="-1" dirty="0">
                <a:solidFill>
                  <a:srgbClr val="3E3D2D"/>
                </a:solidFill>
                <a:latin typeface="Century Gothic"/>
              </a:rPr>
              <a:t>Landlord agreed to accept late rent payment or accept work in trade for rent</a:t>
            </a:r>
            <a:endParaRPr lang="en-US" sz="2200" b="0" strike="noStrike" spc="-1" dirty="0">
              <a:latin typeface="Arial"/>
            </a:endParaRPr>
          </a:p>
          <a:p>
            <a:pPr>
              <a:lnSpc>
                <a:spcPct val="100000"/>
              </a:lnSpc>
              <a:buNone/>
            </a:pPr>
            <a:endParaRPr lang="en-US" sz="2200" b="0" strike="noStrike" spc="-1" dirty="0">
              <a:latin typeface="Arial"/>
            </a:endParaRPr>
          </a:p>
          <a:p>
            <a:pPr>
              <a:lnSpc>
                <a:spcPct val="100000"/>
              </a:lnSpc>
              <a:buNone/>
            </a:pPr>
            <a:endParaRPr lang="en-US" sz="2200" b="0" strike="noStrike" spc="-1" dirty="0">
              <a:latin typeface="Arial"/>
            </a:endParaRPr>
          </a:p>
        </p:txBody>
      </p:sp>
      <p:sp>
        <p:nvSpPr>
          <p:cNvPr id="762" name="PlaceHolder 2"/>
          <p:cNvSpPr>
            <a:spLocks noGrp="1"/>
          </p:cNvSpPr>
          <p:nvPr>
            <p:ph type="title" idx="4294967295"/>
          </p:nvPr>
        </p:nvSpPr>
        <p:spPr>
          <a:xfrm>
            <a:off x="5345113" y="0"/>
            <a:ext cx="3798887" cy="1668463"/>
          </a:xfrm>
          <a:prstGeom prst="rect">
            <a:avLst/>
          </a:prstGeom>
          <a:solidFill>
            <a:schemeClr val="accent5"/>
          </a:solidFill>
          <a:ln w="0">
            <a:noFill/>
          </a:ln>
        </p:spPr>
        <p:txBody>
          <a:bodyPr lIns="90000" tIns="45000" rIns="90000" bIns="45000" anchor="b">
            <a:normAutofit fontScale="90000"/>
          </a:bodyPr>
          <a:lstStyle/>
          <a:p>
            <a:pPr>
              <a:lnSpc>
                <a:spcPct val="100000"/>
              </a:lnSpc>
              <a:buNone/>
            </a:pPr>
            <a:r>
              <a:rPr lang="en-US" sz="2800" b="1" strike="noStrike" spc="-1" dirty="0">
                <a:solidFill>
                  <a:schemeClr val="tx1"/>
                </a:solidFill>
                <a:latin typeface="Century Gothic"/>
              </a:rPr>
              <a:t>Tenant may file an Answer to the Complaint on or before the court date</a:t>
            </a:r>
            <a:endParaRPr lang="en-US" sz="2800" b="1" strike="noStrike" spc="-1" dirty="0">
              <a:solidFill>
                <a:schemeClr val="tx1"/>
              </a:solidFill>
              <a:latin typeface="Arial"/>
            </a:endParaRPr>
          </a:p>
        </p:txBody>
      </p:sp>
      <p:sp>
        <p:nvSpPr>
          <p:cNvPr id="763" name="PlaceHolder 3"/>
          <p:cNvSpPr>
            <a:spLocks noGrp="1"/>
          </p:cNvSpPr>
          <p:nvPr>
            <p:ph idx="4294967295"/>
          </p:nvPr>
        </p:nvSpPr>
        <p:spPr>
          <a:xfrm>
            <a:off x="5727700" y="2119313"/>
            <a:ext cx="3416300" cy="3357562"/>
          </a:xfrm>
          <a:prstGeom prst="rect">
            <a:avLst/>
          </a:prstGeom>
          <a:noFill/>
          <a:ln w="76200">
            <a:solidFill>
              <a:schemeClr val="accent2"/>
            </a:solidFill>
          </a:ln>
        </p:spPr>
        <p:txBody>
          <a:bodyPr lIns="90000" tIns="45000" rIns="90000" bIns="45000" anchor="t">
            <a:normAutofit fontScale="92500"/>
          </a:bodyPr>
          <a:lstStyle/>
          <a:p>
            <a:pPr>
              <a:lnSpc>
                <a:spcPct val="100000"/>
              </a:lnSpc>
              <a:spcBef>
                <a:spcPts val="320"/>
              </a:spcBef>
              <a:buNone/>
              <a:tabLst>
                <a:tab pos="0" algn="l"/>
              </a:tabLst>
            </a:pPr>
            <a:r>
              <a:rPr lang="en-US" sz="2400" b="1" strike="noStrike" spc="-1" dirty="0">
                <a:solidFill>
                  <a:srgbClr val="424242"/>
                </a:solidFill>
                <a:latin typeface="Century Gothic"/>
              </a:rPr>
              <a:t>DO NOT IGNORE A TENANT’S ANSWER</a:t>
            </a:r>
          </a:p>
          <a:p>
            <a:pPr>
              <a:lnSpc>
                <a:spcPct val="100000"/>
              </a:lnSpc>
              <a:spcBef>
                <a:spcPts val="320"/>
              </a:spcBef>
              <a:buNone/>
              <a:tabLst>
                <a:tab pos="0" algn="l"/>
              </a:tabLst>
            </a:pPr>
            <a:endParaRPr lang="en-US" sz="2400" b="0" strike="noStrike" spc="-1" dirty="0">
              <a:latin typeface="Arial"/>
            </a:endParaRPr>
          </a:p>
          <a:p>
            <a:pPr marL="285840" indent="-285840">
              <a:lnSpc>
                <a:spcPct val="100000"/>
              </a:lnSpc>
              <a:spcBef>
                <a:spcPts val="320"/>
              </a:spcBef>
              <a:buFont typeface="Wingdings" charset="2"/>
              <a:buChar char=""/>
              <a:tabLst>
                <a:tab pos="0" algn="l"/>
              </a:tabLst>
            </a:pPr>
            <a:r>
              <a:rPr lang="en-US" sz="1600" b="1" strike="noStrike" spc="-1" dirty="0">
                <a:solidFill>
                  <a:sysClr val="windowText" lastClr="000000"/>
                </a:solidFill>
                <a:latin typeface="Century Gothic"/>
              </a:rPr>
              <a:t>Answer may contain defense to your Complaint you will need to address in court</a:t>
            </a:r>
            <a:endParaRPr lang="en-US" sz="1600" b="0" strike="noStrike" spc="-1" dirty="0">
              <a:solidFill>
                <a:sysClr val="windowText" lastClr="000000"/>
              </a:solidFill>
              <a:latin typeface="Arial"/>
            </a:endParaRPr>
          </a:p>
          <a:p>
            <a:pPr marL="285840" indent="-285840">
              <a:lnSpc>
                <a:spcPct val="100000"/>
              </a:lnSpc>
              <a:spcBef>
                <a:spcPts val="320"/>
              </a:spcBef>
              <a:buFont typeface="Wingdings" charset="2"/>
              <a:buChar char=""/>
              <a:tabLst>
                <a:tab pos="0" algn="l"/>
              </a:tabLst>
            </a:pPr>
            <a:r>
              <a:rPr lang="en-US" sz="1600" b="1" strike="noStrike" spc="-1" dirty="0">
                <a:solidFill>
                  <a:sysClr val="windowText" lastClr="000000"/>
                </a:solidFill>
                <a:latin typeface="Century Gothic"/>
              </a:rPr>
              <a:t>Answer may contain a counterclaim against landlord </a:t>
            </a:r>
          </a:p>
          <a:p>
            <a:pPr marL="285840" indent="-285840">
              <a:lnSpc>
                <a:spcPct val="100000"/>
              </a:lnSpc>
              <a:spcBef>
                <a:spcPts val="320"/>
              </a:spcBef>
              <a:buFont typeface="Wingdings" charset="2"/>
              <a:buChar char=""/>
              <a:tabLst>
                <a:tab pos="0" algn="l"/>
              </a:tabLst>
            </a:pPr>
            <a:r>
              <a:rPr lang="en-US" sz="1600" b="1" spc="-1" dirty="0">
                <a:solidFill>
                  <a:sysClr val="windowText" lastClr="000000"/>
                </a:solidFill>
                <a:latin typeface="Century Gothic"/>
              </a:rPr>
              <a:t>Along with Answer, Tenant may demand a jury trial on factual issues in FED-possession cases.</a:t>
            </a:r>
            <a:endParaRPr lang="en-US" sz="1600" b="0" strike="noStrike" spc="-1" dirty="0">
              <a:solidFill>
                <a:sysClr val="windowText" lastClr="000000"/>
              </a:solidFill>
              <a:latin typeface="Arial"/>
            </a:endParaRPr>
          </a:p>
        </p:txBody>
      </p:sp>
      <p:sp>
        <p:nvSpPr>
          <p:cNvPr id="765" name="TextBox 4"/>
          <p:cNvSpPr/>
          <p:nvPr/>
        </p:nvSpPr>
        <p:spPr>
          <a:xfrm>
            <a:off x="312635" y="5548234"/>
            <a:ext cx="441900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1" i="1" strike="noStrike" spc="-1" dirty="0">
                <a:solidFill>
                  <a:srgbClr val="000000"/>
                </a:solidFill>
                <a:latin typeface="Century Gothic"/>
                <a:ea typeface="DejaVu Sans"/>
              </a:rPr>
              <a:t>*defense must be raised in answer, cannot be raised for 1</a:t>
            </a:r>
            <a:r>
              <a:rPr lang="en-US" sz="1800" b="1" i="1" strike="noStrike" spc="-1" baseline="30000" dirty="0">
                <a:solidFill>
                  <a:srgbClr val="000000"/>
                </a:solidFill>
                <a:latin typeface="Century Gothic"/>
                <a:ea typeface="DejaVu Sans"/>
              </a:rPr>
              <a:t>st</a:t>
            </a:r>
            <a:r>
              <a:rPr lang="en-US" sz="1800" b="1" i="1" strike="noStrike" spc="-1" dirty="0">
                <a:solidFill>
                  <a:srgbClr val="000000"/>
                </a:solidFill>
                <a:latin typeface="Century Gothic"/>
                <a:ea typeface="DejaVu Sans"/>
              </a:rPr>
              <a:t> time at trial</a:t>
            </a:r>
            <a:endParaRPr lang="en-US" sz="1800" b="1"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1">
                                            <p:txEl>
                                              <p:pRg st="0" end="0"/>
                                            </p:txEl>
                                          </p:spTgt>
                                        </p:tgtEl>
                                        <p:attrNameLst>
                                          <p:attrName>style.visibility</p:attrName>
                                        </p:attrNameLst>
                                      </p:cBhvr>
                                      <p:to>
                                        <p:strVal val="visible"/>
                                      </p:to>
                                    </p:set>
                                    <p:anim calcmode="lin" valueType="num">
                                      <p:cBhvr additive="repl">
                                        <p:cTn id="7" dur="500" fill="hold"/>
                                        <p:tgtEl>
                                          <p:spTgt spid="761">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76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61">
                                            <p:txEl>
                                              <p:pRg st="1" end="1"/>
                                            </p:txEl>
                                          </p:spTgt>
                                        </p:tgtEl>
                                        <p:attrNameLst>
                                          <p:attrName>style.visibility</p:attrName>
                                        </p:attrNameLst>
                                      </p:cBhvr>
                                      <p:to>
                                        <p:strVal val="visible"/>
                                      </p:to>
                                    </p:set>
                                    <p:anim calcmode="lin" valueType="num">
                                      <p:cBhvr additive="repl">
                                        <p:cTn id="11" dur="500" fill="hold"/>
                                        <p:tgtEl>
                                          <p:spTgt spid="761">
                                            <p:txEl>
                                              <p:pRg st="1" end="1"/>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76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61">
                                            <p:txEl>
                                              <p:pRg st="2" end="2"/>
                                            </p:txEl>
                                          </p:spTgt>
                                        </p:tgtEl>
                                        <p:attrNameLst>
                                          <p:attrName>style.visibility</p:attrName>
                                        </p:attrNameLst>
                                      </p:cBhvr>
                                      <p:to>
                                        <p:strVal val="visible"/>
                                      </p:to>
                                    </p:set>
                                    <p:anim calcmode="lin" valueType="num">
                                      <p:cBhvr additive="repl">
                                        <p:cTn id="15" dur="500" fill="hold"/>
                                        <p:tgtEl>
                                          <p:spTgt spid="761">
                                            <p:txEl>
                                              <p:pRg st="2" end="2"/>
                                            </p:txEl>
                                          </p:spTgt>
                                        </p:tgtEl>
                                        <p:attrNameLst>
                                          <p:attrName>ppt_x</p:attrName>
                                        </p:attrNameLst>
                                      </p:cBhvr>
                                      <p:tavLst>
                                        <p:tav tm="0">
                                          <p:val>
                                            <p:strVal val="#ppt_x"/>
                                          </p:val>
                                        </p:tav>
                                        <p:tav tm="100000">
                                          <p:val>
                                            <p:strVal val="#ppt_x"/>
                                          </p:val>
                                        </p:tav>
                                      </p:tavLst>
                                    </p:anim>
                                    <p:anim calcmode="lin" valueType="num">
                                      <p:cBhvr additive="repl">
                                        <p:cTn id="16" dur="500" fill="hold"/>
                                        <p:tgtEl>
                                          <p:spTgt spid="76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61">
                                            <p:txEl>
                                              <p:pRg st="3" end="3"/>
                                            </p:txEl>
                                          </p:spTgt>
                                        </p:tgtEl>
                                        <p:attrNameLst>
                                          <p:attrName>style.visibility</p:attrName>
                                        </p:attrNameLst>
                                      </p:cBhvr>
                                      <p:to>
                                        <p:strVal val="visible"/>
                                      </p:to>
                                    </p:set>
                                    <p:anim calcmode="lin" valueType="num">
                                      <p:cBhvr additive="repl">
                                        <p:cTn id="19" dur="500" fill="hold"/>
                                        <p:tgtEl>
                                          <p:spTgt spid="761">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76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61">
                                            <p:txEl>
                                              <p:pRg st="4" end="4"/>
                                            </p:txEl>
                                          </p:spTgt>
                                        </p:tgtEl>
                                        <p:attrNameLst>
                                          <p:attrName>style.visibility</p:attrName>
                                        </p:attrNameLst>
                                      </p:cBhvr>
                                      <p:to>
                                        <p:strVal val="visible"/>
                                      </p:to>
                                    </p:set>
                                    <p:anim calcmode="lin" valueType="num">
                                      <p:cBhvr additive="repl">
                                        <p:cTn id="23" dur="500" fill="hold"/>
                                        <p:tgtEl>
                                          <p:spTgt spid="761">
                                            <p:txEl>
                                              <p:pRg st="4" end="4"/>
                                            </p:txEl>
                                          </p:spTgt>
                                        </p:tgtEl>
                                        <p:attrNameLst>
                                          <p:attrName>ppt_x</p:attrName>
                                        </p:attrNameLst>
                                      </p:cBhvr>
                                      <p:tavLst>
                                        <p:tav tm="0">
                                          <p:val>
                                            <p:strVal val="#ppt_x"/>
                                          </p:val>
                                        </p:tav>
                                        <p:tav tm="100000">
                                          <p:val>
                                            <p:strVal val="#ppt_x"/>
                                          </p:val>
                                        </p:tav>
                                      </p:tavLst>
                                    </p:anim>
                                    <p:anim calcmode="lin" valueType="num">
                                      <p:cBhvr additive="repl">
                                        <p:cTn id="24" dur="500" fill="hold"/>
                                        <p:tgtEl>
                                          <p:spTgt spid="76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61">
                                            <p:txEl>
                                              <p:pRg st="5" end="5"/>
                                            </p:txEl>
                                          </p:spTgt>
                                        </p:tgtEl>
                                        <p:attrNameLst>
                                          <p:attrName>style.visibility</p:attrName>
                                        </p:attrNameLst>
                                      </p:cBhvr>
                                      <p:to>
                                        <p:strVal val="visible"/>
                                      </p:to>
                                    </p:set>
                                    <p:anim calcmode="lin" valueType="num">
                                      <p:cBhvr additive="repl">
                                        <p:cTn id="27" dur="500" fill="hold"/>
                                        <p:tgtEl>
                                          <p:spTgt spid="761">
                                            <p:txEl>
                                              <p:pRg st="5" end="5"/>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76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FD126-BE93-C9B7-876F-541C01ABFA8D}"/>
              </a:ext>
            </a:extLst>
          </p:cNvPr>
          <p:cNvSpPr>
            <a:spLocks noGrp="1"/>
          </p:cNvSpPr>
          <p:nvPr>
            <p:ph type="sldNum" sz="quarter" idx="12"/>
          </p:nvPr>
        </p:nvSpPr>
        <p:spPr/>
        <p:txBody>
          <a:bodyPr/>
          <a:lstStyle/>
          <a:p>
            <a:fld id="{4FAB73BC-B049-4115-A692-8D63A059BFB8}" type="slidenum">
              <a:rPr lang="en-US" smtClean="0"/>
              <a:t>38</a:t>
            </a:fld>
            <a:endParaRPr lang="en-US" dirty="0"/>
          </a:p>
        </p:txBody>
      </p:sp>
      <p:sp>
        <p:nvSpPr>
          <p:cNvPr id="766" name="PlaceHolder 1"/>
          <p:cNvSpPr>
            <a:spLocks noGrp="1"/>
          </p:cNvSpPr>
          <p:nvPr>
            <p:ph type="title" idx="4294967295"/>
          </p:nvPr>
        </p:nvSpPr>
        <p:spPr>
          <a:xfrm>
            <a:off x="0" y="0"/>
            <a:ext cx="9144000" cy="622300"/>
          </a:xfrm>
          <a:prstGeom prst="rect">
            <a:avLst/>
          </a:prstGeom>
          <a:noFill/>
          <a:ln w="0">
            <a:noFill/>
          </a:ln>
        </p:spPr>
        <p:txBody>
          <a:bodyPr lIns="0" tIns="0" rIns="0" bIns="0" anchor="b">
            <a:normAutofit fontScale="93000"/>
          </a:bodyPr>
          <a:lstStyle/>
          <a:p>
            <a:pPr algn="ctr">
              <a:lnSpc>
                <a:spcPct val="100000"/>
              </a:lnSpc>
              <a:buNone/>
            </a:pPr>
            <a:r>
              <a:rPr lang="en-US" sz="4000" b="0" strike="noStrike" spc="-1" dirty="0">
                <a:solidFill>
                  <a:schemeClr val="tx1"/>
                </a:solidFill>
                <a:latin typeface="Century Gothic"/>
              </a:rPr>
              <a:t>Possible Defenses: Continued</a:t>
            </a:r>
            <a:endParaRPr lang="en-US" sz="4000" b="0" strike="noStrike" spc="-1" dirty="0">
              <a:solidFill>
                <a:schemeClr val="tx1"/>
              </a:solidFill>
              <a:latin typeface="Arial"/>
            </a:endParaRPr>
          </a:p>
        </p:txBody>
      </p:sp>
      <p:sp>
        <p:nvSpPr>
          <p:cNvPr id="767" name="PlaceHolder 2"/>
          <p:cNvSpPr>
            <a:spLocks noGrp="1"/>
          </p:cNvSpPr>
          <p:nvPr>
            <p:ph idx="4294967295"/>
          </p:nvPr>
        </p:nvSpPr>
        <p:spPr>
          <a:xfrm>
            <a:off x="0" y="949325"/>
            <a:ext cx="3289300" cy="4783138"/>
          </a:xfrm>
          <a:prstGeom prst="rect">
            <a:avLst/>
          </a:prstGeom>
          <a:noFill/>
          <a:ln w="0">
            <a:noFill/>
          </a:ln>
        </p:spPr>
        <p:txBody>
          <a:bodyPr lIns="0" tIns="0" rIns="0" bIns="0" anchor="t">
            <a:normAutofit fontScale="93500"/>
          </a:bodyPr>
          <a:lstStyle/>
          <a:p>
            <a:pPr marL="343080" indent="-274320">
              <a:lnSpc>
                <a:spcPct val="100000"/>
              </a:lnSpc>
              <a:spcBef>
                <a:spcPts val="479"/>
              </a:spcBef>
              <a:buSzPct val="76000"/>
              <a:buFont typeface="Wingdings" charset="2"/>
              <a:buChar char=""/>
            </a:pPr>
            <a:r>
              <a:rPr lang="en-US" b="0" strike="noStrike" spc="-1" dirty="0">
                <a:solidFill>
                  <a:srgbClr val="3E3D2D"/>
                </a:solidFill>
                <a:latin typeface="Century Gothic"/>
              </a:rPr>
              <a:t>Landlord accepted rent after lease violation occurred and/or notice given</a:t>
            </a:r>
            <a:endParaRPr lang="en-US" b="0" strike="noStrike" spc="-1" dirty="0">
              <a:latin typeface="Arial"/>
            </a:endParaRPr>
          </a:p>
          <a:p>
            <a:pPr marL="343080" indent="-274320">
              <a:lnSpc>
                <a:spcPct val="100000"/>
              </a:lnSpc>
              <a:spcBef>
                <a:spcPts val="479"/>
              </a:spcBef>
              <a:buSzPct val="76000"/>
              <a:buFont typeface="Wingdings" charset="2"/>
              <a:buChar char=""/>
            </a:pPr>
            <a:r>
              <a:rPr lang="en-US" b="0" strike="noStrike" spc="-1" dirty="0">
                <a:solidFill>
                  <a:srgbClr val="3E3D2D"/>
                </a:solidFill>
                <a:latin typeface="Century Gothic"/>
              </a:rPr>
              <a:t>No lease violation or failure to pay rent occurred</a:t>
            </a:r>
            <a:endParaRPr lang="en-US" b="0" strike="noStrike" spc="-1" dirty="0">
              <a:latin typeface="Arial"/>
            </a:endParaRPr>
          </a:p>
          <a:p>
            <a:pPr marL="343080" indent="-274320">
              <a:lnSpc>
                <a:spcPct val="100000"/>
              </a:lnSpc>
              <a:spcBef>
                <a:spcPts val="479"/>
              </a:spcBef>
              <a:buSzPct val="76000"/>
              <a:buFont typeface="Wingdings" charset="2"/>
              <a:buChar char=""/>
            </a:pPr>
            <a:r>
              <a:rPr lang="en-US" b="0" strike="noStrike" spc="-1" dirty="0">
                <a:solidFill>
                  <a:srgbClr val="3E3D2D"/>
                </a:solidFill>
                <a:latin typeface="Century Gothic"/>
              </a:rPr>
              <a:t>Eviction for substantial violation—actions do not meet requirements of “substantial violation”</a:t>
            </a:r>
            <a:endParaRPr lang="en-US" b="0" strike="noStrike" spc="-1" dirty="0">
              <a:latin typeface="Arial"/>
            </a:endParaRPr>
          </a:p>
          <a:p>
            <a:pPr marL="343080" indent="-274320">
              <a:lnSpc>
                <a:spcPct val="100000"/>
              </a:lnSpc>
              <a:spcBef>
                <a:spcPts val="479"/>
              </a:spcBef>
              <a:buSzPct val="76000"/>
              <a:buFont typeface="Wingdings" charset="2"/>
              <a:buChar char=""/>
            </a:pPr>
            <a:r>
              <a:rPr lang="en-US" b="0" strike="noStrike" spc="-1" dirty="0">
                <a:solidFill>
                  <a:srgbClr val="3E3D2D"/>
                </a:solidFill>
                <a:latin typeface="Century Gothic"/>
              </a:rPr>
              <a:t>Eviction for substantial violation—victim of domestic violence</a:t>
            </a:r>
            <a:endParaRPr lang="en-US" b="0" strike="noStrike" spc="-1" dirty="0">
              <a:latin typeface="Arial"/>
            </a:endParaRPr>
          </a:p>
        </p:txBody>
      </p:sp>
      <p:sp>
        <p:nvSpPr>
          <p:cNvPr id="768" name="PlaceHolder 3"/>
          <p:cNvSpPr>
            <a:spLocks noGrp="1"/>
          </p:cNvSpPr>
          <p:nvPr>
            <p:ph idx="4294967295"/>
          </p:nvPr>
        </p:nvSpPr>
        <p:spPr>
          <a:xfrm>
            <a:off x="3829050" y="949325"/>
            <a:ext cx="5314950" cy="4121150"/>
          </a:xfrm>
          <a:prstGeom prst="rect">
            <a:avLst/>
          </a:prstGeom>
          <a:noFill/>
          <a:ln w="0">
            <a:noFill/>
          </a:ln>
        </p:spPr>
        <p:txBody>
          <a:bodyPr lIns="0" tIns="0" rIns="0" bIns="0" anchor="t">
            <a:noAutofit/>
          </a:bodyPr>
          <a:lstStyle/>
          <a:p>
            <a:pPr marL="343080" indent="-274320">
              <a:lnSpc>
                <a:spcPct val="100000"/>
              </a:lnSpc>
              <a:spcBef>
                <a:spcPts val="479"/>
              </a:spcBef>
              <a:buSzPct val="76000"/>
              <a:buFont typeface="Wingdings" charset="2"/>
              <a:buChar char=""/>
            </a:pPr>
            <a:r>
              <a:rPr lang="en-US" b="0" strike="noStrike" spc="-1" dirty="0">
                <a:solidFill>
                  <a:srgbClr val="3E3D2D"/>
                </a:solidFill>
                <a:latin typeface="Century Gothic"/>
              </a:rPr>
              <a:t>Tenant able to pay the landlord rent owed before the judge orders possession for the landlord.</a:t>
            </a:r>
            <a:endParaRPr lang="en-US" b="0" strike="noStrike" spc="-1" dirty="0">
              <a:latin typeface="Arial"/>
            </a:endParaRPr>
          </a:p>
          <a:p>
            <a:pPr marL="343080" indent="-274320">
              <a:lnSpc>
                <a:spcPct val="100000"/>
              </a:lnSpc>
              <a:spcBef>
                <a:spcPts val="479"/>
              </a:spcBef>
              <a:buSzPct val="76000"/>
              <a:buFont typeface="Wingdings" charset="2"/>
              <a:buChar char=""/>
            </a:pPr>
            <a:r>
              <a:rPr lang="en-US" b="0" strike="noStrike" spc="-1" dirty="0">
                <a:solidFill>
                  <a:srgbClr val="3E3D2D"/>
                </a:solidFill>
                <a:latin typeface="Century Gothic"/>
              </a:rPr>
              <a:t>Tenant used rent money to repair premises and deducted cost from rent after giving notice to landlord of repairs needed and landlord fails to make repairs</a:t>
            </a:r>
            <a:endParaRPr lang="en-US" b="0" strike="noStrike" spc="-1" dirty="0">
              <a:latin typeface="Arial"/>
            </a:endParaRPr>
          </a:p>
          <a:p>
            <a:pPr marL="343080" indent="-274320">
              <a:lnSpc>
                <a:spcPct val="100000"/>
              </a:lnSpc>
              <a:spcBef>
                <a:spcPts val="479"/>
              </a:spcBef>
              <a:buSzPct val="76000"/>
              <a:buFont typeface="Wingdings" charset="2"/>
              <a:buChar char=""/>
            </a:pPr>
            <a:r>
              <a:rPr lang="en-US" b="0" strike="noStrike" spc="-1" dirty="0">
                <a:solidFill>
                  <a:srgbClr val="3E3D2D"/>
                </a:solidFill>
                <a:latin typeface="Century Gothic"/>
              </a:rPr>
              <a:t>Landlord failed to offer mandatory mediation.</a:t>
            </a:r>
            <a:endParaRPr lang="en-US" b="0" strike="noStrike" spc="-1" dirty="0">
              <a:latin typeface="Arial"/>
            </a:endParaRPr>
          </a:p>
          <a:p>
            <a:pPr marL="343080" indent="-274320">
              <a:lnSpc>
                <a:spcPct val="100000"/>
              </a:lnSpc>
              <a:spcBef>
                <a:spcPts val="479"/>
              </a:spcBef>
              <a:buSzPct val="76000"/>
              <a:buFont typeface="Wingdings" charset="2"/>
              <a:buChar char=""/>
            </a:pPr>
            <a:r>
              <a:rPr lang="en-US" b="0" strike="noStrike" spc="-1" dirty="0">
                <a:solidFill>
                  <a:srgbClr val="3E3D2D"/>
                </a:solidFill>
                <a:latin typeface="Century Gothic"/>
              </a:rPr>
              <a:t>Landlord evicting tenant in retaliation for tenant making report to government about landlord or property</a:t>
            </a:r>
            <a:endParaRPr lang="en-US" b="0" strike="noStrike" spc="-1" dirty="0">
              <a:latin typeface="Arial"/>
            </a:endParaRPr>
          </a:p>
          <a:p>
            <a:pPr marL="343080" indent="-274320">
              <a:lnSpc>
                <a:spcPct val="100000"/>
              </a:lnSpc>
              <a:spcBef>
                <a:spcPts val="479"/>
              </a:spcBef>
              <a:buSzPct val="76000"/>
              <a:buFont typeface="Wingdings" charset="2"/>
              <a:buChar char=""/>
            </a:pPr>
            <a:r>
              <a:rPr lang="en-US" b="0" strike="noStrike" spc="-1" dirty="0">
                <a:solidFill>
                  <a:srgbClr val="3E3D2D"/>
                </a:solidFill>
                <a:latin typeface="Century Gothic"/>
              </a:rPr>
              <a:t>Eviction due to unlawful discrimination</a:t>
            </a:r>
            <a:endParaRPr lang="en-US" b="0" strike="noStrike" spc="-1" dirty="0">
              <a:latin typeface="Arial"/>
            </a:endParaRPr>
          </a:p>
        </p:txBody>
      </p:sp>
      <p:sp>
        <p:nvSpPr>
          <p:cNvPr id="769" name="Freeform: Shape 768"/>
          <p:cNvSpPr/>
          <p:nvPr/>
        </p:nvSpPr>
        <p:spPr>
          <a:xfrm rot="20469410">
            <a:off x="3640987" y="849182"/>
            <a:ext cx="599866" cy="552050"/>
          </a:xfrm>
          <a:custGeom>
            <a:avLst/>
            <a:gdLst/>
            <a:ahLst/>
            <a:cxn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chemeClr val="accent1">
              <a:lumMod val="60000"/>
              <a:lumOff val="40000"/>
            </a:schemeClr>
          </a:solidFill>
          <a:ln w="0">
            <a:noFill/>
          </a:ln>
        </p:spPr>
        <p:style>
          <a:lnRef idx="0">
            <a:scrgbClr r="0" g="0" b="0"/>
          </a:lnRef>
          <a:fillRef idx="0">
            <a:scrgbClr r="0" g="0" b="0"/>
          </a:fillRef>
          <a:effectRef idx="0">
            <a:scrgbClr r="0" g="0" b="0"/>
          </a:effectRef>
          <a:fontRef idx="minor"/>
        </p:style>
        <p:txBody>
          <a:bodyPr/>
          <a:lstStyle/>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56CD2-C1C3-84F6-C011-2F09EDA0BDC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6A7DC2-6559-6127-11C0-6E29DF857AD8}"/>
              </a:ext>
            </a:extLst>
          </p:cNvPr>
          <p:cNvSpPr>
            <a:spLocks noGrp="1"/>
          </p:cNvSpPr>
          <p:nvPr>
            <p:ph type="sldNum" sz="quarter" idx="12"/>
          </p:nvPr>
        </p:nvSpPr>
        <p:spPr/>
        <p:txBody>
          <a:bodyPr/>
          <a:lstStyle/>
          <a:p>
            <a:fld id="{4FAB73BC-B049-4115-A692-8D63A059BFB8}" type="slidenum">
              <a:rPr lang="en-US" smtClean="0"/>
              <a:t>39</a:t>
            </a:fld>
            <a:endParaRPr lang="en-US" dirty="0"/>
          </a:p>
        </p:txBody>
      </p:sp>
      <p:sp>
        <p:nvSpPr>
          <p:cNvPr id="670" name="PlaceHolder 1">
            <a:extLst>
              <a:ext uri="{FF2B5EF4-FFF2-40B4-BE49-F238E27FC236}">
                <a16:creationId xmlns:a16="http://schemas.microsoft.com/office/drawing/2014/main" id="{84B6C247-797B-BAF7-1B3A-59EF35D61A8A}"/>
              </a:ext>
            </a:extLst>
          </p:cNvPr>
          <p:cNvSpPr>
            <a:spLocks noGrp="1"/>
          </p:cNvSpPr>
          <p:nvPr>
            <p:ph type="title" idx="4294967295"/>
          </p:nvPr>
        </p:nvSpPr>
        <p:spPr>
          <a:xfrm>
            <a:off x="0" y="0"/>
            <a:ext cx="9144000" cy="1151906"/>
          </a:xfrm>
          <a:prstGeom prst="rect">
            <a:avLst/>
          </a:prstGeom>
          <a:solidFill>
            <a:schemeClr val="accent5">
              <a:lumMod val="60000"/>
              <a:lumOff val="40000"/>
            </a:schemeClr>
          </a:solidFill>
          <a:ln w="0">
            <a:noFill/>
          </a:ln>
        </p:spPr>
        <p:txBody>
          <a:bodyPr lIns="90000" tIns="45000" rIns="90000" bIns="45000" anchor="b">
            <a:noAutofit/>
          </a:bodyPr>
          <a:lstStyle/>
          <a:p>
            <a:pPr>
              <a:lnSpc>
                <a:spcPct val="100000"/>
              </a:lnSpc>
              <a:buNone/>
            </a:pPr>
            <a:r>
              <a:rPr lang="en-US" sz="3200" b="1" strike="noStrike" spc="-1" dirty="0">
                <a:solidFill>
                  <a:schemeClr val="tx1"/>
                </a:solidFill>
                <a:latin typeface="Century Gothic"/>
              </a:rPr>
              <a:t>Warranty of Habitability Law</a:t>
            </a:r>
            <a:br>
              <a:rPr lang="en-US" sz="3200" b="1" strike="noStrike" spc="-1" dirty="0">
                <a:solidFill>
                  <a:schemeClr val="tx1"/>
                </a:solidFill>
                <a:latin typeface="Century Gothic"/>
              </a:rPr>
            </a:br>
            <a:r>
              <a:rPr lang="en-US" sz="3200" b="1" strike="noStrike" spc="-1" dirty="0">
                <a:solidFill>
                  <a:schemeClr val="tx1"/>
                </a:solidFill>
                <a:latin typeface="Century Gothic"/>
              </a:rPr>
              <a:t>-Before </a:t>
            </a:r>
            <a:r>
              <a:rPr lang="en-US" sz="3200" b="1" strike="noStrike" spc="-1" dirty="0" err="1">
                <a:solidFill>
                  <a:schemeClr val="tx1"/>
                </a:solidFill>
                <a:latin typeface="Century Gothic"/>
              </a:rPr>
              <a:t>SB24</a:t>
            </a:r>
            <a:r>
              <a:rPr lang="en-US" sz="3200" b="1" strike="noStrike" spc="-1" dirty="0">
                <a:solidFill>
                  <a:schemeClr val="tx1"/>
                </a:solidFill>
                <a:latin typeface="Century Gothic"/>
              </a:rPr>
              <a:t>-094</a:t>
            </a:r>
            <a:endParaRPr lang="en-US" sz="3200" b="1" strike="noStrike" spc="-1" dirty="0">
              <a:solidFill>
                <a:schemeClr val="tx1"/>
              </a:solidFill>
              <a:latin typeface="Arial"/>
            </a:endParaRPr>
          </a:p>
        </p:txBody>
      </p:sp>
      <p:sp>
        <p:nvSpPr>
          <p:cNvPr id="671" name="PlaceHolder 2">
            <a:extLst>
              <a:ext uri="{FF2B5EF4-FFF2-40B4-BE49-F238E27FC236}">
                <a16:creationId xmlns:a16="http://schemas.microsoft.com/office/drawing/2014/main" id="{80DA1E20-67DA-9569-1D6B-ED2D81B75556}"/>
              </a:ext>
            </a:extLst>
          </p:cNvPr>
          <p:cNvSpPr>
            <a:spLocks noGrp="1"/>
          </p:cNvSpPr>
          <p:nvPr>
            <p:ph idx="4294967295"/>
          </p:nvPr>
        </p:nvSpPr>
        <p:spPr>
          <a:xfrm>
            <a:off x="0" y="1151906"/>
            <a:ext cx="4351338" cy="5047282"/>
          </a:xfrm>
          <a:prstGeom prst="rect">
            <a:avLst/>
          </a:prstGeom>
          <a:noFill/>
          <a:ln w="0">
            <a:noFill/>
          </a:ln>
        </p:spPr>
        <p:txBody>
          <a:bodyPr lIns="90000" tIns="45000" rIns="90000" bIns="45000" anchor="t">
            <a:normAutofit fontScale="98500" lnSpcReduction="10000"/>
          </a:bodyPr>
          <a:lstStyle/>
          <a:p>
            <a:pPr marL="68760" indent="0">
              <a:lnSpc>
                <a:spcPct val="100000"/>
              </a:lnSpc>
              <a:spcBef>
                <a:spcPts val="479"/>
              </a:spcBef>
              <a:buSzPct val="76000"/>
              <a:buNone/>
            </a:pPr>
            <a:r>
              <a:rPr lang="en-US" sz="2400" b="0" strike="noStrike" spc="-1" dirty="0">
                <a:solidFill>
                  <a:srgbClr val="3E3D2D"/>
                </a:solidFill>
                <a:latin typeface="Century Gothic"/>
              </a:rPr>
              <a:t>Every residence must be </a:t>
            </a:r>
            <a:r>
              <a:rPr lang="en-US" sz="2400" b="0" u="sng" strike="noStrike" spc="-1" dirty="0">
                <a:solidFill>
                  <a:srgbClr val="3E3D2D"/>
                </a:solidFill>
                <a:uFillTx/>
                <a:latin typeface="Century Gothic"/>
              </a:rPr>
              <a:t>habitable.</a:t>
            </a:r>
            <a:endParaRPr lang="en-US" sz="2400" u="sng" spc="-1" dirty="0">
              <a:uFillTx/>
              <a:latin typeface="Arial"/>
            </a:endParaRPr>
          </a:p>
          <a:p>
            <a:pPr marL="68760" indent="0">
              <a:lnSpc>
                <a:spcPct val="100000"/>
              </a:lnSpc>
              <a:spcBef>
                <a:spcPts val="479"/>
              </a:spcBef>
              <a:buSzPct val="76000"/>
              <a:buNone/>
            </a:pPr>
            <a:endParaRPr lang="en-US" sz="2000" b="0" strike="noStrike" spc="-1" dirty="0">
              <a:solidFill>
                <a:srgbClr val="3E3D2D"/>
              </a:solidFill>
              <a:latin typeface="Century Gothic"/>
            </a:endParaRPr>
          </a:p>
          <a:p>
            <a:pPr marL="68760" indent="0">
              <a:lnSpc>
                <a:spcPct val="100000"/>
              </a:lnSpc>
              <a:spcBef>
                <a:spcPts val="479"/>
              </a:spcBef>
              <a:buSzPct val="76000"/>
              <a:buNone/>
            </a:pPr>
            <a:r>
              <a:rPr lang="en-US" sz="2000" b="0" strike="noStrike" spc="-1" dirty="0">
                <a:solidFill>
                  <a:srgbClr val="3E3D2D"/>
                </a:solidFill>
                <a:latin typeface="Century Gothic"/>
              </a:rPr>
              <a:t>List of conditions in the statute (38-12-505)</a:t>
            </a:r>
            <a:endParaRPr lang="en-US" sz="2000" b="0" strike="noStrike" spc="-1" dirty="0">
              <a:latin typeface="Arial"/>
            </a:endParaRPr>
          </a:p>
          <a:p>
            <a:pPr marL="914400" lvl="2" indent="-228600">
              <a:lnSpc>
                <a:spcPct val="100000"/>
              </a:lnSpc>
              <a:spcBef>
                <a:spcPts val="281"/>
              </a:spcBef>
              <a:buSzPct val="76000"/>
              <a:buFont typeface="Wingdings 2" charset="2"/>
              <a:buChar char=""/>
            </a:pPr>
            <a:r>
              <a:rPr lang="en-US" sz="1400" b="0" strike="noStrike" spc="-1" dirty="0">
                <a:solidFill>
                  <a:srgbClr val="3E3D2D"/>
                </a:solidFill>
                <a:latin typeface="Century Gothic"/>
              </a:rPr>
              <a:t>Lack of functional appliances;</a:t>
            </a:r>
            <a:endParaRPr lang="en-US" sz="1400" b="0" strike="noStrike" spc="-1" dirty="0">
              <a:latin typeface="Arial"/>
            </a:endParaRPr>
          </a:p>
          <a:p>
            <a:pPr marL="914400" lvl="2" indent="-228600">
              <a:lnSpc>
                <a:spcPct val="100000"/>
              </a:lnSpc>
              <a:spcBef>
                <a:spcPts val="281"/>
              </a:spcBef>
              <a:buSzPct val="76000"/>
              <a:buFont typeface="Wingdings 2" charset="2"/>
              <a:buChar char=""/>
            </a:pPr>
            <a:r>
              <a:rPr lang="en-US" sz="1400" b="0" strike="noStrike" spc="-1" dirty="0">
                <a:solidFill>
                  <a:srgbClr val="3E3D2D"/>
                </a:solidFill>
                <a:latin typeface="Century Gothic"/>
              </a:rPr>
              <a:t>Lack of weather protection;</a:t>
            </a:r>
            <a:endParaRPr lang="en-US" sz="1400" b="0" strike="noStrike" spc="-1" dirty="0">
              <a:latin typeface="Arial"/>
            </a:endParaRPr>
          </a:p>
          <a:p>
            <a:pPr marL="914400" lvl="2" indent="-228600">
              <a:lnSpc>
                <a:spcPct val="100000"/>
              </a:lnSpc>
              <a:spcBef>
                <a:spcPts val="281"/>
              </a:spcBef>
              <a:buSzPct val="76000"/>
              <a:buFont typeface="Wingdings 2" charset="2"/>
              <a:buChar char=""/>
            </a:pPr>
            <a:r>
              <a:rPr lang="en-US" sz="1400" b="0" strike="noStrike" spc="-1" dirty="0">
                <a:solidFill>
                  <a:srgbClr val="3E3D2D"/>
                </a:solidFill>
                <a:latin typeface="Century Gothic"/>
              </a:rPr>
              <a:t>Lack of functional plumbing or gas</a:t>
            </a:r>
            <a:br>
              <a:rPr dirty="0"/>
            </a:br>
            <a:r>
              <a:rPr lang="en-US" sz="1400" b="0" strike="noStrike" spc="-1" dirty="0">
                <a:solidFill>
                  <a:srgbClr val="3E3D2D"/>
                </a:solidFill>
                <a:latin typeface="Century Gothic"/>
              </a:rPr>
              <a:t> facilities;</a:t>
            </a:r>
            <a:endParaRPr lang="en-US" sz="1400" b="0" strike="noStrike" spc="-1" dirty="0">
              <a:latin typeface="Arial"/>
            </a:endParaRPr>
          </a:p>
          <a:p>
            <a:pPr marL="914400" lvl="2" indent="-228600">
              <a:lnSpc>
                <a:spcPct val="100000"/>
              </a:lnSpc>
              <a:spcBef>
                <a:spcPts val="281"/>
              </a:spcBef>
              <a:buSzPct val="76000"/>
              <a:buFont typeface="Wingdings 2" charset="2"/>
              <a:buChar char=""/>
            </a:pPr>
            <a:r>
              <a:rPr lang="en-US" sz="1400" b="0" strike="noStrike" spc="-1" dirty="0">
                <a:solidFill>
                  <a:srgbClr val="3E3D2D"/>
                </a:solidFill>
                <a:latin typeface="Century Gothic"/>
              </a:rPr>
              <a:t>Lack of running water and reasonable </a:t>
            </a:r>
            <a:br>
              <a:rPr dirty="0"/>
            </a:br>
            <a:r>
              <a:rPr lang="en-US" sz="1400" b="0" strike="noStrike" spc="-1" dirty="0">
                <a:solidFill>
                  <a:srgbClr val="3E3D2D"/>
                </a:solidFill>
                <a:latin typeface="Century Gothic"/>
              </a:rPr>
              <a:t>amounts of hot water;</a:t>
            </a:r>
            <a:endParaRPr lang="en-US" sz="1400" b="0" strike="noStrike" spc="-1" dirty="0">
              <a:latin typeface="Arial"/>
            </a:endParaRPr>
          </a:p>
          <a:p>
            <a:pPr marL="914400" lvl="2" indent="-228600">
              <a:lnSpc>
                <a:spcPct val="100000"/>
              </a:lnSpc>
              <a:spcBef>
                <a:spcPts val="281"/>
              </a:spcBef>
              <a:buSzPct val="76000"/>
              <a:buFont typeface="Wingdings 2" charset="2"/>
              <a:buChar char=""/>
            </a:pPr>
            <a:r>
              <a:rPr lang="en-US" sz="1400" b="0" strike="noStrike" spc="-1" dirty="0">
                <a:solidFill>
                  <a:srgbClr val="3E3D2D"/>
                </a:solidFill>
                <a:latin typeface="Century Gothic"/>
              </a:rPr>
              <a:t>Appropriate extermination of pests;</a:t>
            </a:r>
            <a:endParaRPr lang="en-US" sz="1400" b="0" strike="noStrike" spc="-1" dirty="0">
              <a:latin typeface="Arial"/>
            </a:endParaRPr>
          </a:p>
          <a:p>
            <a:pPr marL="914400" lvl="2" indent="-228600">
              <a:lnSpc>
                <a:spcPct val="100000"/>
              </a:lnSpc>
              <a:spcBef>
                <a:spcPts val="281"/>
              </a:spcBef>
              <a:buSzPct val="76000"/>
              <a:buFont typeface="Wingdings 2" charset="2"/>
              <a:buChar char=""/>
            </a:pPr>
            <a:r>
              <a:rPr lang="en-US" sz="1400" b="0" strike="noStrike" spc="-1" dirty="0">
                <a:solidFill>
                  <a:srgbClr val="3E3D2D"/>
                </a:solidFill>
                <a:latin typeface="Century Gothic"/>
              </a:rPr>
              <a:t>Non-functioning locks;</a:t>
            </a:r>
            <a:endParaRPr lang="en-US" sz="1400" b="0" strike="noStrike" spc="-1" dirty="0">
              <a:latin typeface="Arial"/>
            </a:endParaRPr>
          </a:p>
          <a:p>
            <a:pPr marL="914400" lvl="2" indent="-228600">
              <a:lnSpc>
                <a:spcPct val="100000"/>
              </a:lnSpc>
              <a:spcBef>
                <a:spcPts val="281"/>
              </a:spcBef>
              <a:buSzPct val="76000"/>
              <a:buFont typeface="Wingdings 2" charset="2"/>
              <a:buChar char=""/>
            </a:pPr>
            <a:r>
              <a:rPr lang="en-US" sz="1400" b="0" strike="noStrike" spc="-1" dirty="0">
                <a:solidFill>
                  <a:srgbClr val="3E3D2D"/>
                </a:solidFill>
                <a:latin typeface="Century Gothic"/>
              </a:rPr>
              <a:t>Compliance with building codes;</a:t>
            </a:r>
            <a:endParaRPr lang="en-US" sz="1400" b="0" strike="noStrike" spc="-1" dirty="0">
              <a:latin typeface="Arial"/>
            </a:endParaRPr>
          </a:p>
          <a:p>
            <a:pPr marL="914400" lvl="2" indent="-228600">
              <a:lnSpc>
                <a:spcPct val="100000"/>
              </a:lnSpc>
              <a:spcBef>
                <a:spcPts val="281"/>
              </a:spcBef>
              <a:buSzPct val="76000"/>
              <a:buFont typeface="Wingdings 2" charset="2"/>
              <a:buChar char=""/>
            </a:pPr>
            <a:r>
              <a:rPr lang="en-US" sz="1400" b="0" strike="noStrike" spc="-1" dirty="0">
                <a:solidFill>
                  <a:srgbClr val="3E3D2D"/>
                </a:solidFill>
                <a:latin typeface="Century Gothic"/>
              </a:rPr>
              <a:t>Reasonably clean and safe common areas.</a:t>
            </a:r>
            <a:endParaRPr lang="en-US" sz="1400" b="0" strike="noStrike" spc="-1" dirty="0">
              <a:latin typeface="Arial"/>
            </a:endParaRPr>
          </a:p>
        </p:txBody>
      </p:sp>
      <p:pic>
        <p:nvPicPr>
          <p:cNvPr id="672" name="Picture 671">
            <a:extLst>
              <a:ext uri="{FF2B5EF4-FFF2-40B4-BE49-F238E27FC236}">
                <a16:creationId xmlns:a16="http://schemas.microsoft.com/office/drawing/2014/main" id="{ED569104-47C2-44E4-CB51-C7D8B0C5D8BC}"/>
              </a:ext>
            </a:extLst>
          </p:cNvPr>
          <p:cNvPicPr/>
          <p:nvPr/>
        </p:nvPicPr>
        <p:blipFill>
          <a:blip r:embed="rId3"/>
          <a:stretch/>
        </p:blipFill>
        <p:spPr>
          <a:xfrm>
            <a:off x="4481566" y="1058006"/>
            <a:ext cx="4350936" cy="3051769"/>
          </a:xfrm>
          <a:prstGeom prst="rect">
            <a:avLst/>
          </a:prstGeom>
          <a:ln w="0">
            <a:noFill/>
          </a:ln>
        </p:spPr>
      </p:pic>
      <p:sp>
        <p:nvSpPr>
          <p:cNvPr id="6" name="TextBox 5">
            <a:extLst>
              <a:ext uri="{FF2B5EF4-FFF2-40B4-BE49-F238E27FC236}">
                <a16:creationId xmlns:a16="http://schemas.microsoft.com/office/drawing/2014/main" id="{D374A598-D12F-D583-6DAA-3AE1AB29EE87}"/>
              </a:ext>
            </a:extLst>
          </p:cNvPr>
          <p:cNvSpPr txBox="1"/>
          <p:nvPr/>
        </p:nvSpPr>
        <p:spPr>
          <a:xfrm>
            <a:off x="4481566" y="4418987"/>
            <a:ext cx="4350936" cy="1200329"/>
          </a:xfrm>
          <a:prstGeom prst="rect">
            <a:avLst/>
          </a:prstGeom>
          <a:noFill/>
        </p:spPr>
        <p:txBody>
          <a:bodyPr wrap="square">
            <a:spAutoFit/>
          </a:bodyPr>
          <a:lstStyle/>
          <a:p>
            <a:pPr marL="365760" lvl="1" algn="ctr">
              <a:lnSpc>
                <a:spcPct val="100000"/>
              </a:lnSpc>
              <a:spcBef>
                <a:spcPts val="439"/>
              </a:spcBef>
              <a:buSzPct val="76000"/>
            </a:pPr>
            <a:r>
              <a:rPr lang="en-US" sz="1800" b="1" strike="noStrike" spc="-1" dirty="0">
                <a:solidFill>
                  <a:srgbClr val="3E3D2D"/>
                </a:solidFill>
                <a:latin typeface="Century Gothic"/>
              </a:rPr>
              <a:t>Beyond that, must be in a condition that does not “materially interferes with the tenant’s life, health, or safety.”</a:t>
            </a:r>
            <a:endParaRPr lang="en-US" sz="1800" b="1" strike="noStrike" spc="-1" dirty="0">
              <a:latin typeface="Arial"/>
            </a:endParaRPr>
          </a:p>
        </p:txBody>
      </p:sp>
    </p:spTree>
    <p:extLst>
      <p:ext uri="{BB962C8B-B14F-4D97-AF65-F5344CB8AC3E}">
        <p14:creationId xmlns:p14="http://schemas.microsoft.com/office/powerpoint/2010/main" val="30860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PlaceHolder 1"/>
          <p:cNvSpPr>
            <a:spLocks noGrp="1"/>
          </p:cNvSpPr>
          <p:nvPr>
            <p:ph type="title"/>
          </p:nvPr>
        </p:nvSpPr>
        <p:spPr>
          <a:xfrm>
            <a:off x="80387" y="800100"/>
            <a:ext cx="2902718" cy="1396721"/>
          </a:xfrm>
          <a:prstGeom prst="rect">
            <a:avLst/>
          </a:prstGeom>
          <a:noFill/>
          <a:ln w="0">
            <a:noFill/>
          </a:ln>
        </p:spPr>
        <p:txBody>
          <a:bodyPr lIns="90000" tIns="45000" rIns="90000" bIns="45000" anchor="b">
            <a:normAutofit/>
          </a:bodyPr>
          <a:lstStyle/>
          <a:p>
            <a:pPr>
              <a:lnSpc>
                <a:spcPct val="100000"/>
              </a:lnSpc>
              <a:buNone/>
            </a:pPr>
            <a:r>
              <a:rPr lang="en-US" sz="2800" b="1" strike="noStrike" spc="-1" dirty="0">
                <a:solidFill>
                  <a:schemeClr val="bg1"/>
                </a:solidFill>
                <a:latin typeface="Century Gothic"/>
              </a:rPr>
              <a:t>What to expect from this presentation:</a:t>
            </a:r>
            <a:endParaRPr lang="en-US" sz="2800" b="1" strike="noStrike" spc="-1" dirty="0">
              <a:solidFill>
                <a:schemeClr val="bg1"/>
              </a:solidFill>
              <a:latin typeface="Arial"/>
            </a:endParaRPr>
          </a:p>
        </p:txBody>
      </p:sp>
      <p:sp>
        <p:nvSpPr>
          <p:cNvPr id="664" name="PlaceHolder 2"/>
          <p:cNvSpPr>
            <a:spLocks noGrp="1"/>
          </p:cNvSpPr>
          <p:nvPr>
            <p:ph idx="1"/>
          </p:nvPr>
        </p:nvSpPr>
        <p:spPr>
          <a:xfrm>
            <a:off x="3587262" y="800100"/>
            <a:ext cx="4119824" cy="5257800"/>
          </a:xfrm>
          <a:prstGeom prst="rect">
            <a:avLst/>
          </a:prstGeom>
          <a:noFill/>
          <a:ln w="0">
            <a:noFill/>
          </a:ln>
        </p:spPr>
        <p:txBody>
          <a:bodyPr lIns="90000" tIns="45000" rIns="90000" bIns="45000" anchor="t">
            <a:normAutofit fontScale="99500"/>
          </a:bodyPr>
          <a:lstStyle/>
          <a:p>
            <a:pPr marL="343080" indent="-274320">
              <a:lnSpc>
                <a:spcPct val="100000"/>
              </a:lnSpc>
              <a:spcBef>
                <a:spcPts val="479"/>
              </a:spcBef>
              <a:buClr>
                <a:schemeClr val="accent6"/>
              </a:buClr>
              <a:buSzPct val="76000"/>
              <a:buFont typeface="Wingdings 2" charset="2"/>
              <a:buChar char=""/>
            </a:pPr>
            <a:r>
              <a:rPr lang="en-US" b="0" strike="noStrike" spc="-1" dirty="0">
                <a:solidFill>
                  <a:srgbClr val="3E3D2D"/>
                </a:solidFill>
                <a:latin typeface="Century Gothic"/>
              </a:rPr>
              <a:t>General overview of how the eviction process works</a:t>
            </a:r>
            <a:r>
              <a:rPr lang="en-US" spc="-1" dirty="0">
                <a:solidFill>
                  <a:srgbClr val="3E3D2D"/>
                </a:solidFill>
                <a:latin typeface="Century Gothic"/>
              </a:rPr>
              <a:t> with emphasis on recent  changes. </a:t>
            </a:r>
          </a:p>
          <a:p>
            <a:pPr marL="343080" indent="-274320">
              <a:lnSpc>
                <a:spcPct val="100000"/>
              </a:lnSpc>
              <a:spcBef>
                <a:spcPts val="479"/>
              </a:spcBef>
              <a:buClr>
                <a:schemeClr val="accent6"/>
              </a:buClr>
              <a:buSzPct val="76000"/>
              <a:buFont typeface="Wingdings 2" charset="2"/>
              <a:buChar char=""/>
            </a:pPr>
            <a:r>
              <a:rPr lang="en-US" b="0" strike="noStrike" spc="-1" dirty="0">
                <a:solidFill>
                  <a:srgbClr val="3E3D2D"/>
                </a:solidFill>
                <a:latin typeface="Century Gothic"/>
              </a:rPr>
              <a:t>Conditions residences must be kept in</a:t>
            </a:r>
          </a:p>
          <a:p>
            <a:pPr marL="343080" indent="-274320">
              <a:lnSpc>
                <a:spcPct val="100000"/>
              </a:lnSpc>
              <a:spcBef>
                <a:spcPts val="479"/>
              </a:spcBef>
              <a:buClr>
                <a:schemeClr val="accent6"/>
              </a:buClr>
              <a:buSzPct val="76000"/>
              <a:buFont typeface="Wingdings 2" charset="2"/>
              <a:buChar char=""/>
            </a:pPr>
            <a:r>
              <a:rPr lang="en-US" spc="-1" dirty="0">
                <a:latin typeface="Century Gothic" panose="020B0502020202020204" pitchFamily="34" charset="0"/>
              </a:rPr>
              <a:t>Rental Assistance</a:t>
            </a:r>
            <a:endParaRPr lang="en-US" strike="noStrike" spc="-1" dirty="0">
              <a:latin typeface="Century Gothic" panose="020B0502020202020204" pitchFamily="34" charset="0"/>
            </a:endParaRPr>
          </a:p>
          <a:p>
            <a:pPr marL="343080" indent="-274320">
              <a:lnSpc>
                <a:spcPct val="100000"/>
              </a:lnSpc>
              <a:spcBef>
                <a:spcPts val="479"/>
              </a:spcBef>
              <a:buClr>
                <a:schemeClr val="accent6"/>
              </a:buClr>
              <a:buSzPct val="76000"/>
              <a:buFont typeface="Wingdings 2" charset="2"/>
              <a:buChar char=""/>
            </a:pPr>
            <a:r>
              <a:rPr lang="en-US" b="0" strike="noStrike" spc="-1" dirty="0">
                <a:solidFill>
                  <a:srgbClr val="3E3D2D"/>
                </a:solidFill>
                <a:latin typeface="Century Gothic"/>
              </a:rPr>
              <a:t>Local resources/mediation program</a:t>
            </a:r>
            <a:endParaRPr lang="en-US" b="0" strike="noStrike" spc="-1" dirty="0">
              <a:latin typeface="Arial"/>
            </a:endParaRPr>
          </a:p>
          <a:p>
            <a:pPr marL="343080" indent="-274320">
              <a:lnSpc>
                <a:spcPct val="100000"/>
              </a:lnSpc>
              <a:spcBef>
                <a:spcPts val="479"/>
              </a:spcBef>
              <a:buClr>
                <a:schemeClr val="accent6"/>
              </a:buClr>
              <a:buSzPct val="76000"/>
              <a:buFont typeface="Wingdings 2" charset="2"/>
              <a:buChar char=""/>
            </a:pPr>
            <a:r>
              <a:rPr lang="en-US" b="0" strike="noStrike" spc="-1" dirty="0">
                <a:solidFill>
                  <a:srgbClr val="3E3D2D"/>
                </a:solidFill>
                <a:latin typeface="Century Gothic"/>
              </a:rPr>
              <a:t>Panel discussion</a:t>
            </a:r>
            <a:endParaRPr lang="en-US" b="0" strike="noStrike" spc="-1" dirty="0">
              <a:latin typeface="Arial"/>
            </a:endParaRPr>
          </a:p>
          <a:p>
            <a:pPr marL="343080" indent="-274320">
              <a:lnSpc>
                <a:spcPct val="100000"/>
              </a:lnSpc>
              <a:spcBef>
                <a:spcPts val="479"/>
              </a:spcBef>
              <a:buClr>
                <a:schemeClr val="accent6"/>
              </a:buClr>
              <a:buSzPct val="76000"/>
              <a:buFont typeface="Wingdings 2" charset="2"/>
              <a:buChar char=""/>
            </a:pPr>
            <a:r>
              <a:rPr lang="en-US" b="0" strike="noStrike" spc="-1" dirty="0">
                <a:solidFill>
                  <a:srgbClr val="3E3D2D"/>
                </a:solidFill>
                <a:latin typeface="Century Gothic"/>
              </a:rPr>
              <a:t>NOT COVERED: Special rules for evictions in a mobile home park; foreclosure evictions; collection of a money judgment; appeals</a:t>
            </a:r>
            <a:endParaRPr lang="en-US" b="0" strike="noStrike" spc="-1" dirty="0">
              <a:latin typeface="Arial"/>
            </a:endParaRPr>
          </a:p>
        </p:txBody>
      </p:sp>
      <p:sp>
        <p:nvSpPr>
          <p:cNvPr id="2" name="Slide Number Placeholder 1">
            <a:extLst>
              <a:ext uri="{FF2B5EF4-FFF2-40B4-BE49-F238E27FC236}">
                <a16:creationId xmlns:a16="http://schemas.microsoft.com/office/drawing/2014/main" id="{B3C1283F-57EC-1810-76CF-DB8868631D45}"/>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94B15-5608-447D-F234-879A1F340C10}"/>
              </a:ext>
            </a:extLst>
          </p:cNvPr>
          <p:cNvSpPr>
            <a:spLocks noGrp="1"/>
          </p:cNvSpPr>
          <p:nvPr>
            <p:ph type="sldNum" sz="quarter" idx="12"/>
          </p:nvPr>
        </p:nvSpPr>
        <p:spPr/>
        <p:txBody>
          <a:bodyPr/>
          <a:lstStyle/>
          <a:p>
            <a:fld id="{4FAB73BC-B049-4115-A692-8D63A059BFB8}" type="slidenum">
              <a:rPr lang="en-US" smtClean="0"/>
              <a:t>40</a:t>
            </a:fld>
            <a:endParaRPr lang="en-US" dirty="0"/>
          </a:p>
        </p:txBody>
      </p:sp>
      <p:sp>
        <p:nvSpPr>
          <p:cNvPr id="673" name="PlaceHolder 1"/>
          <p:cNvSpPr>
            <a:spLocks noGrp="1"/>
          </p:cNvSpPr>
          <p:nvPr>
            <p:ph type="title" idx="4294967295"/>
          </p:nvPr>
        </p:nvSpPr>
        <p:spPr>
          <a:xfrm>
            <a:off x="0" y="677863"/>
            <a:ext cx="7043738" cy="631825"/>
          </a:xfrm>
          <a:prstGeom prst="rect">
            <a:avLst/>
          </a:prstGeom>
          <a:noFill/>
          <a:ln w="0">
            <a:noFill/>
          </a:ln>
        </p:spPr>
        <p:txBody>
          <a:bodyPr lIns="90000" tIns="45000" rIns="90000" bIns="45000" anchor="b">
            <a:noAutofit/>
          </a:bodyPr>
          <a:lstStyle/>
          <a:p>
            <a:pPr algn="ctr">
              <a:lnSpc>
                <a:spcPct val="100000"/>
              </a:lnSpc>
              <a:buNone/>
            </a:pPr>
            <a:r>
              <a:rPr lang="en-US" sz="4000" b="1" strike="noStrike" spc="-1" dirty="0">
                <a:solidFill>
                  <a:schemeClr val="accent1"/>
                </a:solidFill>
                <a:latin typeface="Century Gothic"/>
              </a:rPr>
              <a:t>Whose</a:t>
            </a:r>
            <a:r>
              <a:rPr lang="en-US" sz="4000" b="1" strike="noStrike" spc="-1" dirty="0">
                <a:solidFill>
                  <a:schemeClr val="tx1"/>
                </a:solidFill>
                <a:latin typeface="Century Gothic"/>
              </a:rPr>
              <a:t> Responsibility to Fix?</a:t>
            </a:r>
            <a:endParaRPr lang="en-US" sz="4000" b="1" strike="noStrike" spc="-1" dirty="0">
              <a:solidFill>
                <a:schemeClr val="tx1"/>
              </a:solidFill>
              <a:latin typeface="Arial"/>
            </a:endParaRPr>
          </a:p>
        </p:txBody>
      </p:sp>
      <p:sp>
        <p:nvSpPr>
          <p:cNvPr id="674" name="PlaceHolder 2"/>
          <p:cNvSpPr>
            <a:spLocks noGrp="1"/>
          </p:cNvSpPr>
          <p:nvPr>
            <p:ph idx="4294967295"/>
          </p:nvPr>
        </p:nvSpPr>
        <p:spPr>
          <a:xfrm>
            <a:off x="0" y="2073275"/>
            <a:ext cx="7264400" cy="3508375"/>
          </a:xfrm>
          <a:prstGeom prst="rect">
            <a:avLst/>
          </a:prstGeom>
          <a:noFill/>
          <a:ln w="0">
            <a:noFill/>
          </a:ln>
        </p:spPr>
        <p:txBody>
          <a:bodyPr lIns="90000" tIns="45000" rIns="90000" bIns="45000" anchor="t">
            <a:noAutofit/>
          </a:bodyPr>
          <a:lstStyle/>
          <a:p>
            <a:pPr marL="68760" indent="0">
              <a:lnSpc>
                <a:spcPct val="100000"/>
              </a:lnSpc>
              <a:spcBef>
                <a:spcPts val="479"/>
              </a:spcBef>
              <a:buClr>
                <a:srgbClr val="94C600"/>
              </a:buClr>
              <a:buSzPct val="76000"/>
              <a:buNone/>
            </a:pPr>
            <a:r>
              <a:rPr lang="en-US" sz="2400" b="0" strike="noStrike" spc="-1" dirty="0">
                <a:solidFill>
                  <a:srgbClr val="3E3D2D"/>
                </a:solidFill>
                <a:latin typeface="Century Gothic"/>
              </a:rPr>
              <a:t>Generally always the </a:t>
            </a:r>
            <a:r>
              <a:rPr lang="en-US" sz="2400" b="1" strike="noStrike" spc="-1" dirty="0">
                <a:solidFill>
                  <a:srgbClr val="3E3D2D"/>
                </a:solidFill>
                <a:latin typeface="Century Gothic"/>
              </a:rPr>
              <a:t>landlord’s</a:t>
            </a:r>
            <a:r>
              <a:rPr lang="en-US" sz="2400" b="0" strike="noStrike" spc="-1" dirty="0">
                <a:solidFill>
                  <a:srgbClr val="3E3D2D"/>
                </a:solidFill>
                <a:latin typeface="Century Gothic"/>
              </a:rPr>
              <a:t> obligation to fix conditions mentioned above.</a:t>
            </a:r>
            <a:endParaRPr lang="en-US" sz="2400" spc="-1" dirty="0">
              <a:latin typeface="Arial"/>
            </a:endParaRPr>
          </a:p>
          <a:p>
            <a:pPr marL="68760" indent="0">
              <a:lnSpc>
                <a:spcPct val="100000"/>
              </a:lnSpc>
              <a:spcBef>
                <a:spcPts val="479"/>
              </a:spcBef>
              <a:buClr>
                <a:srgbClr val="94C600"/>
              </a:buClr>
              <a:buSzPct val="76000"/>
              <a:buNone/>
            </a:pPr>
            <a:endParaRPr lang="en-US" sz="2400" b="0" strike="noStrike" spc="-1" dirty="0">
              <a:solidFill>
                <a:srgbClr val="3E3D2D"/>
              </a:solidFill>
              <a:latin typeface="Arial"/>
            </a:endParaRPr>
          </a:p>
          <a:p>
            <a:pPr marL="68760" indent="0">
              <a:lnSpc>
                <a:spcPct val="100000"/>
              </a:lnSpc>
              <a:spcBef>
                <a:spcPts val="479"/>
              </a:spcBef>
              <a:buClr>
                <a:srgbClr val="94C600"/>
              </a:buClr>
              <a:buSzPct val="76000"/>
              <a:buNone/>
            </a:pPr>
            <a:r>
              <a:rPr lang="en-US" sz="2000" b="0" strike="noStrike" spc="-1" dirty="0">
                <a:solidFill>
                  <a:srgbClr val="3E3D2D"/>
                </a:solidFill>
                <a:latin typeface="Century Gothic"/>
              </a:rPr>
              <a:t>Exception for single family homes in certain circumstances where there is a:</a:t>
            </a:r>
            <a:endParaRPr lang="en-US" sz="2000" b="0" strike="noStrike" spc="-1" dirty="0">
              <a:latin typeface="Arial"/>
            </a:endParaRPr>
          </a:p>
          <a:p>
            <a:pPr marL="1296000" lvl="2" indent="-288000">
              <a:lnSpc>
                <a:spcPct val="100000"/>
              </a:lnSpc>
              <a:spcBef>
                <a:spcPts val="850"/>
              </a:spcBef>
              <a:buClr>
                <a:srgbClr val="000000"/>
              </a:buClr>
              <a:buSzPct val="45000"/>
              <a:buFont typeface="Wingdings" charset="2"/>
              <a:buChar char=""/>
            </a:pPr>
            <a:r>
              <a:rPr lang="en-US" sz="1800" b="0" strike="noStrike" spc="-1" dirty="0">
                <a:solidFill>
                  <a:srgbClr val="3E3D2D"/>
                </a:solidFill>
                <a:latin typeface="Century Gothic"/>
              </a:rPr>
              <a:t>Separate written agreement that tenant will fix, and</a:t>
            </a:r>
            <a:endParaRPr lang="en-US" sz="1800" b="0" strike="noStrike" spc="-1" dirty="0">
              <a:latin typeface="Arial"/>
            </a:endParaRPr>
          </a:p>
          <a:p>
            <a:pPr marL="1296000" lvl="2" indent="-288000">
              <a:lnSpc>
                <a:spcPct val="100000"/>
              </a:lnSpc>
              <a:spcBef>
                <a:spcPts val="850"/>
              </a:spcBef>
              <a:buClr>
                <a:srgbClr val="000000"/>
              </a:buClr>
              <a:buSzPct val="45000"/>
              <a:buFont typeface="Wingdings" charset="2"/>
              <a:buChar char=""/>
            </a:pPr>
            <a:r>
              <a:rPr lang="en-US" sz="1800" b="0" strike="noStrike" spc="-1" dirty="0">
                <a:solidFill>
                  <a:srgbClr val="3E3D2D"/>
                </a:solidFill>
                <a:latin typeface="Century Gothic"/>
              </a:rPr>
              <a:t>Tenant has adequate skills to fix the condition, and</a:t>
            </a:r>
            <a:endParaRPr lang="en-US" sz="1800" spc="-1" dirty="0">
              <a:solidFill>
                <a:srgbClr val="3E3D2D"/>
              </a:solidFill>
              <a:latin typeface="Arial"/>
            </a:endParaRPr>
          </a:p>
          <a:p>
            <a:pPr marL="1296000" lvl="2" indent="-288000">
              <a:lnSpc>
                <a:spcPct val="100000"/>
              </a:lnSpc>
              <a:spcBef>
                <a:spcPts val="850"/>
              </a:spcBef>
              <a:buClr>
                <a:srgbClr val="000000"/>
              </a:buClr>
              <a:buSzPct val="45000"/>
              <a:buFont typeface="Wingdings" charset="2"/>
              <a:buChar char=""/>
            </a:pPr>
            <a:r>
              <a:rPr lang="en-US" sz="1800" b="0" strike="noStrike" spc="-1" dirty="0">
                <a:solidFill>
                  <a:srgbClr val="3E3D2D"/>
                </a:solidFill>
                <a:latin typeface="Century Gothic"/>
              </a:rPr>
              <a:t>The tenant will not have to do anything that would endanger their health or safety</a:t>
            </a:r>
          </a:p>
        </p:txBody>
      </p:sp>
      <p:pic>
        <p:nvPicPr>
          <p:cNvPr id="5" name="Picture 4">
            <a:extLst>
              <a:ext uri="{FF2B5EF4-FFF2-40B4-BE49-F238E27FC236}">
                <a16:creationId xmlns:a16="http://schemas.microsoft.com/office/drawing/2014/main" id="{365E60EF-3CC9-4FCB-945A-071840BF4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813" y="357641"/>
            <a:ext cx="1620296" cy="162029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9232BB-7895-A8EC-CCF3-27FA34674B8A}"/>
              </a:ext>
            </a:extLst>
          </p:cNvPr>
          <p:cNvSpPr>
            <a:spLocks noGrp="1"/>
          </p:cNvSpPr>
          <p:nvPr>
            <p:ph type="sldNum" sz="quarter" idx="12"/>
          </p:nvPr>
        </p:nvSpPr>
        <p:spPr/>
        <p:txBody>
          <a:bodyPr/>
          <a:lstStyle/>
          <a:p>
            <a:fld id="{4FAB73BC-B049-4115-A692-8D63A059BFB8}" type="slidenum">
              <a:rPr lang="en-US" smtClean="0"/>
              <a:t>41</a:t>
            </a:fld>
            <a:endParaRPr lang="en-US" dirty="0"/>
          </a:p>
        </p:txBody>
      </p:sp>
      <p:sp>
        <p:nvSpPr>
          <p:cNvPr id="675" name="PlaceHolder 1"/>
          <p:cNvSpPr>
            <a:spLocks noGrp="1"/>
          </p:cNvSpPr>
          <p:nvPr>
            <p:ph type="title" idx="4294967295"/>
          </p:nvPr>
        </p:nvSpPr>
        <p:spPr>
          <a:xfrm>
            <a:off x="0" y="1027113"/>
            <a:ext cx="9144000" cy="660400"/>
          </a:xfrm>
          <a:prstGeom prst="rect">
            <a:avLst/>
          </a:prstGeom>
          <a:solidFill>
            <a:schemeClr val="bg2"/>
          </a:solidFill>
          <a:ln w="0">
            <a:noFill/>
          </a:ln>
        </p:spPr>
        <p:txBody>
          <a:bodyPr lIns="90000" tIns="45000" rIns="90000" bIns="45000" anchor="b">
            <a:noAutofit/>
          </a:bodyPr>
          <a:lstStyle/>
          <a:p>
            <a:pPr algn="ctr">
              <a:lnSpc>
                <a:spcPct val="100000"/>
              </a:lnSpc>
              <a:buNone/>
            </a:pPr>
            <a:r>
              <a:rPr lang="en-US" sz="4000" b="1" strike="noStrike" spc="-1" dirty="0">
                <a:solidFill>
                  <a:schemeClr val="tx1"/>
                </a:solidFill>
                <a:latin typeface="Century Gothic"/>
              </a:rPr>
              <a:t>What should a tenant do?</a:t>
            </a:r>
            <a:endParaRPr lang="en-US" sz="4000" b="1" strike="noStrike" spc="-1" dirty="0">
              <a:solidFill>
                <a:schemeClr val="tx1"/>
              </a:solidFill>
              <a:latin typeface="Arial"/>
            </a:endParaRPr>
          </a:p>
        </p:txBody>
      </p:sp>
      <p:sp>
        <p:nvSpPr>
          <p:cNvPr id="676" name="PlaceHolder 2"/>
          <p:cNvSpPr>
            <a:spLocks noGrp="1"/>
          </p:cNvSpPr>
          <p:nvPr>
            <p:ph idx="4294967295"/>
          </p:nvPr>
        </p:nvSpPr>
        <p:spPr>
          <a:xfrm>
            <a:off x="1949450" y="1852613"/>
            <a:ext cx="7194550" cy="3619500"/>
          </a:xfrm>
          <a:prstGeom prst="rect">
            <a:avLst/>
          </a:prstGeom>
          <a:noFill/>
          <a:ln w="0">
            <a:noFill/>
          </a:ln>
        </p:spPr>
        <p:txBody>
          <a:bodyPr lIns="90000" tIns="45000" rIns="90000" bIns="45000" anchor="t">
            <a:noAutofit/>
          </a:bodyPr>
          <a:lstStyle/>
          <a:p>
            <a:pPr marL="68760" indent="0">
              <a:lnSpc>
                <a:spcPct val="100000"/>
              </a:lnSpc>
              <a:spcBef>
                <a:spcPts val="479"/>
              </a:spcBef>
              <a:buClr>
                <a:srgbClr val="94C600"/>
              </a:buClr>
              <a:buSzPct val="76000"/>
              <a:buNone/>
            </a:pPr>
            <a:r>
              <a:rPr lang="en-US" sz="2200" b="1" strike="noStrike" spc="-1" dirty="0">
                <a:solidFill>
                  <a:srgbClr val="3E3D2D"/>
                </a:solidFill>
                <a:latin typeface="Century Gothic"/>
              </a:rPr>
              <a:t>Provide notice to your landlord</a:t>
            </a:r>
            <a:endParaRPr lang="en-US" sz="2200" b="0" strike="noStrike" spc="-1" dirty="0">
              <a:latin typeface="Arial"/>
            </a:endParaRPr>
          </a:p>
          <a:p>
            <a:pPr marL="864000" lvl="1" indent="-324000">
              <a:lnSpc>
                <a:spcPct val="100000"/>
              </a:lnSpc>
              <a:spcBef>
                <a:spcPts val="1134"/>
              </a:spcBef>
              <a:buClr>
                <a:srgbClr val="000000"/>
              </a:buClr>
              <a:buSzPct val="75000"/>
              <a:buFont typeface="Symbol"/>
              <a:buChar char=""/>
            </a:pPr>
            <a:r>
              <a:rPr lang="en-US" sz="1800" b="0" strike="noStrike" spc="-1" dirty="0">
                <a:solidFill>
                  <a:srgbClr val="3E3D2D"/>
                </a:solidFill>
                <a:latin typeface="Century Gothic"/>
              </a:rPr>
              <a:t>Always should be in writing</a:t>
            </a:r>
            <a:r>
              <a:rPr lang="en-US" sz="1800" spc="-1" dirty="0">
                <a:solidFill>
                  <a:srgbClr val="3E3D2D"/>
                </a:solidFill>
                <a:latin typeface="Century Gothic"/>
              </a:rPr>
              <a:t> using whatever method your landlord normally communicates with you.</a:t>
            </a:r>
            <a:endParaRPr lang="en-US" sz="1800" b="0" strike="noStrike" spc="-1" dirty="0">
              <a:solidFill>
                <a:srgbClr val="3E3D2D"/>
              </a:solidFill>
              <a:latin typeface="Century Gothic"/>
            </a:endParaRPr>
          </a:p>
          <a:p>
            <a:pPr marL="864000" lvl="1" indent="-324000">
              <a:lnSpc>
                <a:spcPct val="100000"/>
              </a:lnSpc>
              <a:spcBef>
                <a:spcPts val="1134"/>
              </a:spcBef>
              <a:buClr>
                <a:srgbClr val="000000"/>
              </a:buClr>
              <a:buSzPct val="75000"/>
              <a:buFont typeface="Symbol"/>
              <a:buChar char=""/>
            </a:pPr>
            <a:r>
              <a:rPr lang="en-US" sz="1800" b="0" strike="noStrike" spc="-1" dirty="0">
                <a:solidFill>
                  <a:srgbClr val="3E3D2D"/>
                </a:solidFill>
                <a:latin typeface="Century Gothic"/>
              </a:rPr>
              <a:t>Describe the condition and use pictures if helpful.</a:t>
            </a:r>
            <a:endParaRPr lang="en-US" sz="1800" b="0" strike="noStrike" spc="-1" dirty="0">
              <a:latin typeface="Arial"/>
            </a:endParaRPr>
          </a:p>
          <a:p>
            <a:pPr marL="864000" lvl="1" indent="-324000">
              <a:lnSpc>
                <a:spcPct val="100000"/>
              </a:lnSpc>
              <a:spcBef>
                <a:spcPts val="1134"/>
              </a:spcBef>
              <a:buClr>
                <a:srgbClr val="000000"/>
              </a:buClr>
              <a:buSzPct val="75000"/>
              <a:buFont typeface="Symbol"/>
              <a:buChar char=""/>
            </a:pPr>
            <a:r>
              <a:rPr lang="en-US" sz="1800" b="0" strike="noStrike" spc="-1" dirty="0">
                <a:solidFill>
                  <a:srgbClr val="3E3D2D"/>
                </a:solidFill>
                <a:latin typeface="Century Gothic"/>
              </a:rPr>
              <a:t>Give the landlord permission to enter the property.</a:t>
            </a:r>
            <a:endParaRPr lang="en-US" sz="1800" b="0" strike="noStrike" spc="-1" dirty="0">
              <a:latin typeface="Arial"/>
            </a:endParaRPr>
          </a:p>
          <a:p>
            <a:pPr marL="864000" lvl="1" indent="-324000">
              <a:lnSpc>
                <a:spcPct val="100000"/>
              </a:lnSpc>
              <a:spcBef>
                <a:spcPts val="1134"/>
              </a:spcBef>
              <a:buClr>
                <a:srgbClr val="000000"/>
              </a:buClr>
              <a:buSzPct val="75000"/>
              <a:buFont typeface="Symbol"/>
              <a:buChar char=""/>
            </a:pPr>
            <a:r>
              <a:rPr lang="en-US" sz="1800" b="0" strike="noStrike" spc="-1" dirty="0">
                <a:solidFill>
                  <a:srgbClr val="3E3D2D"/>
                </a:solidFill>
                <a:latin typeface="Century Gothic"/>
              </a:rPr>
              <a:t>Tell the landlord what steps you will take if the landlord does not take action.</a:t>
            </a:r>
            <a:endParaRPr lang="en-US" sz="1800" b="0" strike="noStrike" spc="-1" dirty="0">
              <a:latin typeface="Arial"/>
            </a:endParaRPr>
          </a:p>
          <a:p>
            <a:pPr marL="864000" lvl="1" indent="-324000">
              <a:lnSpc>
                <a:spcPct val="100000"/>
              </a:lnSpc>
              <a:spcBef>
                <a:spcPts val="1134"/>
              </a:spcBef>
              <a:buClr>
                <a:srgbClr val="000000"/>
              </a:buClr>
              <a:buSzPct val="75000"/>
              <a:buFont typeface="Symbol"/>
              <a:buChar char=""/>
            </a:pPr>
            <a:r>
              <a:rPr lang="en-US" sz="1800" b="0" strike="noStrike" spc="-1" dirty="0">
                <a:solidFill>
                  <a:srgbClr val="3E3D2D"/>
                </a:solidFill>
                <a:latin typeface="Century Gothic"/>
              </a:rPr>
              <a:t>Do NOT try and fix the condition yourself (unless there is a written agreement with the landlord to do so)</a:t>
            </a:r>
            <a:endParaRPr lang="en-US" sz="1800" b="0" strike="noStrike" spc="-1" dirty="0">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B45E53-7AEF-210D-8D7D-7DABF8CB4127}"/>
              </a:ext>
            </a:extLst>
          </p:cNvPr>
          <p:cNvSpPr>
            <a:spLocks noGrp="1"/>
          </p:cNvSpPr>
          <p:nvPr>
            <p:ph type="sldNum" sz="quarter" idx="12"/>
          </p:nvPr>
        </p:nvSpPr>
        <p:spPr/>
        <p:txBody>
          <a:bodyPr/>
          <a:lstStyle/>
          <a:p>
            <a:fld id="{4FAB73BC-B049-4115-A692-8D63A059BFB8}" type="slidenum">
              <a:rPr lang="en-US" smtClean="0"/>
              <a:t>42</a:t>
            </a:fld>
            <a:endParaRPr lang="en-US" dirty="0"/>
          </a:p>
        </p:txBody>
      </p:sp>
      <p:sp>
        <p:nvSpPr>
          <p:cNvPr id="677" name="PlaceHolder 1"/>
          <p:cNvSpPr>
            <a:spLocks noGrp="1"/>
          </p:cNvSpPr>
          <p:nvPr>
            <p:ph type="title" idx="4294967295"/>
          </p:nvPr>
        </p:nvSpPr>
        <p:spPr>
          <a:xfrm>
            <a:off x="0" y="1027113"/>
            <a:ext cx="9144000" cy="620712"/>
          </a:xfrm>
          <a:prstGeom prst="rect">
            <a:avLst/>
          </a:prstGeom>
          <a:solidFill>
            <a:schemeClr val="bg2"/>
          </a:solidFill>
          <a:ln w="0">
            <a:noFill/>
          </a:ln>
        </p:spPr>
        <p:txBody>
          <a:bodyPr lIns="90000" tIns="45000" rIns="90000" bIns="45000" anchor="b">
            <a:normAutofit fontScale="90000"/>
          </a:bodyPr>
          <a:lstStyle/>
          <a:p>
            <a:pPr algn="ctr">
              <a:lnSpc>
                <a:spcPct val="100000"/>
              </a:lnSpc>
              <a:buNone/>
            </a:pPr>
            <a:r>
              <a:rPr lang="en-US" sz="4000" b="1" strike="noStrike" spc="-1" dirty="0">
                <a:solidFill>
                  <a:schemeClr val="tx1"/>
                </a:solidFill>
                <a:latin typeface="Century Gothic"/>
              </a:rPr>
              <a:t>What should a landlord do?</a:t>
            </a:r>
            <a:endParaRPr lang="en-US" sz="4000" b="1" strike="noStrike" spc="-1" dirty="0">
              <a:solidFill>
                <a:schemeClr val="tx1"/>
              </a:solidFill>
              <a:latin typeface="Arial"/>
            </a:endParaRPr>
          </a:p>
        </p:txBody>
      </p:sp>
      <p:sp>
        <p:nvSpPr>
          <p:cNvPr id="678" name="PlaceHolder 2"/>
          <p:cNvSpPr>
            <a:spLocks noGrp="1"/>
          </p:cNvSpPr>
          <p:nvPr>
            <p:ph idx="4294967295"/>
          </p:nvPr>
        </p:nvSpPr>
        <p:spPr>
          <a:xfrm>
            <a:off x="0" y="1941513"/>
            <a:ext cx="6778625" cy="3889375"/>
          </a:xfrm>
          <a:prstGeom prst="rect">
            <a:avLst/>
          </a:prstGeom>
          <a:noFill/>
          <a:ln w="0">
            <a:noFill/>
          </a:ln>
        </p:spPr>
        <p:txBody>
          <a:bodyPr lIns="90000" tIns="45000" rIns="90000" bIns="45000" anchor="t">
            <a:noAutofit/>
          </a:bodyPr>
          <a:lstStyle/>
          <a:p>
            <a:pPr marL="525960" indent="-457200">
              <a:lnSpc>
                <a:spcPct val="100000"/>
              </a:lnSpc>
              <a:spcBef>
                <a:spcPts val="479"/>
              </a:spcBef>
              <a:buFont typeface="+mj-lt"/>
              <a:buAutoNum type="arabicPeriod"/>
            </a:pPr>
            <a:r>
              <a:rPr lang="en-US" sz="2400" b="0" strike="noStrike" spc="-1" dirty="0">
                <a:solidFill>
                  <a:srgbClr val="3E3D2D"/>
                </a:solidFill>
                <a:latin typeface="Century Gothic"/>
              </a:rPr>
              <a:t>Respond to tenant’s notice within 24 hours to tell them what steps you will take to fix.</a:t>
            </a:r>
            <a:endParaRPr lang="en-US" sz="2400" b="0" strike="noStrike" spc="-1" dirty="0">
              <a:latin typeface="Arial"/>
            </a:endParaRPr>
          </a:p>
          <a:p>
            <a:pPr marL="525960" indent="-457200">
              <a:lnSpc>
                <a:spcPct val="100000"/>
              </a:lnSpc>
              <a:spcBef>
                <a:spcPts val="479"/>
              </a:spcBef>
              <a:buFont typeface="+mj-lt"/>
              <a:buAutoNum type="arabicPeriod"/>
            </a:pPr>
            <a:r>
              <a:rPr lang="en-US" sz="2400" b="0" strike="noStrike" spc="-1" dirty="0">
                <a:solidFill>
                  <a:srgbClr val="3E3D2D"/>
                </a:solidFill>
                <a:latin typeface="Century Gothic"/>
              </a:rPr>
              <a:t>Begin to take action to fix the conditions as soon as possible.</a:t>
            </a:r>
            <a:endParaRPr lang="en-US" sz="2400" b="0" strike="noStrike" spc="-1" dirty="0">
              <a:latin typeface="Arial"/>
            </a:endParaRPr>
          </a:p>
          <a:p>
            <a:pPr marL="648000" lvl="2" indent="-216000">
              <a:lnSpc>
                <a:spcPct val="100000"/>
              </a:lnSpc>
              <a:spcBef>
                <a:spcPts val="850"/>
              </a:spcBef>
              <a:buClr>
                <a:srgbClr val="000000"/>
              </a:buClr>
              <a:buSzPct val="45000"/>
              <a:buFont typeface="Wingdings" charset="2"/>
              <a:buChar char=""/>
            </a:pPr>
            <a:r>
              <a:rPr lang="en-US" sz="1800" b="0" strike="noStrike" spc="-1" dirty="0">
                <a:solidFill>
                  <a:srgbClr val="3E3D2D"/>
                </a:solidFill>
                <a:latin typeface="Century Gothic"/>
              </a:rPr>
              <a:t>If the condition is threatening the health of the tenant, within 24 hours. If it is a condition listed above, within </a:t>
            </a:r>
            <a:r>
              <a:rPr lang="en-US" sz="1800" spc="-1" dirty="0">
                <a:solidFill>
                  <a:srgbClr val="3E3D2D"/>
                </a:solidFill>
                <a:latin typeface="Century Gothic"/>
              </a:rPr>
              <a:t>72</a:t>
            </a:r>
            <a:r>
              <a:rPr lang="en-US" sz="1800" b="0" strike="noStrike" spc="-1" dirty="0">
                <a:solidFill>
                  <a:srgbClr val="3E3D2D"/>
                </a:solidFill>
                <a:latin typeface="Century Gothic"/>
              </a:rPr>
              <a:t> hours.</a:t>
            </a:r>
            <a:endParaRPr lang="en-US" sz="1800" b="0" strike="noStrike" spc="-1" dirty="0">
              <a:latin typeface="Arial"/>
            </a:endParaRPr>
          </a:p>
          <a:p>
            <a:pPr marL="648000" lvl="2" indent="-216000">
              <a:lnSpc>
                <a:spcPct val="100000"/>
              </a:lnSpc>
              <a:spcBef>
                <a:spcPts val="850"/>
              </a:spcBef>
              <a:buClr>
                <a:srgbClr val="000000"/>
              </a:buClr>
              <a:buSzPct val="45000"/>
              <a:buFont typeface="Wingdings" charset="2"/>
              <a:buChar char=""/>
            </a:pPr>
            <a:r>
              <a:rPr lang="en-US" sz="1800" b="0" strike="noStrike" spc="-1" dirty="0">
                <a:solidFill>
                  <a:srgbClr val="3E3D2D"/>
                </a:solidFill>
                <a:latin typeface="Century Gothic"/>
              </a:rPr>
              <a:t>If the tenant’s health is threatened, provide another place for the tenant to stay.</a:t>
            </a:r>
            <a:endParaRPr lang="en-US" sz="1800" b="0" strike="noStrike" spc="-1" dirty="0">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D2FF5-20DB-72A4-ADB2-37D55DA40437}"/>
              </a:ext>
            </a:extLst>
          </p:cNvPr>
          <p:cNvSpPr>
            <a:spLocks noGrp="1"/>
          </p:cNvSpPr>
          <p:nvPr>
            <p:ph type="sldNum" sz="quarter" idx="12"/>
          </p:nvPr>
        </p:nvSpPr>
        <p:spPr/>
        <p:txBody>
          <a:bodyPr/>
          <a:lstStyle/>
          <a:p>
            <a:fld id="{4FAB73BC-B049-4115-A692-8D63A059BFB8}" type="slidenum">
              <a:rPr lang="en-US" smtClean="0"/>
              <a:t>43</a:t>
            </a:fld>
            <a:endParaRPr lang="en-US" dirty="0"/>
          </a:p>
        </p:txBody>
      </p:sp>
      <p:sp>
        <p:nvSpPr>
          <p:cNvPr id="679" name="PlaceHolder 1"/>
          <p:cNvSpPr>
            <a:spLocks noGrp="1"/>
          </p:cNvSpPr>
          <p:nvPr>
            <p:ph type="title" idx="4294967295"/>
          </p:nvPr>
        </p:nvSpPr>
        <p:spPr>
          <a:xfrm>
            <a:off x="0" y="573088"/>
            <a:ext cx="9144000" cy="712787"/>
          </a:xfrm>
          <a:prstGeom prst="rect">
            <a:avLst/>
          </a:prstGeom>
          <a:solidFill>
            <a:schemeClr val="accent5">
              <a:lumMod val="60000"/>
              <a:lumOff val="40000"/>
            </a:schemeClr>
          </a:solid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   Tenant’s Remedies</a:t>
            </a:r>
            <a:endParaRPr lang="en-US" sz="4000" b="1" strike="noStrike" spc="-1" dirty="0">
              <a:solidFill>
                <a:schemeClr val="tx1"/>
              </a:solidFill>
              <a:latin typeface="Arial"/>
            </a:endParaRPr>
          </a:p>
        </p:txBody>
      </p:sp>
      <p:sp>
        <p:nvSpPr>
          <p:cNvPr id="680" name="Content Placeholder 12"/>
          <p:cNvSpPr/>
          <p:nvPr/>
        </p:nvSpPr>
        <p:spPr>
          <a:xfrm>
            <a:off x="190919" y="1407070"/>
            <a:ext cx="4692580" cy="461213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432000" indent="-324000">
              <a:lnSpc>
                <a:spcPct val="100000"/>
              </a:lnSpc>
              <a:spcBef>
                <a:spcPts val="1417"/>
              </a:spcBef>
              <a:buClr>
                <a:srgbClr val="000000"/>
              </a:buClr>
              <a:buFont typeface="StarSymbol"/>
              <a:buAutoNum type="arabicParenR"/>
            </a:pPr>
            <a:r>
              <a:rPr lang="en-US" sz="2400" b="1" strike="noStrike" spc="-1" dirty="0">
                <a:solidFill>
                  <a:schemeClr val="accent2"/>
                </a:solidFill>
                <a:latin typeface="Century Gothic"/>
              </a:rPr>
              <a:t>End the lease agreement and move out.</a:t>
            </a:r>
            <a:endParaRPr lang="en-US" sz="2400" b="1" strike="noStrike" spc="-1" dirty="0">
              <a:solidFill>
                <a:schemeClr val="accent2"/>
              </a:solidFill>
              <a:latin typeface="Arial"/>
            </a:endParaRPr>
          </a:p>
          <a:p>
            <a:pPr marL="648000" lvl="2" indent="-216000">
              <a:lnSpc>
                <a:spcPct val="100000"/>
              </a:lnSpc>
              <a:spcBef>
                <a:spcPts val="850"/>
              </a:spcBef>
              <a:buClr>
                <a:srgbClr val="000000"/>
              </a:buClr>
              <a:buSzPct val="45000"/>
              <a:buFont typeface="Wingdings" charset="2"/>
              <a:buChar char=""/>
            </a:pPr>
            <a:r>
              <a:rPr lang="en-US" b="0" strike="noStrike" spc="-1" dirty="0">
                <a:solidFill>
                  <a:srgbClr val="3E3D2D"/>
                </a:solidFill>
                <a:latin typeface="Century Gothic"/>
              </a:rPr>
              <a:t>Must give your landlord at least 5 business days to begin fixing after you gave notice.</a:t>
            </a:r>
            <a:endParaRPr lang="en-US" b="0" strike="noStrike" spc="-1" dirty="0">
              <a:latin typeface="Arial"/>
            </a:endParaRPr>
          </a:p>
          <a:p>
            <a:pPr marL="432000" indent="-324000">
              <a:lnSpc>
                <a:spcPct val="100000"/>
              </a:lnSpc>
              <a:spcBef>
                <a:spcPts val="1417"/>
              </a:spcBef>
              <a:buClr>
                <a:srgbClr val="000000"/>
              </a:buClr>
              <a:buFont typeface="StarSymbol"/>
              <a:buAutoNum type="arabicParenR"/>
            </a:pPr>
            <a:r>
              <a:rPr lang="en-US" sz="2400" b="1" strike="noStrike" spc="-1" dirty="0">
                <a:solidFill>
                  <a:schemeClr val="tx2"/>
                </a:solidFill>
                <a:latin typeface="Century Gothic"/>
              </a:rPr>
              <a:t>Get a court order requiring your landlord to fix the condition and/or compensate the tenant.</a:t>
            </a:r>
            <a:endParaRPr lang="en-US" sz="2400" b="1" strike="noStrike" spc="-1" dirty="0">
              <a:solidFill>
                <a:schemeClr val="tx2"/>
              </a:solidFill>
              <a:latin typeface="Arial"/>
            </a:endParaRPr>
          </a:p>
          <a:p>
            <a:pPr marL="432000" indent="-324000">
              <a:lnSpc>
                <a:spcPct val="100000"/>
              </a:lnSpc>
              <a:spcBef>
                <a:spcPts val="1417"/>
              </a:spcBef>
              <a:buClr>
                <a:srgbClr val="000000"/>
              </a:buClr>
              <a:buFont typeface="StarSymbol"/>
              <a:buAutoNum type="arabicParenR"/>
            </a:pPr>
            <a:r>
              <a:rPr lang="en-US" sz="2400" b="1" strike="noStrike" spc="-1" dirty="0">
                <a:solidFill>
                  <a:schemeClr val="bg2">
                    <a:lumMod val="50000"/>
                  </a:schemeClr>
                </a:solidFill>
                <a:latin typeface="Century Gothic"/>
              </a:rPr>
              <a:t>Deduct the cost of fixing the condition from the monthly rent.</a:t>
            </a:r>
            <a:endParaRPr lang="en-US" sz="2400" b="1" strike="noStrike" spc="-1" dirty="0">
              <a:solidFill>
                <a:schemeClr val="bg2">
                  <a:lumMod val="50000"/>
                </a:schemeClr>
              </a:solidFill>
              <a:latin typeface="Arial"/>
            </a:endParaRPr>
          </a:p>
        </p:txBody>
      </p:sp>
      <p:sp>
        <p:nvSpPr>
          <p:cNvPr id="681" name="Rectangle: Rounded Corners 680"/>
          <p:cNvSpPr/>
          <p:nvPr/>
        </p:nvSpPr>
        <p:spPr>
          <a:xfrm>
            <a:off x="5029199" y="1547446"/>
            <a:ext cx="3763109" cy="4471754"/>
          </a:xfrm>
          <a:prstGeom prst="roundRect">
            <a:avLst>
              <a:gd name="adj" fmla="val 10000"/>
            </a:avLst>
          </a:prstGeom>
          <a:solidFill>
            <a:schemeClr val="accent6">
              <a:lumMod val="75000"/>
            </a:schemeClr>
          </a:solidFill>
          <a:ln>
            <a:solidFill>
              <a:srgbClr val="FFFFFF"/>
            </a:solidFill>
            <a:round/>
          </a:ln>
        </p:spPr>
        <p:style>
          <a:lnRef idx="2">
            <a:scrgbClr r="0" g="0" b="0"/>
          </a:lnRef>
          <a:fillRef idx="0">
            <a:scrgbClr r="0" g="0" b="0"/>
          </a:fillRef>
          <a:effectRef idx="0">
            <a:scrgbClr r="0" g="0" b="0"/>
          </a:effectRef>
          <a:fontRef idx="minor"/>
        </p:style>
        <p:txBody>
          <a:bodyPr lIns="100800" tIns="90720" rIns="40680" bIns="90720" numCol="1" spcCol="1440" anchor="ctr">
            <a:noAutofit/>
          </a:bodyPr>
          <a:lstStyle/>
          <a:p>
            <a:pPr marL="108000" algn="ctr">
              <a:lnSpc>
                <a:spcPct val="100000"/>
              </a:lnSpc>
              <a:spcBef>
                <a:spcPts val="1417"/>
              </a:spcBef>
              <a:buClr>
                <a:srgbClr val="000000"/>
              </a:buClr>
              <a:tabLst>
                <a:tab pos="0" algn="l"/>
              </a:tabLst>
            </a:pPr>
            <a:r>
              <a:rPr lang="en-US" sz="2000" b="0" strike="noStrike" spc="-1" dirty="0">
                <a:solidFill>
                  <a:srgbClr val="FFFFFF"/>
                </a:solidFill>
                <a:latin typeface="Century Gothic"/>
                <a:ea typeface="DejaVu Sans"/>
              </a:rPr>
              <a:t>All of these steps require that the tenant to follow specific procedures, and failure to do so can result in the tenant owing more money to their landlord. </a:t>
            </a:r>
          </a:p>
          <a:p>
            <a:pPr marL="108000" algn="ctr">
              <a:lnSpc>
                <a:spcPct val="100000"/>
              </a:lnSpc>
              <a:spcBef>
                <a:spcPts val="1417"/>
              </a:spcBef>
              <a:buClr>
                <a:srgbClr val="000000"/>
              </a:buClr>
              <a:tabLst>
                <a:tab pos="0" algn="l"/>
              </a:tabLst>
            </a:pPr>
            <a:endParaRPr lang="en-US" sz="2000" b="0" strike="noStrike" spc="-1" dirty="0">
              <a:solidFill>
                <a:srgbClr val="FFFFFF"/>
              </a:solidFill>
              <a:latin typeface="Century Gothic"/>
              <a:ea typeface="DejaVu Sans"/>
            </a:endParaRPr>
          </a:p>
          <a:p>
            <a:pPr marL="108000" algn="ctr">
              <a:lnSpc>
                <a:spcPct val="100000"/>
              </a:lnSpc>
              <a:spcBef>
                <a:spcPts val="1417"/>
              </a:spcBef>
              <a:buClr>
                <a:srgbClr val="000000"/>
              </a:buClr>
              <a:tabLst>
                <a:tab pos="0" algn="l"/>
              </a:tabLst>
            </a:pPr>
            <a:r>
              <a:rPr lang="en-US" sz="2000" b="1" strike="noStrike" spc="-1" dirty="0">
                <a:solidFill>
                  <a:srgbClr val="FFFFFF"/>
                </a:solidFill>
                <a:latin typeface="Century Gothic"/>
                <a:ea typeface="DejaVu Sans"/>
              </a:rPr>
              <a:t>It is highly recommended that the tenant contact an attorney before moving forward with these steps.</a:t>
            </a:r>
            <a:endParaRPr lang="en-US" sz="2000" b="0" strike="noStrike" spc="-1" dirty="0">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6B56B-014B-3293-02F2-3F6607977ADD}"/>
              </a:ext>
            </a:extLst>
          </p:cNvPr>
          <p:cNvSpPr>
            <a:spLocks noGrp="1"/>
          </p:cNvSpPr>
          <p:nvPr>
            <p:ph type="sldNum" sz="quarter" idx="12"/>
          </p:nvPr>
        </p:nvSpPr>
        <p:spPr/>
        <p:txBody>
          <a:bodyPr/>
          <a:lstStyle/>
          <a:p>
            <a:fld id="{4FAB73BC-B049-4115-A692-8D63A059BFB8}" type="slidenum">
              <a:rPr lang="en-US" smtClean="0"/>
              <a:t>44</a:t>
            </a:fld>
            <a:endParaRPr lang="en-US" dirty="0"/>
          </a:p>
        </p:txBody>
      </p:sp>
      <p:sp>
        <p:nvSpPr>
          <p:cNvPr id="682" name="PlaceHolder 1"/>
          <p:cNvSpPr>
            <a:spLocks noGrp="1"/>
          </p:cNvSpPr>
          <p:nvPr>
            <p:ph type="title" idx="4294967295"/>
          </p:nvPr>
        </p:nvSpPr>
        <p:spPr>
          <a:xfrm>
            <a:off x="0" y="523875"/>
            <a:ext cx="9144000" cy="731838"/>
          </a:xfrm>
          <a:prstGeom prst="rect">
            <a:avLst/>
          </a:prstGeom>
          <a:solidFill>
            <a:schemeClr val="accent5">
              <a:lumMod val="60000"/>
              <a:lumOff val="40000"/>
            </a:schemeClr>
          </a:solidFill>
          <a:ln w="0">
            <a:noFill/>
          </a:ln>
        </p:spPr>
        <p:txBody>
          <a:bodyPr lIns="90000" tIns="45000" rIns="90000" bIns="45000" anchor="b">
            <a:noAutofit/>
          </a:bodyPr>
          <a:lstStyle/>
          <a:p>
            <a:pPr algn="ctr">
              <a:lnSpc>
                <a:spcPct val="100000"/>
              </a:lnSpc>
              <a:buNone/>
            </a:pPr>
            <a:r>
              <a:rPr lang="en-US" sz="4000" b="1" strike="noStrike" spc="-1" dirty="0">
                <a:solidFill>
                  <a:schemeClr val="tx1"/>
                </a:solidFill>
                <a:latin typeface="Century Gothic"/>
              </a:rPr>
              <a:t>Tenant’s Remedies Continued…</a:t>
            </a:r>
            <a:endParaRPr lang="en-US" sz="4000" b="1" strike="noStrike" spc="-1" dirty="0">
              <a:solidFill>
                <a:schemeClr val="tx1"/>
              </a:solidFill>
              <a:latin typeface="Arial"/>
            </a:endParaRPr>
          </a:p>
        </p:txBody>
      </p:sp>
      <p:sp>
        <p:nvSpPr>
          <p:cNvPr id="683" name="Content Placeholder 13"/>
          <p:cNvSpPr/>
          <p:nvPr/>
        </p:nvSpPr>
        <p:spPr>
          <a:xfrm>
            <a:off x="864900" y="1409756"/>
            <a:ext cx="7414200" cy="81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1417"/>
              </a:spcBef>
              <a:buClr>
                <a:srgbClr val="000000"/>
              </a:buClr>
              <a:buSzPct val="45000"/>
            </a:pPr>
            <a:r>
              <a:rPr lang="en-US" sz="2400" b="0" strike="noStrike" spc="-1" dirty="0">
                <a:solidFill>
                  <a:srgbClr val="3E3D2D"/>
                </a:solidFill>
                <a:latin typeface="Century Gothic"/>
              </a:rPr>
              <a:t>The tenant can bring these conditions up as an “affirmative defense” if they are </a:t>
            </a:r>
            <a:r>
              <a:rPr lang="en-US" sz="2400" b="0" strike="noStrike" spc="-1">
                <a:solidFill>
                  <a:srgbClr val="3E3D2D"/>
                </a:solidFill>
                <a:latin typeface="Century Gothic"/>
              </a:rPr>
              <a:t>being evicted.</a:t>
            </a:r>
            <a:endParaRPr lang="en-US" sz="2400" b="0" strike="noStrike" spc="-1" dirty="0">
              <a:latin typeface="Arial"/>
            </a:endParaRPr>
          </a:p>
        </p:txBody>
      </p:sp>
      <p:pic>
        <p:nvPicPr>
          <p:cNvPr id="684" name="Picture 683"/>
          <p:cNvPicPr/>
          <p:nvPr/>
        </p:nvPicPr>
        <p:blipFill>
          <a:blip r:embed="rId3"/>
          <a:stretch/>
        </p:blipFill>
        <p:spPr>
          <a:xfrm>
            <a:off x="289249" y="2999225"/>
            <a:ext cx="4815313" cy="3321187"/>
          </a:xfrm>
          <a:prstGeom prst="rect">
            <a:avLst/>
          </a:prstGeom>
          <a:ln w="0">
            <a:noFill/>
          </a:ln>
        </p:spPr>
      </p:pic>
      <p:sp>
        <p:nvSpPr>
          <p:cNvPr id="685" name="Rectangle 684"/>
          <p:cNvSpPr/>
          <p:nvPr/>
        </p:nvSpPr>
        <p:spPr>
          <a:xfrm>
            <a:off x="5486400" y="3201119"/>
            <a:ext cx="2971440" cy="2767601"/>
          </a:xfrm>
          <a:prstGeom prst="rect">
            <a:avLst/>
          </a:prstGeom>
          <a:solidFill>
            <a:schemeClr val="tx2"/>
          </a:solidFill>
          <a:ln w="0">
            <a:noFill/>
          </a:ln>
          <a:effectLst>
            <a:outerShdw rotWithShape="0">
              <a:srgbClr val="000000"/>
            </a:outerShdw>
          </a:effectLst>
        </p:spPr>
        <p:style>
          <a:lnRef idx="0">
            <a:scrgbClr r="0" g="0" b="0"/>
          </a:lnRef>
          <a:fillRef idx="0">
            <a:scrgbClr r="0" g="0" b="0"/>
          </a:fillRef>
          <a:effectRef idx="0">
            <a:scrgbClr r="0" g="0" b="0"/>
          </a:effectRef>
          <a:fontRef idx="minor"/>
        </p:style>
        <p:txBody>
          <a:bodyPr lIns="0" tIns="0" rIns="0" bIns="0" anchor="t">
            <a:noAutofit/>
          </a:bodyPr>
          <a:lstStyle/>
          <a:p>
            <a:pPr algn="ctr">
              <a:lnSpc>
                <a:spcPct val="100000"/>
              </a:lnSpc>
              <a:spcBef>
                <a:spcPts val="1417"/>
              </a:spcBef>
              <a:buClr>
                <a:srgbClr val="000000"/>
              </a:buClr>
              <a:buSzPct val="45000"/>
            </a:pPr>
            <a:endParaRPr lang="en-US" sz="1800" b="1" strike="noStrike" spc="-1" dirty="0">
              <a:solidFill>
                <a:srgbClr val="FFFFFF"/>
              </a:solidFill>
              <a:latin typeface="Arial"/>
            </a:endParaRPr>
          </a:p>
          <a:p>
            <a:pPr algn="ctr">
              <a:lnSpc>
                <a:spcPct val="100000"/>
              </a:lnSpc>
              <a:spcBef>
                <a:spcPts val="1417"/>
              </a:spcBef>
              <a:buClr>
                <a:srgbClr val="000000"/>
              </a:buClr>
              <a:buSzPct val="45000"/>
            </a:pPr>
            <a:r>
              <a:rPr lang="en-US" sz="1800" b="1" strike="noStrike" spc="-1" dirty="0">
                <a:solidFill>
                  <a:srgbClr val="FFFFFF"/>
                </a:solidFill>
                <a:latin typeface="Arial"/>
              </a:rPr>
              <a:t>Use JDF 104</a:t>
            </a:r>
            <a:endParaRPr lang="en-US" sz="1800" b="0" strike="noStrike" spc="-1" dirty="0">
              <a:latin typeface="Arial"/>
            </a:endParaRPr>
          </a:p>
          <a:p>
            <a:pPr algn="ctr">
              <a:lnSpc>
                <a:spcPct val="100000"/>
              </a:lnSpc>
              <a:spcBef>
                <a:spcPts val="1417"/>
              </a:spcBef>
              <a:buClr>
                <a:srgbClr val="000000"/>
              </a:buClr>
              <a:buSzPct val="45000"/>
            </a:pPr>
            <a:r>
              <a:rPr lang="en-US" sz="1800" b="0" strike="noStrike" spc="-1" dirty="0">
                <a:solidFill>
                  <a:srgbClr val="FFFFFF"/>
                </a:solidFill>
                <a:latin typeface="Arial"/>
              </a:rPr>
              <a:t>The tenant may be required to deposit the amount of rent due to the landlord, depending on their income.</a:t>
            </a:r>
            <a:endParaRPr lang="en-US" sz="1800" b="0" strike="noStrike" spc="-1" dirty="0">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8" name="Picture 687"/>
          <p:cNvPicPr/>
          <p:nvPr/>
        </p:nvPicPr>
        <p:blipFill>
          <a:blip r:embed="rId3"/>
          <a:stretch/>
        </p:blipFill>
        <p:spPr>
          <a:xfrm>
            <a:off x="3104941" y="-433898"/>
            <a:ext cx="5722353" cy="2684297"/>
          </a:xfrm>
          <a:prstGeom prst="rect">
            <a:avLst/>
          </a:prstGeom>
          <a:ln w="0">
            <a:noFill/>
          </a:ln>
        </p:spPr>
      </p:pic>
      <p:sp>
        <p:nvSpPr>
          <p:cNvPr id="2" name="Slide Number Placeholder 1">
            <a:extLst>
              <a:ext uri="{FF2B5EF4-FFF2-40B4-BE49-F238E27FC236}">
                <a16:creationId xmlns:a16="http://schemas.microsoft.com/office/drawing/2014/main" id="{73684FD2-9E38-9B7B-130A-E82BCC8D3D71}"/>
              </a:ext>
            </a:extLst>
          </p:cNvPr>
          <p:cNvSpPr>
            <a:spLocks noGrp="1"/>
          </p:cNvSpPr>
          <p:nvPr>
            <p:ph type="sldNum" sz="quarter" idx="12"/>
          </p:nvPr>
        </p:nvSpPr>
        <p:spPr/>
        <p:txBody>
          <a:bodyPr/>
          <a:lstStyle/>
          <a:p>
            <a:fld id="{4FAB73BC-B049-4115-A692-8D63A059BFB8}" type="slidenum">
              <a:rPr lang="en-US" smtClean="0"/>
              <a:t>45</a:t>
            </a:fld>
            <a:endParaRPr lang="en-US" dirty="0"/>
          </a:p>
        </p:txBody>
      </p:sp>
      <p:sp>
        <p:nvSpPr>
          <p:cNvPr id="686" name="PlaceHolder 1"/>
          <p:cNvSpPr>
            <a:spLocks noGrp="1"/>
          </p:cNvSpPr>
          <p:nvPr>
            <p:ph type="title" idx="4294967295"/>
          </p:nvPr>
        </p:nvSpPr>
        <p:spPr>
          <a:xfrm>
            <a:off x="0" y="333375"/>
            <a:ext cx="3073400" cy="1143000"/>
          </a:xfrm>
          <a:prstGeom prst="rect">
            <a:avLst/>
          </a:prstGeom>
          <a:no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Landlord’s Defenses</a:t>
            </a:r>
            <a:endParaRPr lang="en-US" sz="4000" b="1" strike="noStrike" spc="-1" dirty="0">
              <a:solidFill>
                <a:schemeClr val="tx1"/>
              </a:solidFill>
              <a:latin typeface="Arial"/>
            </a:endParaRPr>
          </a:p>
        </p:txBody>
      </p:sp>
      <p:sp>
        <p:nvSpPr>
          <p:cNvPr id="687" name="PlaceHolder 2"/>
          <p:cNvSpPr>
            <a:spLocks noGrp="1"/>
          </p:cNvSpPr>
          <p:nvPr>
            <p:ph idx="4294967295"/>
          </p:nvPr>
        </p:nvSpPr>
        <p:spPr>
          <a:xfrm>
            <a:off x="0" y="2173288"/>
            <a:ext cx="8591550" cy="2860675"/>
          </a:xfrm>
          <a:prstGeom prst="rect">
            <a:avLst/>
          </a:prstGeom>
          <a:noFill/>
          <a:ln w="0">
            <a:noFill/>
          </a:ln>
        </p:spPr>
        <p:txBody>
          <a:bodyPr lIns="90000" tIns="45000" rIns="90000" bIns="45000" anchor="t">
            <a:noAutofit/>
          </a:bodyPr>
          <a:lstStyle/>
          <a:p>
            <a:pPr marL="432000" indent="-324000">
              <a:lnSpc>
                <a:spcPct val="100000"/>
              </a:lnSpc>
              <a:spcBef>
                <a:spcPts val="1417"/>
              </a:spcBef>
              <a:buClr>
                <a:srgbClr val="000000"/>
              </a:buClr>
              <a:buSzPct val="45000"/>
              <a:buFont typeface="Wingdings" charset="2"/>
              <a:buChar char=""/>
            </a:pPr>
            <a:r>
              <a:rPr lang="en-US" sz="2400" b="0" strike="noStrike" spc="-1" dirty="0">
                <a:solidFill>
                  <a:srgbClr val="3E3D2D"/>
                </a:solidFill>
                <a:latin typeface="Century Gothic"/>
              </a:rPr>
              <a:t>The tenant’s misconduct has caused the condition.</a:t>
            </a:r>
            <a:endParaRPr lang="en-US" sz="2400" b="0" strike="noStrike" spc="-1" dirty="0">
              <a:latin typeface="Arial"/>
            </a:endParaRPr>
          </a:p>
          <a:p>
            <a:pPr marL="432000" indent="-324000">
              <a:lnSpc>
                <a:spcPct val="100000"/>
              </a:lnSpc>
              <a:spcBef>
                <a:spcPts val="1417"/>
              </a:spcBef>
              <a:buClr>
                <a:srgbClr val="000000"/>
              </a:buClr>
              <a:buSzPct val="45000"/>
              <a:buFont typeface="Wingdings" charset="2"/>
              <a:buChar char=""/>
            </a:pPr>
            <a:r>
              <a:rPr lang="en-US" sz="2400" b="0" strike="noStrike" spc="-1" dirty="0">
                <a:solidFill>
                  <a:srgbClr val="3E3D2D"/>
                </a:solidFill>
                <a:latin typeface="Century Gothic"/>
              </a:rPr>
              <a:t>The tenant’s actions or inactions have prevented you from fixing the condition.</a:t>
            </a:r>
            <a:endParaRPr lang="en-US" sz="2400" b="0" strike="noStrike" spc="-1" dirty="0">
              <a:latin typeface="Arial"/>
            </a:endParaRPr>
          </a:p>
          <a:p>
            <a:pPr marL="432000" indent="-324000">
              <a:lnSpc>
                <a:spcPct val="100000"/>
              </a:lnSpc>
              <a:spcBef>
                <a:spcPts val="1417"/>
              </a:spcBef>
              <a:buClr>
                <a:srgbClr val="000000"/>
              </a:buClr>
              <a:buSzPct val="45000"/>
              <a:buFont typeface="Wingdings" charset="2"/>
              <a:buChar char=""/>
            </a:pPr>
            <a:r>
              <a:rPr lang="en-US" sz="2400" b="0" strike="noStrike" spc="-1" dirty="0">
                <a:solidFill>
                  <a:srgbClr val="3E3D2D"/>
                </a:solidFill>
                <a:latin typeface="Century Gothic"/>
              </a:rPr>
              <a:t>The condition was caused by a third party not under your control and you have done what you can to fix the condition.</a:t>
            </a:r>
            <a:endParaRPr lang="en-US" sz="2400" b="0" strike="noStrike" spc="-1" dirty="0">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PlaceHolder 1"/>
          <p:cNvSpPr>
            <a:spLocks noGrp="1"/>
          </p:cNvSpPr>
          <p:nvPr>
            <p:ph type="title" idx="4294967295"/>
          </p:nvPr>
        </p:nvSpPr>
        <p:spPr>
          <a:xfrm>
            <a:off x="3858509" y="634946"/>
            <a:ext cx="4803797" cy="1450757"/>
          </a:xfrm>
          <a:prstGeom prst="rect">
            <a:avLst/>
          </a:prstGeom>
        </p:spPr>
        <p:txBody>
          <a:bodyPr vert="horz" lIns="91440" tIns="45720" rIns="91440" bIns="45720" rtlCol="0" anchor="b">
            <a:normAutofit/>
          </a:bodyPr>
          <a:lstStyle/>
          <a:p>
            <a:r>
              <a:rPr lang="en-US" sz="4400" b="1" strike="noStrike" dirty="0">
                <a:latin typeface="Century Gothic" panose="020B0502020202020204" pitchFamily="34" charset="0"/>
              </a:rPr>
              <a:t>Warranty of Habitability Law</a:t>
            </a:r>
          </a:p>
        </p:txBody>
      </p:sp>
      <p:pic>
        <p:nvPicPr>
          <p:cNvPr id="3" name="Picture 2">
            <a:extLst>
              <a:ext uri="{FF2B5EF4-FFF2-40B4-BE49-F238E27FC236}">
                <a16:creationId xmlns:a16="http://schemas.microsoft.com/office/drawing/2014/main" id="{4D32487C-FCB5-0EA8-2898-F8BCF8ECC81C}"/>
              </a:ext>
            </a:extLst>
          </p:cNvPr>
          <p:cNvPicPr>
            <a:picLocks noChangeAspect="1"/>
          </p:cNvPicPr>
          <p:nvPr/>
        </p:nvPicPr>
        <p:blipFill>
          <a:blip r:embed="rId3"/>
          <a:stretch>
            <a:fillRect/>
          </a:stretch>
        </p:blipFill>
        <p:spPr>
          <a:xfrm>
            <a:off x="475499" y="816604"/>
            <a:ext cx="3015223" cy="2005124"/>
          </a:xfrm>
          <a:prstGeom prst="rect">
            <a:avLst/>
          </a:prstGeom>
        </p:spPr>
      </p:pic>
      <p:pic>
        <p:nvPicPr>
          <p:cNvPr id="1026" name="Picture 2" descr="Head Spinning Stock Illustrations ...">
            <a:extLst>
              <a:ext uri="{FF2B5EF4-FFF2-40B4-BE49-F238E27FC236}">
                <a16:creationId xmlns:a16="http://schemas.microsoft.com/office/drawing/2014/main" id="{C6E802AF-CC89-6FEB-6292-4BA659A767C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9558" y="3218101"/>
            <a:ext cx="2867104" cy="2476136"/>
          </a:xfrm>
          <a:prstGeom prst="rect">
            <a:avLst/>
          </a:prstGeom>
          <a:noFill/>
          <a:extLst>
            <a:ext uri="{909E8E84-426E-40DD-AFC4-6F175D3DCCD1}">
              <a14:hiddenFill xmlns:a14="http://schemas.microsoft.com/office/drawing/2010/main">
                <a:solidFill>
                  <a:srgbClr val="FFFFFF"/>
                </a:solidFill>
              </a14:hiddenFill>
            </a:ext>
          </a:extLst>
        </p:spPr>
      </p:pic>
      <p:sp>
        <p:nvSpPr>
          <p:cNvPr id="671" name="PlaceHolder 2"/>
          <p:cNvSpPr>
            <a:spLocks noGrp="1"/>
          </p:cNvSpPr>
          <p:nvPr>
            <p:ph idx="4294967295"/>
          </p:nvPr>
        </p:nvSpPr>
        <p:spPr>
          <a:xfrm>
            <a:off x="3858509" y="2206936"/>
            <a:ext cx="4803797" cy="4126894"/>
          </a:xfrm>
          <a:prstGeom prst="rect">
            <a:avLst/>
          </a:prstGeom>
        </p:spPr>
        <p:txBody>
          <a:bodyPr vert="horz" lIns="0" tIns="45720" rIns="0" bIns="45720" rtlCol="0">
            <a:normAutofit lnSpcReduction="10000"/>
          </a:bodyPr>
          <a:lstStyle/>
          <a:p>
            <a:pPr marL="0" marR="0" indent="0">
              <a:spcAft>
                <a:spcPts val="1800"/>
              </a:spcAft>
              <a:buFont typeface="Calibri" panose="020F0502020204030204" pitchFamily="34" charset="0"/>
              <a:buNone/>
            </a:pPr>
            <a:r>
              <a:rPr lang="en-US" sz="1800" b="1" u="none" strike="noStrike" spc="-1" dirty="0">
                <a:effectLst/>
                <a:latin typeface="Century Gothic" panose="020B0502020202020204" pitchFamily="34" charset="0"/>
              </a:rPr>
              <a:t>Lots of Changes as of May 3, 2024</a:t>
            </a:r>
            <a:endParaRPr lang="en-US" sz="1800" b="1" u="none" strike="noStrike" spc="-1" dirty="0">
              <a:effectLst/>
              <a:latin typeface="Century Gothic" panose="020B0502020202020204" pitchFamily="34" charset="0"/>
              <a:hlinkClick r:id="rId5">
                <a:extLst>
                  <a:ext uri="{A12FA001-AC4F-418D-AE19-62706E023703}">
                    <ahyp:hlinkClr xmlns:ahyp="http://schemas.microsoft.com/office/drawing/2018/hyperlinkcolor" val="tx"/>
                  </a:ext>
                </a:extLst>
              </a:hlinkClick>
            </a:endParaRPr>
          </a:p>
          <a:p>
            <a:pPr marL="0" marR="0" indent="0">
              <a:spcBef>
                <a:spcPts val="0"/>
              </a:spcBef>
              <a:spcAft>
                <a:spcPts val="600"/>
              </a:spcAft>
              <a:buFont typeface="Calibri" panose="020F0502020204030204" pitchFamily="34" charset="0"/>
              <a:buNone/>
            </a:pPr>
            <a:r>
              <a:rPr lang="en-US" sz="1800" u="none" strike="noStrike" dirty="0" err="1">
                <a:effectLst/>
                <a:latin typeface="Century Gothic" panose="020B0502020202020204" pitchFamily="34" charset="0"/>
                <a:hlinkClick r:id="rId5">
                  <a:extLst>
                    <a:ext uri="{A12FA001-AC4F-418D-AE19-62706E023703}">
                      <ahyp:hlinkClr xmlns:ahyp="http://schemas.microsoft.com/office/drawing/2018/hyperlinkcolor" val="tx"/>
                    </a:ext>
                  </a:extLst>
                </a:hlinkClick>
              </a:rPr>
              <a:t>SB24</a:t>
            </a:r>
            <a:r>
              <a:rPr lang="en-US" sz="1800" u="none" strike="noStrike" dirty="0">
                <a:effectLst/>
                <a:latin typeface="Century Gothic" panose="020B0502020202020204" pitchFamily="34" charset="0"/>
                <a:hlinkClick r:id="rId5">
                  <a:extLst>
                    <a:ext uri="{A12FA001-AC4F-418D-AE19-62706E023703}">
                      <ahyp:hlinkClr xmlns:ahyp="http://schemas.microsoft.com/office/drawing/2018/hyperlinkcolor" val="tx"/>
                    </a:ext>
                  </a:extLst>
                </a:hlinkClick>
              </a:rPr>
              <a:t>-094 Safe Housing for Residential Tenants</a:t>
            </a:r>
            <a:r>
              <a:rPr lang="en-US" sz="1800" dirty="0">
                <a:effectLst/>
                <a:latin typeface="Century Gothic" panose="020B0502020202020204" pitchFamily="34" charset="0"/>
              </a:rPr>
              <a:t> </a:t>
            </a:r>
          </a:p>
          <a:p>
            <a:pPr marL="292608" lvl="1" indent="0">
              <a:spcBef>
                <a:spcPts val="0"/>
              </a:spcBef>
              <a:spcAft>
                <a:spcPts val="600"/>
              </a:spcAft>
              <a:buFont typeface="Calibri" panose="020F0502020204030204" pitchFamily="34" charset="0"/>
              <a:buNone/>
            </a:pPr>
            <a:r>
              <a:rPr lang="en-US" dirty="0">
                <a:effectLst/>
                <a:latin typeface="Century Gothic" panose="020B0502020202020204" pitchFamily="34" charset="0"/>
              </a:rPr>
              <a:t>https://leg.colorado.gov/sites/default/files/2024a_094_signed.pdf</a:t>
            </a:r>
          </a:p>
          <a:p>
            <a:pPr marL="0" marR="0" indent="0">
              <a:spcBef>
                <a:spcPts val="0"/>
              </a:spcBef>
              <a:spcAft>
                <a:spcPts val="0"/>
              </a:spcAft>
              <a:buFont typeface="Calibri" panose="020F0502020204030204" pitchFamily="34" charset="0"/>
              <a:buNone/>
            </a:pPr>
            <a:endParaRPr lang="en-US" sz="1600" dirty="0">
              <a:effectLst/>
              <a:latin typeface="Century Gothic" panose="020B0502020202020204" pitchFamily="34" charset="0"/>
            </a:endParaRPr>
          </a:p>
          <a:p>
            <a:pPr marL="0" indent="0">
              <a:spcAft>
                <a:spcPts val="1200"/>
              </a:spcAft>
              <a:buFont typeface="Calibri" panose="020F0502020204030204" pitchFamily="34" charset="0"/>
              <a:buNone/>
            </a:pPr>
            <a:r>
              <a:rPr lang="en-US" sz="1600" u="sng" dirty="0">
                <a:effectLst/>
                <a:latin typeface="Century Gothic" panose="020B0502020202020204" pitchFamily="34" charset="0"/>
              </a:rPr>
              <a:t>In a nutshell</a:t>
            </a:r>
            <a:r>
              <a:rPr lang="en-US" sz="1600" dirty="0">
                <a:effectLst/>
                <a:latin typeface="Century Gothic" panose="020B0502020202020204" pitchFamily="34" charset="0"/>
              </a:rPr>
              <a:t>: </a:t>
            </a:r>
            <a:endParaRPr lang="en-US" sz="1600" dirty="0">
              <a:latin typeface="Century Gothic" panose="020B0502020202020204" pitchFamily="34" charset="0"/>
            </a:endParaRPr>
          </a:p>
          <a:p>
            <a:pPr>
              <a:spcBef>
                <a:spcPts val="0"/>
              </a:spcBef>
            </a:pPr>
            <a:r>
              <a:rPr lang="en-US" sz="1800" dirty="0" err="1">
                <a:effectLst/>
                <a:latin typeface="Century Gothic" panose="020B0502020202020204" pitchFamily="34" charset="0"/>
              </a:rPr>
              <a:t>SB24</a:t>
            </a:r>
            <a:r>
              <a:rPr lang="en-US" sz="1800" dirty="0">
                <a:effectLst/>
                <a:latin typeface="Century Gothic" panose="020B0502020202020204" pitchFamily="34" charset="0"/>
              </a:rPr>
              <a:t>-094 expands grounds for WoH claims and the available relief if claims are successful. It expands on various definitions (e.g., “appliance” includes “air conditioner unit”). The Act also clarifies procedures for LL and T when a claim is alleged and creates specific discovery procedures.</a:t>
            </a:r>
            <a:endParaRPr lang="en-US" sz="1800" b="0" strike="noStrike" spc="-1"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E55E3AB8-BC40-D151-3D7D-CCDB5643143E}"/>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a:spcAft>
                <a:spcPts val="600"/>
              </a:spcAft>
            </a:pPr>
            <a:fld id="{4FAB73BC-B049-4115-A692-8D63A059BFB8}" type="slidenum">
              <a:rPr lang="en-US" smtClean="0"/>
              <a:pPr>
                <a:spcAft>
                  <a:spcPts val="600"/>
                </a:spcAft>
              </a:pPr>
              <a:t>46</a:t>
            </a:fld>
            <a:endParaRPr lang="en-US"/>
          </a:p>
        </p:txBody>
      </p:sp>
    </p:spTree>
    <p:extLst>
      <p:ext uri="{BB962C8B-B14F-4D97-AF65-F5344CB8AC3E}">
        <p14:creationId xmlns:p14="http://schemas.microsoft.com/office/powerpoint/2010/main" val="778511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B7E6F-2193-A3F0-8887-8263EACEA095}"/>
            </a:ext>
          </a:extLst>
        </p:cNvPr>
        <p:cNvGrpSpPr/>
        <p:nvPr/>
      </p:nvGrpSpPr>
      <p:grpSpPr>
        <a:xfrm>
          <a:off x="0" y="0"/>
          <a:ext cx="0" cy="0"/>
          <a:chOff x="0" y="0"/>
          <a:chExt cx="0" cy="0"/>
        </a:xfrm>
      </p:grpSpPr>
      <p:sp>
        <p:nvSpPr>
          <p:cNvPr id="671" name="PlaceHolder 2">
            <a:extLst>
              <a:ext uri="{FF2B5EF4-FFF2-40B4-BE49-F238E27FC236}">
                <a16:creationId xmlns:a16="http://schemas.microsoft.com/office/drawing/2014/main" id="{AE1A710D-C745-B526-6C6E-D0EF5282F498}"/>
              </a:ext>
            </a:extLst>
          </p:cNvPr>
          <p:cNvSpPr>
            <a:spLocks noGrp="1"/>
          </p:cNvSpPr>
          <p:nvPr>
            <p:ph idx="4294967295"/>
          </p:nvPr>
        </p:nvSpPr>
        <p:spPr>
          <a:xfrm>
            <a:off x="254000" y="439387"/>
            <a:ext cx="8350985" cy="6020398"/>
          </a:xfrm>
          <a:prstGeom prst="rect">
            <a:avLst/>
          </a:prstGeom>
        </p:spPr>
        <p:txBody>
          <a:bodyPr vert="horz" lIns="0" tIns="45720" rIns="0" bIns="45720" rtlCol="0">
            <a:normAutofit fontScale="25000" lnSpcReduction="20000"/>
          </a:bodyPr>
          <a:lstStyle/>
          <a:p>
            <a:pPr marL="0" marR="0">
              <a:lnSpc>
                <a:spcPct val="170000"/>
              </a:lnSpc>
              <a:spcBef>
                <a:spcPts val="600"/>
              </a:spcBef>
              <a:spcAft>
                <a:spcPts val="1200"/>
              </a:spcAft>
            </a:pPr>
            <a:r>
              <a:rPr lang="en-US" sz="9600" b="1" kern="100" dirty="0">
                <a:effectLst/>
                <a:latin typeface="Century Gothic" panose="020B0502020202020204" pitchFamily="34" charset="0"/>
                <a:ea typeface="Aptos" panose="020B0004020202020204" pitchFamily="34" charset="0"/>
              </a:rPr>
              <a:t>Other Changes Implemented by </a:t>
            </a:r>
            <a:r>
              <a:rPr lang="en-US" sz="9600" b="1" kern="100" dirty="0" err="1">
                <a:effectLst/>
                <a:latin typeface="Century Gothic" panose="020B0502020202020204" pitchFamily="34" charset="0"/>
                <a:ea typeface="Aptos" panose="020B0004020202020204" pitchFamily="34" charset="0"/>
              </a:rPr>
              <a:t>SB24</a:t>
            </a:r>
            <a:r>
              <a:rPr lang="en-US" sz="9600" b="1" kern="100" dirty="0">
                <a:effectLst/>
                <a:latin typeface="Century Gothic" panose="020B0502020202020204" pitchFamily="34" charset="0"/>
                <a:ea typeface="Aptos" panose="020B0004020202020204" pitchFamily="34" charset="0"/>
              </a:rPr>
              <a:t>-094 include</a:t>
            </a:r>
            <a:r>
              <a:rPr lang="en-US" sz="9600" kern="100" dirty="0">
                <a:effectLst/>
                <a:latin typeface="Century Gothic" panose="020B0502020202020204" pitchFamily="34" charset="0"/>
                <a:ea typeface="Aptos" panose="020B0004020202020204" pitchFamily="34" charset="0"/>
              </a:rPr>
              <a:t>:</a:t>
            </a:r>
            <a:endParaRPr lang="en-US" sz="9600" kern="100" dirty="0">
              <a:latin typeface="Century Gothic" panose="020B0502020202020204" pitchFamily="34" charset="0"/>
              <a:ea typeface="Aptos" panose="020B0004020202020204" pitchFamily="34" charset="0"/>
            </a:endParaRP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Requires rental agreements entered into after 1/1/25 to contain a statement in bold font in English and Spanish regarding where a T can report or deliver written notice of an unsafe or uninhabitable condition;</a:t>
            </a: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Creates a rebuttable presumption that a LL has failed the LL’s duties to remedy or repair a condition if the condition continues to exist either 7 or 14 days after the LL has notice of the condition, depending on the condition at issue;</a:t>
            </a: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Requires a LL to maintain all records relevant to a T's claim and any remedial actions taken by the LL;</a:t>
            </a: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Establishes procedures for when a LL may enter the dwelling unit of a T to address an uninhabitable condition and identifies circumstances in which a T may deny a LL entry to the dwelling unit;</a:t>
            </a: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Requires a LL to provide a T with a comparable dwelling unit or hotel room for up to 60 days while the LL addresses any uninhabitable conditions that materially interfere with the T's </a:t>
            </a:r>
            <a:r>
              <a:rPr lang="en-US" sz="7200" i="1" kern="100" dirty="0">
                <a:effectLst/>
                <a:latin typeface="Century Gothic" panose="020B0502020202020204" pitchFamily="34" charset="0"/>
                <a:ea typeface="Aptos" panose="020B0004020202020204" pitchFamily="34" charset="0"/>
              </a:rPr>
              <a:t>life, health, or safety</a:t>
            </a:r>
            <a:r>
              <a:rPr lang="en-US" sz="7200" kern="100" dirty="0">
                <a:effectLst/>
                <a:latin typeface="Century Gothic" panose="020B0502020202020204" pitchFamily="34" charset="0"/>
                <a:ea typeface="Aptos" panose="020B0004020202020204" pitchFamily="34" charset="0"/>
              </a:rPr>
              <a:t>;</a:t>
            </a:r>
            <a:endParaRPr lang="en-US" b="0" strike="noStrike" spc="-1" dirty="0"/>
          </a:p>
        </p:txBody>
      </p:sp>
      <p:sp>
        <p:nvSpPr>
          <p:cNvPr id="2" name="Slide Number Placeholder 1">
            <a:extLst>
              <a:ext uri="{FF2B5EF4-FFF2-40B4-BE49-F238E27FC236}">
                <a16:creationId xmlns:a16="http://schemas.microsoft.com/office/drawing/2014/main" id="{17E8686C-DFD4-4737-944E-18CF23E2EC10}"/>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47</a:t>
            </a:fld>
            <a:endParaRPr lang="en-US"/>
          </a:p>
        </p:txBody>
      </p:sp>
    </p:spTree>
    <p:extLst>
      <p:ext uri="{BB962C8B-B14F-4D97-AF65-F5344CB8AC3E}">
        <p14:creationId xmlns:p14="http://schemas.microsoft.com/office/powerpoint/2010/main" val="768818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F7B26-02B1-431A-81C6-E40FC861974A}"/>
            </a:ext>
          </a:extLst>
        </p:cNvPr>
        <p:cNvGrpSpPr/>
        <p:nvPr/>
      </p:nvGrpSpPr>
      <p:grpSpPr>
        <a:xfrm>
          <a:off x="0" y="0"/>
          <a:ext cx="0" cy="0"/>
          <a:chOff x="0" y="0"/>
          <a:chExt cx="0" cy="0"/>
        </a:xfrm>
      </p:grpSpPr>
      <p:sp>
        <p:nvSpPr>
          <p:cNvPr id="671" name="PlaceHolder 2">
            <a:extLst>
              <a:ext uri="{FF2B5EF4-FFF2-40B4-BE49-F238E27FC236}">
                <a16:creationId xmlns:a16="http://schemas.microsoft.com/office/drawing/2014/main" id="{126C8E7B-47B2-8915-128C-F022D7E4B53F}"/>
              </a:ext>
            </a:extLst>
          </p:cNvPr>
          <p:cNvSpPr>
            <a:spLocks noGrp="1"/>
          </p:cNvSpPr>
          <p:nvPr>
            <p:ph idx="4294967295"/>
          </p:nvPr>
        </p:nvSpPr>
        <p:spPr>
          <a:xfrm>
            <a:off x="254000" y="317501"/>
            <a:ext cx="8350985" cy="5842000"/>
          </a:xfrm>
          <a:prstGeom prst="rect">
            <a:avLst/>
          </a:prstGeom>
        </p:spPr>
        <p:txBody>
          <a:bodyPr vert="horz" lIns="0" tIns="45720" rIns="0" bIns="45720" rtlCol="0">
            <a:normAutofit fontScale="25000" lnSpcReduction="20000"/>
          </a:bodyPr>
          <a:lstStyle/>
          <a:p>
            <a:pPr marL="0" indent="0">
              <a:lnSpc>
                <a:spcPct val="120000"/>
              </a:lnSpc>
              <a:spcBef>
                <a:spcPts val="0"/>
              </a:spcBef>
              <a:spcAft>
                <a:spcPts val="800"/>
              </a:spcAft>
              <a:buNone/>
            </a:pPr>
            <a:r>
              <a:rPr lang="en-US" sz="7200" b="1" kern="100" dirty="0">
                <a:effectLst/>
                <a:latin typeface="Century Gothic" panose="020B0502020202020204" pitchFamily="34" charset="0"/>
                <a:ea typeface="Aptos" panose="020B0004020202020204" pitchFamily="34" charset="0"/>
              </a:rPr>
              <a:t>SB24-094 Cont’d</a:t>
            </a:r>
            <a:r>
              <a:rPr lang="en-US" sz="7200" kern="100" dirty="0">
                <a:effectLst/>
                <a:latin typeface="Century Gothic" panose="020B0502020202020204" pitchFamily="34" charset="0"/>
                <a:ea typeface="Aptos" panose="020B0004020202020204" pitchFamily="34" charset="0"/>
              </a:rPr>
              <a:t>:</a:t>
            </a: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Allows Ts to obtain an ex parte TRO if the condition materially affects </a:t>
            </a:r>
            <a:r>
              <a:rPr lang="en-US" sz="7200" i="1" kern="100" dirty="0">
                <a:effectLst/>
                <a:latin typeface="Century Gothic" panose="020B0502020202020204" pitchFamily="34" charset="0"/>
                <a:ea typeface="Aptos" panose="020B0004020202020204" pitchFamily="34" charset="0"/>
              </a:rPr>
              <a:t>life, health, or safety</a:t>
            </a:r>
            <a:r>
              <a:rPr lang="en-US" sz="7200" kern="100" dirty="0">
                <a:effectLst/>
                <a:latin typeface="Century Gothic" panose="020B0502020202020204" pitchFamily="34" charset="0"/>
                <a:ea typeface="Aptos" panose="020B0004020202020204" pitchFamily="34" charset="0"/>
              </a:rPr>
              <a:t>, LL had notice, and LL failed to repair</a:t>
            </a: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Clarifies certain conditions or characteristics of residential premises that are considered uninhabitable;</a:t>
            </a: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Creates a rebuttable presumption that certain conditions and characteristics of a residential premises materially interfere with a T's </a:t>
            </a:r>
            <a:r>
              <a:rPr lang="en-US" sz="7200" i="1" kern="100" dirty="0">
                <a:effectLst/>
                <a:latin typeface="Century Gothic" panose="020B0502020202020204" pitchFamily="34" charset="0"/>
                <a:ea typeface="Aptos" panose="020B0004020202020204" pitchFamily="34" charset="0"/>
              </a:rPr>
              <a:t>life, health, or safety</a:t>
            </a:r>
            <a:r>
              <a:rPr lang="en-US" sz="7200" kern="100" dirty="0">
                <a:effectLst/>
                <a:latin typeface="Century Gothic" panose="020B0502020202020204" pitchFamily="34" charset="0"/>
                <a:ea typeface="Aptos" panose="020B0004020202020204" pitchFamily="34" charset="0"/>
              </a:rPr>
              <a:t>; </a:t>
            </a: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Modifies a T's option for remedies when bringing a claim against a LL; </a:t>
            </a: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Prohibits retaliation and specifies what actions constitute retaliation by the LL; and</a:t>
            </a:r>
          </a:p>
          <a:p>
            <a:pPr marL="274320" indent="-274320">
              <a:lnSpc>
                <a:spcPct val="120000"/>
              </a:lnSpc>
              <a:spcBef>
                <a:spcPts val="0"/>
              </a:spcBef>
              <a:spcAft>
                <a:spcPts val="800"/>
              </a:spcAft>
              <a:buFont typeface="Courier New" panose="02070309020205020404" pitchFamily="49" charset="0"/>
              <a:buChar char="o"/>
            </a:pPr>
            <a:r>
              <a:rPr lang="en-US" sz="7200" kern="100" dirty="0">
                <a:effectLst/>
                <a:latin typeface="Century Gothic" panose="020B0502020202020204" pitchFamily="34" charset="0"/>
                <a:ea typeface="Aptos" panose="020B0004020202020204" pitchFamily="34" charset="0"/>
              </a:rPr>
              <a:t>Provides guidance to courts in calculation of actual and punitive damages for breach of WoH.</a:t>
            </a:r>
          </a:p>
          <a:p>
            <a:pPr marL="274320" indent="-274320">
              <a:lnSpc>
                <a:spcPct val="120000"/>
              </a:lnSpc>
              <a:spcBef>
                <a:spcPts val="0"/>
              </a:spcBef>
              <a:spcAft>
                <a:spcPts val="0"/>
              </a:spcAft>
              <a:buFont typeface="Courier New" panose="02070309020205020404" pitchFamily="49" charset="0"/>
              <a:buChar char="o"/>
            </a:pPr>
            <a:endParaRPr lang="en-US" sz="6400" kern="100" dirty="0">
              <a:latin typeface="Century Gothic" panose="020B0502020202020204" pitchFamily="34" charset="0"/>
              <a:ea typeface="Aptos" panose="020B0004020202020204" pitchFamily="34" charset="0"/>
            </a:endParaRPr>
          </a:p>
        </p:txBody>
      </p:sp>
      <p:sp>
        <p:nvSpPr>
          <p:cNvPr id="2" name="Slide Number Placeholder 1">
            <a:extLst>
              <a:ext uri="{FF2B5EF4-FFF2-40B4-BE49-F238E27FC236}">
                <a16:creationId xmlns:a16="http://schemas.microsoft.com/office/drawing/2014/main" id="{C7C6CFDC-44B2-2E2B-D36C-06C784C26F9B}"/>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48</a:t>
            </a:fld>
            <a:endParaRPr lang="en-US"/>
          </a:p>
        </p:txBody>
      </p:sp>
    </p:spTree>
    <p:extLst>
      <p:ext uri="{BB962C8B-B14F-4D97-AF65-F5344CB8AC3E}">
        <p14:creationId xmlns:p14="http://schemas.microsoft.com/office/powerpoint/2010/main" val="4154024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 name="Picture 2"/>
          <p:cNvPicPr/>
          <p:nvPr/>
        </p:nvPicPr>
        <p:blipFill>
          <a:blip r:embed="rId3"/>
          <a:stretch/>
        </p:blipFill>
        <p:spPr>
          <a:xfrm>
            <a:off x="6631912" y="3516923"/>
            <a:ext cx="2512088" cy="2737426"/>
          </a:xfrm>
          <a:prstGeom prst="rect">
            <a:avLst/>
          </a:prstGeom>
          <a:ln w="0">
            <a:noFill/>
          </a:ln>
        </p:spPr>
      </p:pic>
      <p:sp>
        <p:nvSpPr>
          <p:cNvPr id="2" name="Slide Number Placeholder 1">
            <a:extLst>
              <a:ext uri="{FF2B5EF4-FFF2-40B4-BE49-F238E27FC236}">
                <a16:creationId xmlns:a16="http://schemas.microsoft.com/office/drawing/2014/main" id="{E340B657-ACD3-5290-43D5-A06B0BB9B746}"/>
              </a:ext>
            </a:extLst>
          </p:cNvPr>
          <p:cNvSpPr>
            <a:spLocks noGrp="1"/>
          </p:cNvSpPr>
          <p:nvPr>
            <p:ph type="sldNum" sz="quarter" idx="12"/>
          </p:nvPr>
        </p:nvSpPr>
        <p:spPr/>
        <p:txBody>
          <a:bodyPr/>
          <a:lstStyle/>
          <a:p>
            <a:fld id="{4FAB73BC-B049-4115-A692-8D63A059BFB8}" type="slidenum">
              <a:rPr lang="en-US" smtClean="0"/>
              <a:t>49</a:t>
            </a:fld>
            <a:endParaRPr lang="en-US" dirty="0"/>
          </a:p>
        </p:txBody>
      </p:sp>
      <p:sp>
        <p:nvSpPr>
          <p:cNvPr id="770" name="PlaceHolder 1"/>
          <p:cNvSpPr>
            <a:spLocks noGrp="1"/>
          </p:cNvSpPr>
          <p:nvPr>
            <p:ph type="title" idx="4294967295"/>
          </p:nvPr>
        </p:nvSpPr>
        <p:spPr>
          <a:xfrm>
            <a:off x="331788" y="50800"/>
            <a:ext cx="8812212" cy="914400"/>
          </a:xfrm>
          <a:prstGeom prst="rect">
            <a:avLst/>
          </a:prstGeom>
          <a:no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BEFORE the court date</a:t>
            </a:r>
            <a:endParaRPr lang="en-US" sz="4000" b="1" strike="noStrike" spc="-1" dirty="0">
              <a:solidFill>
                <a:schemeClr val="tx1"/>
              </a:solidFill>
              <a:latin typeface="Arial"/>
            </a:endParaRPr>
          </a:p>
        </p:txBody>
      </p:sp>
      <p:sp>
        <p:nvSpPr>
          <p:cNvPr id="771" name="PlaceHolder 2"/>
          <p:cNvSpPr>
            <a:spLocks noGrp="1"/>
          </p:cNvSpPr>
          <p:nvPr>
            <p:ph idx="4294967295"/>
          </p:nvPr>
        </p:nvSpPr>
        <p:spPr>
          <a:xfrm>
            <a:off x="0" y="1989138"/>
            <a:ext cx="6777038" cy="4265612"/>
          </a:xfrm>
          <a:prstGeom prst="rect">
            <a:avLst/>
          </a:prstGeom>
          <a:noFill/>
          <a:ln w="0">
            <a:noFill/>
          </a:ln>
        </p:spPr>
        <p:txBody>
          <a:bodyPr lIns="90000" tIns="45000" rIns="90000" bIns="45000" anchor="t">
            <a:normAutofit fontScale="80500" lnSpcReduction="20000"/>
          </a:bodyPr>
          <a:lstStyle/>
          <a:p>
            <a:pPr marL="68760" indent="0">
              <a:lnSpc>
                <a:spcPct val="100000"/>
              </a:lnSpc>
              <a:spcBef>
                <a:spcPts val="479"/>
              </a:spcBef>
              <a:buClr>
                <a:schemeClr val="accent2"/>
              </a:buClr>
              <a:buSzPct val="76000"/>
              <a:buNone/>
            </a:pPr>
            <a:r>
              <a:rPr lang="en-US" sz="2400" b="0" strike="noStrike" spc="-1" dirty="0">
                <a:solidFill>
                  <a:srgbClr val="3E3D2D"/>
                </a:solidFill>
                <a:latin typeface="Century Gothic"/>
              </a:rPr>
              <a:t>You may be required to participate in </a:t>
            </a:r>
            <a:r>
              <a:rPr lang="en-US" sz="2400" b="1" strike="noStrike" spc="-1" dirty="0">
                <a:solidFill>
                  <a:srgbClr val="3E3D2D"/>
                </a:solidFill>
                <a:latin typeface="Century Gothic"/>
              </a:rPr>
              <a:t>mediation</a:t>
            </a:r>
            <a:r>
              <a:rPr lang="en-US" sz="2400" b="0" strike="noStrike" spc="-1" dirty="0">
                <a:solidFill>
                  <a:srgbClr val="3E3D2D"/>
                </a:solidFill>
                <a:latin typeface="Century Gothic"/>
              </a:rPr>
              <a:t> prior to your court date</a:t>
            </a:r>
            <a:endParaRPr lang="en-US" sz="2400" b="0" strike="noStrike" spc="-1" dirty="0">
              <a:latin typeface="Arial"/>
            </a:endParaRPr>
          </a:p>
          <a:p>
            <a:pPr marL="708660" lvl="1" indent="-342900">
              <a:lnSpc>
                <a:spcPct val="100000"/>
              </a:lnSpc>
              <a:spcBef>
                <a:spcPts val="439"/>
              </a:spcBef>
              <a:buClr>
                <a:schemeClr val="accent2"/>
              </a:buClr>
              <a:buSzPct val="76000"/>
              <a:buFont typeface="Arial" panose="020B0604020202020204" pitchFamily="34" charset="0"/>
              <a:buChar char="•"/>
            </a:pPr>
            <a:r>
              <a:rPr lang="en-US" sz="2200" b="0" strike="noStrike" spc="-1" dirty="0">
                <a:solidFill>
                  <a:srgbClr val="3E3D2D"/>
                </a:solidFill>
                <a:latin typeface="Century Gothic"/>
              </a:rPr>
              <a:t>If you and the tenant come to an agreement, you can file a Stipulation (written agreement signed by both of you) with the court and ask to vacate the hearing.</a:t>
            </a:r>
            <a:endParaRPr lang="en-US" sz="2200" b="0" strike="noStrike" spc="-1" dirty="0">
              <a:latin typeface="Arial"/>
            </a:endParaRPr>
          </a:p>
          <a:p>
            <a:pPr marL="68760" indent="0">
              <a:lnSpc>
                <a:spcPct val="100000"/>
              </a:lnSpc>
              <a:spcBef>
                <a:spcPts val="479"/>
              </a:spcBef>
              <a:buClr>
                <a:schemeClr val="accent2"/>
              </a:buClr>
              <a:buSzPct val="76000"/>
              <a:buNone/>
            </a:pPr>
            <a:r>
              <a:rPr lang="en-US" sz="2400" b="1" strike="noStrike" spc="-1" dirty="0">
                <a:solidFill>
                  <a:srgbClr val="3E3D2D"/>
                </a:solidFill>
                <a:latin typeface="Century Gothic"/>
              </a:rPr>
              <a:t>Prepare for your court appearance.</a:t>
            </a:r>
            <a:r>
              <a:rPr lang="en-US" sz="2400" b="0" strike="noStrike" spc="-1" dirty="0">
                <a:solidFill>
                  <a:srgbClr val="3E3D2D"/>
                </a:solidFill>
                <a:latin typeface="Century Gothic"/>
              </a:rPr>
              <a:t> </a:t>
            </a:r>
            <a:endParaRPr lang="en-US" sz="2400" b="0" strike="noStrike" spc="-1" dirty="0">
              <a:latin typeface="Arial"/>
            </a:endParaRPr>
          </a:p>
          <a:p>
            <a:pPr marL="708660" lvl="1" indent="-342900">
              <a:lnSpc>
                <a:spcPct val="100000"/>
              </a:lnSpc>
              <a:spcBef>
                <a:spcPts val="439"/>
              </a:spcBef>
              <a:buClr>
                <a:schemeClr val="accent2"/>
              </a:buClr>
              <a:buSzPct val="76000"/>
              <a:buFont typeface="Arial" panose="020B0604020202020204" pitchFamily="34" charset="0"/>
              <a:buChar char="•"/>
            </a:pPr>
            <a:r>
              <a:rPr lang="en-US" sz="2200" spc="-1" dirty="0">
                <a:solidFill>
                  <a:srgbClr val="3E3D2D"/>
                </a:solidFill>
                <a:latin typeface="Century Gothic"/>
              </a:rPr>
              <a:t>On October 21, 2024, the Colorado Supreme Court held parties may demand a jury trial on factual disputes in FED-possession cases – (more on this in next slide). </a:t>
            </a:r>
            <a:endParaRPr lang="en-US" sz="2200" b="0" strike="noStrike" spc="-1" dirty="0">
              <a:solidFill>
                <a:srgbClr val="3E3D2D"/>
              </a:solidFill>
              <a:latin typeface="Century Gothic"/>
            </a:endParaRPr>
          </a:p>
          <a:p>
            <a:pPr marL="708660" lvl="1" indent="-342900">
              <a:lnSpc>
                <a:spcPct val="100000"/>
              </a:lnSpc>
              <a:spcBef>
                <a:spcPts val="439"/>
              </a:spcBef>
              <a:buClr>
                <a:schemeClr val="accent2"/>
              </a:buClr>
              <a:buSzPct val="76000"/>
              <a:buFont typeface="Arial" panose="020B0604020202020204" pitchFamily="34" charset="0"/>
              <a:buChar char="•"/>
            </a:pPr>
            <a:r>
              <a:rPr lang="en-US" sz="2200" b="0" strike="noStrike" spc="-1" dirty="0">
                <a:solidFill>
                  <a:srgbClr val="3E3D2D"/>
                </a:solidFill>
                <a:latin typeface="Century Gothic"/>
              </a:rPr>
              <a:t>You are responsible for getting any evidence you want to present to the court—this means arranging for any witnesses to be available to testify and having 3 copies of any documents, pictures, or other evidence with you when you come to court</a:t>
            </a:r>
            <a:endParaRPr lang="en-US" sz="2200" b="0" strike="noStrike" spc="-1" dirty="0">
              <a:latin typeface="Arial"/>
            </a:endParaRPr>
          </a:p>
        </p:txBody>
      </p:sp>
      <p:sp>
        <p:nvSpPr>
          <p:cNvPr id="773" name="TextBox 1"/>
          <p:cNvSpPr/>
          <p:nvPr/>
        </p:nvSpPr>
        <p:spPr>
          <a:xfrm>
            <a:off x="332458" y="981561"/>
            <a:ext cx="7691760" cy="912960"/>
          </a:xfrm>
          <a:prstGeom prst="rect">
            <a:avLst/>
          </a:prstGeom>
          <a:solidFill>
            <a:schemeClr val="accent5">
              <a:lumMod val="60000"/>
              <a:lumOff val="40000"/>
            </a:schemeClr>
          </a:solidFill>
          <a:ln w="19050">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i="1" strike="noStrike" spc="-1" dirty="0">
                <a:solidFill>
                  <a:srgbClr val="000000"/>
                </a:solidFill>
                <a:latin typeface="Century Gothic"/>
                <a:ea typeface="DejaVu Sans"/>
              </a:rPr>
              <a:t>*Note: The court date on the summons is a deadline for the tenant to file an Answer.  If the tenant files an Answer, a trial date will be set between 7 and 10 days later (C.R.S. 13-40-113(4)(a))</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71">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7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771">
                                            <p:txEl>
                                              <p:pRg st="3" end="3"/>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8B0C89-3190-C822-E40F-598AE1B3C948}"/>
              </a:ext>
            </a:extLst>
          </p:cNvPr>
          <p:cNvSpPr>
            <a:spLocks noGrp="1"/>
          </p:cNvSpPr>
          <p:nvPr>
            <p:ph type="sldNum" sz="quarter" idx="12"/>
          </p:nvPr>
        </p:nvSpPr>
        <p:spPr/>
        <p:txBody>
          <a:bodyPr/>
          <a:lstStyle/>
          <a:p>
            <a:fld id="{4FAB73BC-B049-4115-A692-8D63A059BFB8}" type="slidenum">
              <a:rPr lang="en-US" smtClean="0"/>
              <a:t>5</a:t>
            </a:fld>
            <a:endParaRPr lang="en-US" dirty="0"/>
          </a:p>
        </p:txBody>
      </p:sp>
      <p:sp>
        <p:nvSpPr>
          <p:cNvPr id="686" name="PlaceHolder 1"/>
          <p:cNvSpPr>
            <a:spLocks noGrp="1"/>
          </p:cNvSpPr>
          <p:nvPr>
            <p:ph type="title" idx="4294967295"/>
          </p:nvPr>
        </p:nvSpPr>
        <p:spPr>
          <a:xfrm>
            <a:off x="4079875" y="625475"/>
            <a:ext cx="5064125" cy="1141413"/>
          </a:xfrm>
          <a:prstGeom prst="rect">
            <a:avLst/>
          </a:prstGeom>
          <a:noFill/>
          <a:ln w="0">
            <a:noFill/>
          </a:ln>
        </p:spPr>
        <p:txBody>
          <a:bodyPr lIns="90000" tIns="45000" rIns="90000" bIns="45000" anchor="b">
            <a:noAutofit/>
          </a:bodyPr>
          <a:lstStyle/>
          <a:p>
            <a:pPr>
              <a:lnSpc>
                <a:spcPct val="100000"/>
              </a:lnSpc>
              <a:buNone/>
            </a:pPr>
            <a:r>
              <a:rPr lang="en-US" sz="4000" b="1" spc="-1" dirty="0">
                <a:solidFill>
                  <a:schemeClr val="tx1"/>
                </a:solidFill>
                <a:latin typeface="Century Gothic"/>
              </a:rPr>
              <a:t>New Laws about Rental Applications</a:t>
            </a:r>
            <a:endParaRPr lang="en-US" sz="4000" b="1" strike="noStrike" spc="-1" dirty="0">
              <a:solidFill>
                <a:schemeClr val="tx1"/>
              </a:solidFill>
              <a:latin typeface="Arial"/>
            </a:endParaRPr>
          </a:p>
        </p:txBody>
      </p:sp>
      <p:sp>
        <p:nvSpPr>
          <p:cNvPr id="687" name="PlaceHolder 2"/>
          <p:cNvSpPr>
            <a:spLocks noGrp="1"/>
          </p:cNvSpPr>
          <p:nvPr>
            <p:ph idx="4294967295"/>
          </p:nvPr>
        </p:nvSpPr>
        <p:spPr>
          <a:xfrm>
            <a:off x="2119313" y="2960688"/>
            <a:ext cx="7024687" cy="2860675"/>
          </a:xfrm>
          <a:prstGeom prst="rect">
            <a:avLst/>
          </a:prstGeom>
          <a:noFill/>
          <a:ln w="0">
            <a:noFill/>
          </a:ln>
        </p:spPr>
        <p:txBody>
          <a:bodyPr lIns="90000" tIns="45000" rIns="90000" bIns="45000" anchor="t">
            <a:noAutofit/>
          </a:bodyPr>
          <a:lstStyle/>
          <a:p>
            <a:pPr marL="108000" indent="0">
              <a:lnSpc>
                <a:spcPct val="100000"/>
              </a:lnSpc>
              <a:spcBef>
                <a:spcPts val="1417"/>
              </a:spcBef>
              <a:buClr>
                <a:srgbClr val="000000"/>
              </a:buClr>
              <a:buSzPct val="45000"/>
              <a:buNone/>
            </a:pPr>
            <a:r>
              <a:rPr lang="en-US" sz="2400" b="0" strike="noStrike" spc="-1" dirty="0">
                <a:solidFill>
                  <a:srgbClr val="3E3D2D"/>
                </a:solidFill>
                <a:latin typeface="Century Gothic"/>
              </a:rPr>
              <a:t>When the landlord is searching for a new tenant, the landlord can require proof of income, </a:t>
            </a:r>
            <a:r>
              <a:rPr lang="en-US" sz="2400" b="1" i="1" strike="noStrike" spc="-1" dirty="0">
                <a:solidFill>
                  <a:srgbClr val="3E3D2D"/>
                </a:solidFill>
                <a:latin typeface="Century Gothic"/>
              </a:rPr>
              <a:t>but:</a:t>
            </a:r>
            <a:endParaRPr lang="en-US" sz="2400" strike="noStrike" spc="-1" dirty="0">
              <a:solidFill>
                <a:srgbClr val="3E3D2D"/>
              </a:solidFill>
              <a:latin typeface="Century Gothic"/>
            </a:endParaRPr>
          </a:p>
          <a:p>
            <a:pPr marL="108000" indent="0">
              <a:lnSpc>
                <a:spcPct val="100000"/>
              </a:lnSpc>
              <a:spcBef>
                <a:spcPts val="1417"/>
              </a:spcBef>
              <a:buClr>
                <a:srgbClr val="000000"/>
              </a:buClr>
              <a:buSzPct val="45000"/>
              <a:buNone/>
            </a:pPr>
            <a:endParaRPr lang="en-US" sz="2400" b="0" spc="-1" dirty="0">
              <a:solidFill>
                <a:srgbClr val="3E3D2D"/>
              </a:solidFill>
              <a:latin typeface="Century Gothic"/>
            </a:endParaRPr>
          </a:p>
        </p:txBody>
      </p:sp>
      <p:sp>
        <p:nvSpPr>
          <p:cNvPr id="2" name="Rectangle 1">
            <a:extLst>
              <a:ext uri="{FF2B5EF4-FFF2-40B4-BE49-F238E27FC236}">
                <a16:creationId xmlns:a16="http://schemas.microsoft.com/office/drawing/2014/main" id="{B5274C5A-4EF1-0057-B85C-45E2CA94D75A}"/>
              </a:ext>
            </a:extLst>
          </p:cNvPr>
          <p:cNvSpPr/>
          <p:nvPr/>
        </p:nvSpPr>
        <p:spPr>
          <a:xfrm>
            <a:off x="1350335" y="4520849"/>
            <a:ext cx="6379535" cy="114141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The Landlord </a:t>
            </a:r>
            <a:r>
              <a:rPr lang="en-US" sz="2400" b="1" u="sng" dirty="0"/>
              <a:t>cannot </a:t>
            </a:r>
            <a:r>
              <a:rPr lang="en-US" sz="2400" dirty="0"/>
              <a:t>require that the tenant have income above 200% of monthly rent.</a:t>
            </a:r>
          </a:p>
        </p:txBody>
      </p:sp>
      <p:pic>
        <p:nvPicPr>
          <p:cNvPr id="3" name="Picture 2">
            <a:extLst>
              <a:ext uri="{FF2B5EF4-FFF2-40B4-BE49-F238E27FC236}">
                <a16:creationId xmlns:a16="http://schemas.microsoft.com/office/drawing/2014/main" id="{E0246F6C-091F-1FFA-5464-FDF7396B64B4}"/>
              </a:ext>
            </a:extLst>
          </p:cNvPr>
          <p:cNvPicPr>
            <a:picLocks noChangeAspect="1"/>
          </p:cNvPicPr>
          <p:nvPr/>
        </p:nvPicPr>
        <p:blipFill>
          <a:blip r:embed="rId3"/>
          <a:stretch>
            <a:fillRect/>
          </a:stretch>
        </p:blipFill>
        <p:spPr>
          <a:xfrm>
            <a:off x="43198" y="379338"/>
            <a:ext cx="2583712" cy="2408296"/>
          </a:xfrm>
          <a:prstGeom prst="rect">
            <a:avLst/>
          </a:prstGeom>
        </p:spPr>
      </p:pic>
    </p:spTree>
    <p:extLst>
      <p:ext uri="{BB962C8B-B14F-4D97-AF65-F5344CB8AC3E}">
        <p14:creationId xmlns:p14="http://schemas.microsoft.com/office/powerpoint/2010/main" val="4262487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9D49E6-7FC0-EDB5-EF79-70301720167D}"/>
              </a:ext>
            </a:extLst>
          </p:cNvPr>
          <p:cNvSpPr>
            <a:spLocks noGrp="1"/>
          </p:cNvSpPr>
          <p:nvPr>
            <p:ph type="sldNum" sz="quarter" idx="12"/>
          </p:nvPr>
        </p:nvSpPr>
        <p:spPr/>
        <p:txBody>
          <a:bodyPr/>
          <a:lstStyle/>
          <a:p>
            <a:fld id="{4FAB73BC-B049-4115-A692-8D63A059BFB8}" type="slidenum">
              <a:rPr lang="en-US" smtClean="0"/>
              <a:t>50</a:t>
            </a:fld>
            <a:endParaRPr lang="en-US" dirty="0"/>
          </a:p>
        </p:txBody>
      </p:sp>
      <p:sp>
        <p:nvSpPr>
          <p:cNvPr id="3" name="PlaceHolder 2">
            <a:extLst>
              <a:ext uri="{FF2B5EF4-FFF2-40B4-BE49-F238E27FC236}">
                <a16:creationId xmlns:a16="http://schemas.microsoft.com/office/drawing/2014/main" id="{656894AA-D10E-787B-4C7B-BB81D6EE8E5C}"/>
              </a:ext>
            </a:extLst>
          </p:cNvPr>
          <p:cNvSpPr txBox="1">
            <a:spLocks/>
          </p:cNvSpPr>
          <p:nvPr/>
        </p:nvSpPr>
        <p:spPr>
          <a:xfrm>
            <a:off x="0" y="213757"/>
            <a:ext cx="8953995" cy="6514302"/>
          </a:xfrm>
          <a:prstGeom prst="rect">
            <a:avLst/>
          </a:prstGeom>
          <a:noFill/>
          <a:ln w="0">
            <a:noFill/>
          </a:ln>
        </p:spPr>
        <p:txBody>
          <a:bodyPr vert="horz" lIns="90000" tIns="45000" rIns="90000" bIns="45000" rtlCol="0" anchor="t">
            <a:normAutofit fontScale="95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760" indent="0">
              <a:lnSpc>
                <a:spcPct val="100000"/>
              </a:lnSpc>
              <a:spcBef>
                <a:spcPts val="479"/>
              </a:spcBef>
              <a:buClr>
                <a:schemeClr val="accent2"/>
              </a:buClr>
              <a:buSzPct val="76000"/>
              <a:buFont typeface="Calibri" panose="020F0502020204030204" pitchFamily="34" charset="0"/>
              <a:buNone/>
            </a:pPr>
            <a:endParaRPr lang="en-US" sz="2200" spc="-1" dirty="0">
              <a:latin typeface="Arial"/>
            </a:endParaRPr>
          </a:p>
          <a:p>
            <a:pPr algn="ctr">
              <a:spcBef>
                <a:spcPts val="0"/>
              </a:spcBef>
              <a:spcAft>
                <a:spcPts val="0"/>
              </a:spcAft>
            </a:pPr>
            <a:r>
              <a:rPr lang="en-US" sz="3400" b="1" dirty="0">
                <a:latin typeface="Century Gothic" panose="020B0502020202020204" pitchFamily="34" charset="0"/>
              </a:rPr>
              <a:t>Jury Trials in FED-Possession Cases</a:t>
            </a:r>
          </a:p>
          <a:p>
            <a:pPr>
              <a:spcBef>
                <a:spcPts val="0"/>
              </a:spcBef>
              <a:spcAft>
                <a:spcPts val="0"/>
              </a:spcAft>
            </a:pPr>
            <a:r>
              <a:rPr lang="en-US" sz="1800" dirty="0">
                <a:latin typeface="Century Gothic" panose="020B0502020202020204" pitchFamily="34" charset="0"/>
              </a:rPr>
              <a:t> </a:t>
            </a:r>
          </a:p>
          <a:p>
            <a:pPr algn="ctr">
              <a:spcBef>
                <a:spcPts val="0"/>
              </a:spcBef>
              <a:spcAft>
                <a:spcPts val="0"/>
              </a:spcAft>
            </a:pPr>
            <a:r>
              <a:rPr lang="en-US" sz="1800" b="1" i="1" dirty="0">
                <a:solidFill>
                  <a:srgbClr val="002060"/>
                </a:solidFill>
                <a:latin typeface="Century Gothic" panose="020B0502020202020204" pitchFamily="34" charset="0"/>
              </a:rPr>
              <a:t>In re Mercy Housing Management Group Inc. v. Bermudez</a:t>
            </a:r>
            <a:r>
              <a:rPr lang="en-US" sz="1800" b="1" dirty="0">
                <a:solidFill>
                  <a:srgbClr val="002060"/>
                </a:solidFill>
                <a:latin typeface="Century Gothic" panose="020B0502020202020204" pitchFamily="34" charset="0"/>
              </a:rPr>
              <a:t>, 2024 CO 68 </a:t>
            </a:r>
            <a:r>
              <a:rPr lang="en-US" sz="1800" dirty="0">
                <a:solidFill>
                  <a:schemeClr val="tx1"/>
                </a:solidFill>
                <a:latin typeface="Century Gothic" panose="020B0502020202020204" pitchFamily="34" charset="0"/>
              </a:rPr>
              <a:t>(announced 10/21/24)</a:t>
            </a:r>
          </a:p>
          <a:p>
            <a:pPr>
              <a:spcBef>
                <a:spcPts val="0"/>
              </a:spcBef>
              <a:spcAft>
                <a:spcPts val="0"/>
              </a:spcAft>
            </a:pPr>
            <a:r>
              <a:rPr lang="en-US" sz="1800" dirty="0">
                <a:latin typeface="Century Gothic" panose="020B0502020202020204" pitchFamily="34" charset="0"/>
              </a:rPr>
              <a:t> </a:t>
            </a:r>
          </a:p>
          <a:p>
            <a:pPr>
              <a:spcBef>
                <a:spcPts val="0"/>
              </a:spcBef>
              <a:spcAft>
                <a:spcPts val="0"/>
              </a:spcAft>
            </a:pPr>
            <a:r>
              <a:rPr lang="en-US" sz="1800" b="1" u="sng" dirty="0">
                <a:latin typeface="Century Gothic" panose="020B0502020202020204" pitchFamily="34" charset="0"/>
              </a:rPr>
              <a:t>Issue Court Considered and its Conclusion</a:t>
            </a:r>
            <a:r>
              <a:rPr lang="en-US" sz="1800" dirty="0">
                <a:latin typeface="Century Gothic" panose="020B0502020202020204" pitchFamily="34" charset="0"/>
              </a:rPr>
              <a:t>:</a:t>
            </a:r>
          </a:p>
          <a:p>
            <a:pPr>
              <a:spcBef>
                <a:spcPts val="0"/>
              </a:spcBef>
              <a:spcAft>
                <a:spcPts val="0"/>
              </a:spcAft>
            </a:pPr>
            <a:r>
              <a:rPr lang="en-US" sz="1800" dirty="0">
                <a:latin typeface="Century Gothic" panose="020B0502020202020204" pitchFamily="34" charset="0"/>
              </a:rPr>
              <a:t> </a:t>
            </a:r>
          </a:p>
          <a:p>
            <a:pPr>
              <a:spcBef>
                <a:spcPts val="0"/>
              </a:spcBef>
              <a:spcAft>
                <a:spcPts val="0"/>
              </a:spcAft>
            </a:pPr>
            <a:r>
              <a:rPr lang="en-US" sz="1800" dirty="0">
                <a:latin typeface="Century Gothic" panose="020B0502020202020204" pitchFamily="34" charset="0"/>
              </a:rPr>
              <a:t>“The question for us is whether [the tenant] is entitled to a jury trial on the factual disputes underlying this FED-possession action.” </a:t>
            </a:r>
            <a:r>
              <a:rPr lang="en-US" sz="1800" i="1" dirty="0">
                <a:latin typeface="Century Gothic" panose="020B0502020202020204" pitchFamily="34" charset="0"/>
              </a:rPr>
              <a:t>Id. </a:t>
            </a:r>
            <a:r>
              <a:rPr lang="en-US" sz="1800" dirty="0">
                <a:latin typeface="Century Gothic" panose="020B0502020202020204" pitchFamily="34" charset="0"/>
              </a:rPr>
              <a:t>at 2. </a:t>
            </a:r>
          </a:p>
          <a:p>
            <a:pPr>
              <a:spcBef>
                <a:spcPts val="0"/>
              </a:spcBef>
              <a:spcAft>
                <a:spcPts val="0"/>
              </a:spcAft>
            </a:pPr>
            <a:r>
              <a:rPr lang="en-US" sz="1800" dirty="0">
                <a:latin typeface="Century Gothic" panose="020B0502020202020204" pitchFamily="34" charset="0"/>
              </a:rPr>
              <a:t> </a:t>
            </a:r>
          </a:p>
          <a:p>
            <a:pPr>
              <a:spcBef>
                <a:spcPts val="0"/>
              </a:spcBef>
              <a:spcAft>
                <a:spcPts val="0"/>
              </a:spcAft>
            </a:pPr>
            <a:r>
              <a:rPr lang="en-US" sz="1800" dirty="0">
                <a:latin typeface="Century Gothic" panose="020B0502020202020204" pitchFamily="34" charset="0"/>
              </a:rPr>
              <a:t>“[W]e hold that there is a right to a jury trial on any factual disputes in FED-possession actions.” </a:t>
            </a:r>
            <a:r>
              <a:rPr lang="en-US" sz="1800" i="1" dirty="0">
                <a:latin typeface="Century Gothic" panose="020B0502020202020204" pitchFamily="34" charset="0"/>
              </a:rPr>
              <a:t>Id. </a:t>
            </a:r>
            <a:r>
              <a:rPr lang="en-US" sz="1800" dirty="0">
                <a:latin typeface="Century Gothic" panose="020B0502020202020204" pitchFamily="34" charset="0"/>
              </a:rPr>
              <a:t>at 3. </a:t>
            </a:r>
          </a:p>
          <a:p>
            <a:pPr>
              <a:spcBef>
                <a:spcPts val="0"/>
              </a:spcBef>
              <a:spcAft>
                <a:spcPts val="0"/>
              </a:spcAft>
            </a:pPr>
            <a:r>
              <a:rPr lang="en-US" sz="1800" dirty="0">
                <a:latin typeface="Century Gothic" panose="020B0502020202020204" pitchFamily="34" charset="0"/>
              </a:rPr>
              <a:t> </a:t>
            </a:r>
          </a:p>
          <a:p>
            <a:pPr>
              <a:spcBef>
                <a:spcPts val="0"/>
              </a:spcBef>
              <a:spcAft>
                <a:spcPts val="0"/>
              </a:spcAft>
            </a:pPr>
            <a:r>
              <a:rPr lang="en-US" sz="1800" b="1" dirty="0">
                <a:latin typeface="Century Gothic" panose="020B0502020202020204" pitchFamily="34" charset="0"/>
              </a:rPr>
              <a:t> </a:t>
            </a:r>
            <a:r>
              <a:rPr lang="en-US" sz="1800" b="1" u="sng" dirty="0">
                <a:latin typeface="Century Gothic" panose="020B0502020202020204" pitchFamily="34" charset="0"/>
              </a:rPr>
              <a:t>Additional Points</a:t>
            </a:r>
            <a:r>
              <a:rPr lang="en-US" sz="1800" dirty="0">
                <a:latin typeface="Century Gothic" panose="020B0502020202020204" pitchFamily="34" charset="0"/>
              </a:rPr>
              <a:t>:</a:t>
            </a:r>
          </a:p>
          <a:p>
            <a:pPr>
              <a:spcBef>
                <a:spcPts val="0"/>
              </a:spcBef>
              <a:spcAft>
                <a:spcPts val="0"/>
              </a:spcAft>
            </a:pPr>
            <a:r>
              <a:rPr lang="en-US" sz="1800" dirty="0">
                <a:latin typeface="Century Gothic" panose="020B0502020202020204" pitchFamily="34" charset="0"/>
              </a:rPr>
              <a:t> </a:t>
            </a:r>
          </a:p>
          <a:p>
            <a:pPr>
              <a:spcBef>
                <a:spcPts val="0"/>
              </a:spcBef>
              <a:spcAft>
                <a:spcPts val="0"/>
              </a:spcAft>
            </a:pPr>
            <a:r>
              <a:rPr lang="en-US" sz="1800" dirty="0">
                <a:latin typeface="Century Gothic" panose="020B0502020202020204" pitchFamily="34" charset="0"/>
              </a:rPr>
              <a:t>“[S]o long as landlords or tenants timely demand a jury trial and pay the requisite jury fee in an action for the recovery of real property, they are entitled to a jury trial on all </a:t>
            </a:r>
            <a:r>
              <a:rPr lang="en-US" sz="1800" b="1" dirty="0">
                <a:latin typeface="Century Gothic" panose="020B0502020202020204" pitchFamily="34" charset="0"/>
              </a:rPr>
              <a:t>issues of fact</a:t>
            </a:r>
            <a:r>
              <a:rPr lang="en-US" sz="1800" dirty="0">
                <a:latin typeface="Century Gothic" panose="020B0502020202020204" pitchFamily="34" charset="0"/>
              </a:rPr>
              <a:t>, regardless of whether the plaintiff seeks money damages.” </a:t>
            </a:r>
          </a:p>
          <a:p>
            <a:pPr>
              <a:spcBef>
                <a:spcPts val="0"/>
              </a:spcBef>
              <a:spcAft>
                <a:spcPts val="0"/>
              </a:spcAft>
            </a:pPr>
            <a:r>
              <a:rPr lang="en-US" sz="1800" dirty="0">
                <a:latin typeface="Century Gothic" panose="020B0502020202020204" pitchFamily="34" charset="0"/>
              </a:rPr>
              <a:t> </a:t>
            </a:r>
          </a:p>
          <a:p>
            <a:pPr>
              <a:spcBef>
                <a:spcPts val="0"/>
              </a:spcBef>
              <a:spcAft>
                <a:spcPts val="0"/>
              </a:spcAft>
            </a:pPr>
            <a:r>
              <a:rPr lang="en-US" sz="1800" dirty="0">
                <a:latin typeface="Century Gothic" panose="020B0502020202020204" pitchFamily="34" charset="0"/>
              </a:rPr>
              <a:t>“[I]n order to receive a jury trial, a party must timely request a jury and pay the jury fee.”</a:t>
            </a:r>
          </a:p>
          <a:p>
            <a:pPr>
              <a:spcBef>
                <a:spcPts val="0"/>
              </a:spcBef>
              <a:spcAft>
                <a:spcPts val="0"/>
              </a:spcAft>
            </a:pPr>
            <a:endParaRPr lang="en-US" sz="1800" dirty="0">
              <a:latin typeface="Century Gothic" panose="020B0502020202020204" pitchFamily="34" charset="0"/>
            </a:endParaRPr>
          </a:p>
          <a:p>
            <a:pPr>
              <a:spcBef>
                <a:spcPts val="0"/>
              </a:spcBef>
              <a:spcAft>
                <a:spcPts val="0"/>
              </a:spcAft>
            </a:pPr>
            <a:r>
              <a:rPr lang="en-US" sz="1800" dirty="0">
                <a:latin typeface="Century Gothic" panose="020B0502020202020204" pitchFamily="34" charset="0"/>
              </a:rPr>
              <a:t>“[T]he parties may waive a trial by jury.” </a:t>
            </a:r>
          </a:p>
          <a:p>
            <a:pPr marL="68760" indent="0">
              <a:lnSpc>
                <a:spcPct val="100000"/>
              </a:lnSpc>
              <a:spcBef>
                <a:spcPts val="479"/>
              </a:spcBef>
              <a:buClr>
                <a:schemeClr val="accent2"/>
              </a:buClr>
              <a:buSzPct val="76000"/>
              <a:buFont typeface="Calibri" panose="020F0502020204030204" pitchFamily="34" charset="0"/>
              <a:buNone/>
            </a:pPr>
            <a:endParaRPr lang="en-US" sz="2200" spc="-1" dirty="0">
              <a:latin typeface="Arial"/>
            </a:endParaRPr>
          </a:p>
        </p:txBody>
      </p:sp>
    </p:spTree>
    <p:extLst>
      <p:ext uri="{BB962C8B-B14F-4D97-AF65-F5344CB8AC3E}">
        <p14:creationId xmlns:p14="http://schemas.microsoft.com/office/powerpoint/2010/main" val="753306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B3B63F-F878-162C-F2E1-9EE1E0BF7EBA}"/>
              </a:ext>
            </a:extLst>
          </p:cNvPr>
          <p:cNvSpPr>
            <a:spLocks noGrp="1"/>
          </p:cNvSpPr>
          <p:nvPr>
            <p:ph type="sldNum" sz="quarter" idx="12"/>
          </p:nvPr>
        </p:nvSpPr>
        <p:spPr/>
        <p:txBody>
          <a:bodyPr/>
          <a:lstStyle/>
          <a:p>
            <a:fld id="{4FAB73BC-B049-4115-A692-8D63A059BFB8}" type="slidenum">
              <a:rPr lang="en-US" smtClean="0"/>
              <a:t>51</a:t>
            </a:fld>
            <a:endParaRPr lang="en-US" dirty="0"/>
          </a:p>
        </p:txBody>
      </p:sp>
      <p:sp>
        <p:nvSpPr>
          <p:cNvPr id="770" name="PlaceHolder 1"/>
          <p:cNvSpPr>
            <a:spLocks noGrp="1"/>
          </p:cNvSpPr>
          <p:nvPr>
            <p:ph type="title" idx="4294967295"/>
          </p:nvPr>
        </p:nvSpPr>
        <p:spPr>
          <a:xfrm>
            <a:off x="331788" y="50800"/>
            <a:ext cx="8812212" cy="914400"/>
          </a:xfrm>
          <a:prstGeom prst="rect">
            <a:avLst/>
          </a:prstGeom>
          <a:no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Remote Participation</a:t>
            </a:r>
            <a:endParaRPr lang="en-US" sz="4000" b="1" strike="noStrike" spc="-1" dirty="0">
              <a:solidFill>
                <a:schemeClr val="tx1"/>
              </a:solidFill>
              <a:latin typeface="Arial"/>
            </a:endParaRPr>
          </a:p>
        </p:txBody>
      </p:sp>
      <p:sp>
        <p:nvSpPr>
          <p:cNvPr id="771" name="PlaceHolder 2"/>
          <p:cNvSpPr>
            <a:spLocks noGrp="1"/>
          </p:cNvSpPr>
          <p:nvPr>
            <p:ph idx="4294967295"/>
          </p:nvPr>
        </p:nvSpPr>
        <p:spPr>
          <a:xfrm>
            <a:off x="0" y="2420938"/>
            <a:ext cx="4949825" cy="3833812"/>
          </a:xfrm>
          <a:prstGeom prst="rect">
            <a:avLst/>
          </a:prstGeom>
          <a:noFill/>
          <a:ln w="0">
            <a:noFill/>
          </a:ln>
        </p:spPr>
        <p:txBody>
          <a:bodyPr lIns="90000" tIns="45000" rIns="90000" bIns="45000" anchor="t">
            <a:normAutofit fontScale="95500"/>
          </a:bodyPr>
          <a:lstStyle/>
          <a:p>
            <a:pPr marL="68760" indent="0">
              <a:lnSpc>
                <a:spcPct val="100000"/>
              </a:lnSpc>
              <a:spcBef>
                <a:spcPts val="479"/>
              </a:spcBef>
              <a:buClr>
                <a:schemeClr val="accent2"/>
              </a:buClr>
              <a:buSzPct val="76000"/>
              <a:buNone/>
            </a:pPr>
            <a:r>
              <a:rPr lang="en-US" sz="2400" b="0" strike="noStrike" spc="-1" dirty="0">
                <a:solidFill>
                  <a:srgbClr val="3E3D2D"/>
                </a:solidFill>
                <a:latin typeface="Century Gothic"/>
              </a:rPr>
              <a:t>Any party or witness can choose to participate in eviction proceedings remotely.</a:t>
            </a:r>
          </a:p>
          <a:p>
            <a:pPr marL="411660" indent="-342900">
              <a:lnSpc>
                <a:spcPct val="100000"/>
              </a:lnSpc>
              <a:spcBef>
                <a:spcPts val="479"/>
              </a:spcBef>
              <a:buClr>
                <a:schemeClr val="accent2"/>
              </a:buClr>
              <a:buSzPct val="76000"/>
              <a:buFont typeface="Arial" panose="020B0604020202020204" pitchFamily="34" charset="0"/>
              <a:buChar char="•"/>
            </a:pPr>
            <a:r>
              <a:rPr lang="en-US" sz="2400" spc="-1" dirty="0">
                <a:solidFill>
                  <a:srgbClr val="3E3D2D"/>
                </a:solidFill>
                <a:latin typeface="Century Gothic"/>
              </a:rPr>
              <a:t>If you use the JDF Complaint or Answer, you will be able to choose on that form.</a:t>
            </a:r>
          </a:p>
          <a:p>
            <a:pPr marL="411660" indent="-342900">
              <a:lnSpc>
                <a:spcPct val="100000"/>
              </a:lnSpc>
              <a:spcBef>
                <a:spcPts val="479"/>
              </a:spcBef>
              <a:buClr>
                <a:schemeClr val="accent2"/>
              </a:buClr>
              <a:buSzPct val="76000"/>
              <a:buFont typeface="Arial" panose="020B0604020202020204" pitchFamily="34" charset="0"/>
              <a:buChar char="•"/>
            </a:pPr>
            <a:r>
              <a:rPr lang="en-US" sz="2400" b="0" strike="noStrike" spc="-1" dirty="0">
                <a:solidFill>
                  <a:srgbClr val="3E3D2D"/>
                </a:solidFill>
                <a:latin typeface="Century Gothic"/>
              </a:rPr>
              <a:t>If you change your mind at least 48 hours before the court date, use JDF 105.</a:t>
            </a:r>
            <a:endParaRPr lang="en-US" sz="2200" b="0" strike="noStrike" spc="-1" dirty="0">
              <a:latin typeface="Arial"/>
            </a:endParaRPr>
          </a:p>
        </p:txBody>
      </p:sp>
      <p:sp>
        <p:nvSpPr>
          <p:cNvPr id="773" name="TextBox 1"/>
          <p:cNvSpPr/>
          <p:nvPr/>
        </p:nvSpPr>
        <p:spPr>
          <a:xfrm>
            <a:off x="332458" y="981561"/>
            <a:ext cx="7691760" cy="367878"/>
          </a:xfrm>
          <a:prstGeom prst="rect">
            <a:avLst/>
          </a:prstGeom>
          <a:solidFill>
            <a:schemeClr val="accent5">
              <a:lumMod val="60000"/>
              <a:lumOff val="40000"/>
            </a:schemeClr>
          </a:solidFill>
          <a:ln w="19050">
            <a:no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endParaRPr lang="en-US" sz="1800" b="0" strike="noStrike" spc="-1" dirty="0">
              <a:latin typeface="Arial"/>
            </a:endParaRPr>
          </a:p>
        </p:txBody>
      </p:sp>
      <p:pic>
        <p:nvPicPr>
          <p:cNvPr id="2" name="Picture 1">
            <a:extLst>
              <a:ext uri="{FF2B5EF4-FFF2-40B4-BE49-F238E27FC236}">
                <a16:creationId xmlns:a16="http://schemas.microsoft.com/office/drawing/2014/main" id="{6B379076-2705-780F-89D3-C6AC61BF4952}"/>
              </a:ext>
            </a:extLst>
          </p:cNvPr>
          <p:cNvPicPr>
            <a:picLocks noChangeAspect="1"/>
          </p:cNvPicPr>
          <p:nvPr/>
        </p:nvPicPr>
        <p:blipFill>
          <a:blip r:embed="rId3"/>
          <a:stretch>
            <a:fillRect/>
          </a:stretch>
        </p:blipFill>
        <p:spPr>
          <a:xfrm>
            <a:off x="5967709" y="294739"/>
            <a:ext cx="3176291" cy="2109399"/>
          </a:xfrm>
          <a:prstGeom prst="rect">
            <a:avLst/>
          </a:prstGeom>
        </p:spPr>
      </p:pic>
      <p:pic>
        <p:nvPicPr>
          <p:cNvPr id="4" name="Picture 3">
            <a:extLst>
              <a:ext uri="{FF2B5EF4-FFF2-40B4-BE49-F238E27FC236}">
                <a16:creationId xmlns:a16="http://schemas.microsoft.com/office/drawing/2014/main" id="{DC15F6B1-5F13-0F13-E468-C37EE052676F}"/>
              </a:ext>
            </a:extLst>
          </p:cNvPr>
          <p:cNvPicPr>
            <a:picLocks noChangeAspect="1"/>
          </p:cNvPicPr>
          <p:nvPr/>
        </p:nvPicPr>
        <p:blipFill>
          <a:blip r:embed="rId4"/>
          <a:stretch>
            <a:fillRect/>
          </a:stretch>
        </p:blipFill>
        <p:spPr>
          <a:xfrm>
            <a:off x="5181600" y="2806102"/>
            <a:ext cx="3886062" cy="2584647"/>
          </a:xfrm>
          <a:prstGeom prst="rect">
            <a:avLst/>
          </a:prstGeom>
        </p:spPr>
      </p:pic>
    </p:spTree>
    <p:extLst>
      <p:ext uri="{BB962C8B-B14F-4D97-AF65-F5344CB8AC3E}">
        <p14:creationId xmlns:p14="http://schemas.microsoft.com/office/powerpoint/2010/main" val="1013130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C10A0-9226-BAF8-86E4-78DB5C8F0EF1}"/>
              </a:ext>
            </a:extLst>
          </p:cNvPr>
          <p:cNvSpPr>
            <a:spLocks noGrp="1"/>
          </p:cNvSpPr>
          <p:nvPr>
            <p:ph type="sldNum" sz="quarter" idx="12"/>
          </p:nvPr>
        </p:nvSpPr>
        <p:spPr/>
        <p:txBody>
          <a:bodyPr/>
          <a:lstStyle/>
          <a:p>
            <a:fld id="{4FAB73BC-B049-4115-A692-8D63A059BFB8}" type="slidenum">
              <a:rPr lang="en-US" smtClean="0"/>
              <a:t>52</a:t>
            </a:fld>
            <a:endParaRPr lang="en-US" dirty="0"/>
          </a:p>
        </p:txBody>
      </p:sp>
      <p:sp>
        <p:nvSpPr>
          <p:cNvPr id="774" name="PlaceHolder 1"/>
          <p:cNvSpPr>
            <a:spLocks noGrp="1"/>
          </p:cNvSpPr>
          <p:nvPr>
            <p:ph type="title" idx="4294967295"/>
          </p:nvPr>
        </p:nvSpPr>
        <p:spPr>
          <a:xfrm>
            <a:off x="0" y="9525"/>
            <a:ext cx="9144000" cy="844550"/>
          </a:xfrm>
          <a:prstGeom prst="rect">
            <a:avLst/>
          </a:prstGeom>
          <a:solidFill>
            <a:schemeClr val="accent5">
              <a:lumMod val="60000"/>
              <a:lumOff val="40000"/>
            </a:schemeClr>
          </a:solid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The Trial</a:t>
            </a:r>
            <a:endParaRPr lang="en-US" sz="4000" b="1" strike="noStrike" spc="-1" dirty="0">
              <a:solidFill>
                <a:schemeClr val="tx1"/>
              </a:solidFill>
              <a:latin typeface="Arial"/>
            </a:endParaRPr>
          </a:p>
        </p:txBody>
      </p:sp>
      <p:sp>
        <p:nvSpPr>
          <p:cNvPr id="775" name="PlaceHolder 2"/>
          <p:cNvSpPr>
            <a:spLocks noGrp="1"/>
          </p:cNvSpPr>
          <p:nvPr>
            <p:ph idx="4294967295"/>
          </p:nvPr>
        </p:nvSpPr>
        <p:spPr>
          <a:xfrm>
            <a:off x="0" y="1154113"/>
            <a:ext cx="9144000" cy="5027612"/>
          </a:xfrm>
          <a:prstGeom prst="rect">
            <a:avLst/>
          </a:prstGeom>
          <a:noFill/>
          <a:ln w="0">
            <a:noFill/>
          </a:ln>
        </p:spPr>
        <p:txBody>
          <a:bodyPr lIns="90000" tIns="45000" rIns="90000" bIns="45000" anchor="t">
            <a:normAutofit fontScale="95500"/>
          </a:bodyPr>
          <a:lstStyle/>
          <a:p>
            <a:pPr marL="411660" lvl="1" indent="-342900">
              <a:lnSpc>
                <a:spcPct val="100000"/>
              </a:lnSpc>
              <a:spcBef>
                <a:spcPts val="439"/>
              </a:spcBef>
              <a:buSzPct val="150000"/>
              <a:buFont typeface="Arial" panose="020B0604020202020204" pitchFamily="34" charset="0"/>
              <a:buChar char="•"/>
            </a:pPr>
            <a:r>
              <a:rPr lang="en-US" sz="2200" b="0" strike="noStrike" spc="-1" dirty="0">
                <a:solidFill>
                  <a:srgbClr val="3E3D2D"/>
                </a:solidFill>
                <a:latin typeface="Century Gothic"/>
              </a:rPr>
              <a:t>As the Plaintiff, you will have the burden of proof, so it will be your job to prove what you are claiming</a:t>
            </a:r>
            <a:endParaRPr lang="en-US" sz="2200" b="0" strike="noStrike" spc="-1" dirty="0">
              <a:latin typeface="Arial"/>
            </a:endParaRPr>
          </a:p>
          <a:p>
            <a:pPr marL="731700" lvl="2" indent="-342900">
              <a:lnSpc>
                <a:spcPct val="100000"/>
              </a:lnSpc>
              <a:spcBef>
                <a:spcPts val="400"/>
              </a:spcBef>
              <a:buSzPct val="150000"/>
              <a:buFont typeface="Arial" panose="020B0604020202020204" pitchFamily="34" charset="0"/>
              <a:buChar char="•"/>
            </a:pPr>
            <a:r>
              <a:rPr lang="en-US" sz="2000" b="0" strike="noStrike" spc="-1" dirty="0">
                <a:solidFill>
                  <a:srgbClr val="3E3D2D"/>
                </a:solidFill>
                <a:latin typeface="Century Gothic"/>
              </a:rPr>
              <a:t>Includes proving damages—do you have before and after pictures? Checklists?</a:t>
            </a:r>
            <a:endParaRPr lang="en-US" sz="2000" b="0" strike="noStrike" spc="-1" dirty="0">
              <a:latin typeface="Arial"/>
            </a:endParaRPr>
          </a:p>
          <a:p>
            <a:pPr marL="411660" indent="-342900">
              <a:lnSpc>
                <a:spcPct val="100000"/>
              </a:lnSpc>
              <a:spcBef>
                <a:spcPts val="479"/>
              </a:spcBef>
              <a:buSzPct val="150000"/>
              <a:buFont typeface="Arial" panose="020B0604020202020204" pitchFamily="34" charset="0"/>
              <a:buChar char="•"/>
            </a:pPr>
            <a:r>
              <a:rPr lang="en-US" sz="2400" b="0" strike="noStrike" spc="-1" dirty="0">
                <a:solidFill>
                  <a:srgbClr val="3E3D2D"/>
                </a:solidFill>
                <a:latin typeface="Century Gothic"/>
              </a:rPr>
              <a:t>Both sides will have the opportunity to give testimony, have witnesses testify, and present evidence to the court</a:t>
            </a:r>
            <a:endParaRPr lang="en-US" sz="2400" b="0" strike="noStrike" spc="-1" dirty="0">
              <a:latin typeface="Arial"/>
            </a:endParaRPr>
          </a:p>
          <a:p>
            <a:pPr marL="411660" indent="-342900">
              <a:lnSpc>
                <a:spcPct val="100000"/>
              </a:lnSpc>
              <a:spcBef>
                <a:spcPts val="479"/>
              </a:spcBef>
              <a:buSzPct val="150000"/>
              <a:buFont typeface="Arial" panose="020B0604020202020204" pitchFamily="34" charset="0"/>
              <a:buChar char="•"/>
            </a:pPr>
            <a:r>
              <a:rPr lang="en-US" sz="2400" b="0" strike="noStrike" spc="-1" dirty="0">
                <a:solidFill>
                  <a:srgbClr val="3E3D2D"/>
                </a:solidFill>
                <a:latin typeface="Century Gothic"/>
              </a:rPr>
              <a:t>The judge and the other party will be able to ask you (if you testify) and any of your witnesses questions</a:t>
            </a:r>
            <a:endParaRPr lang="en-US" sz="2400" b="0" strike="noStrike" spc="-1" dirty="0">
              <a:latin typeface="Arial"/>
            </a:endParaRPr>
          </a:p>
          <a:p>
            <a:pPr marL="411660" indent="-342900">
              <a:lnSpc>
                <a:spcPct val="100000"/>
              </a:lnSpc>
              <a:spcBef>
                <a:spcPts val="479"/>
              </a:spcBef>
              <a:buSzPct val="150000"/>
              <a:buFont typeface="Arial" panose="020B0604020202020204" pitchFamily="34" charset="0"/>
              <a:buChar char="•"/>
            </a:pPr>
            <a:r>
              <a:rPr lang="en-US" sz="2400" b="0" strike="noStrike" spc="-1" dirty="0">
                <a:solidFill>
                  <a:srgbClr val="3E3D2D"/>
                </a:solidFill>
                <a:latin typeface="Century Gothic"/>
              </a:rPr>
              <a:t>You will be able to ask questions of the tenant (if he/she testifies) and any of the tenant’s witnesses</a:t>
            </a:r>
            <a:endParaRPr lang="en-US" sz="2400" b="0" strike="noStrike" spc="-1" dirty="0">
              <a:latin typeface="Arial"/>
            </a:endParaRPr>
          </a:p>
          <a:p>
            <a:pPr marL="708660" lvl="1" indent="-342900">
              <a:lnSpc>
                <a:spcPct val="100000"/>
              </a:lnSpc>
              <a:spcBef>
                <a:spcPts val="439"/>
              </a:spcBef>
              <a:buSzPct val="150000"/>
              <a:buFont typeface="Arial" panose="020B0604020202020204" pitchFamily="34" charset="0"/>
              <a:buChar char="•"/>
            </a:pPr>
            <a:r>
              <a:rPr lang="en-US" sz="2200" b="0" strike="noStrike" spc="-1" dirty="0">
                <a:solidFill>
                  <a:srgbClr val="3E3D2D"/>
                </a:solidFill>
                <a:latin typeface="Century Gothic"/>
              </a:rPr>
              <a:t>Make sure to actually ask questions, and not argue or talk over the witness</a:t>
            </a:r>
            <a:endParaRPr lang="en-US" sz="2200" b="0" strike="noStrike" spc="-1" dirty="0">
              <a:latin typeface="Arial"/>
            </a:endParaRPr>
          </a:p>
          <a:p>
            <a:pPr marL="411660" lvl="1" indent="-342900">
              <a:lnSpc>
                <a:spcPct val="100000"/>
              </a:lnSpc>
              <a:spcBef>
                <a:spcPts val="439"/>
              </a:spcBef>
              <a:buSzPct val="150000"/>
              <a:buFont typeface="Arial" panose="020B0604020202020204" pitchFamily="34" charset="0"/>
              <a:buChar char="•"/>
            </a:pPr>
            <a:r>
              <a:rPr lang="en-US" sz="2200" b="0" strike="noStrike" spc="-1" dirty="0">
                <a:solidFill>
                  <a:srgbClr val="3E3D2D"/>
                </a:solidFill>
                <a:latin typeface="Century Gothic"/>
              </a:rPr>
              <a:t>Remember to be organized, prepared, and respectful at all times</a:t>
            </a:r>
            <a:endParaRPr lang="en-US" sz="2200" b="0" strike="noStrike" spc="-1" dirty="0">
              <a:latin typeface="Arial"/>
            </a:endParaRPr>
          </a:p>
          <a:p>
            <a:pPr>
              <a:lnSpc>
                <a:spcPct val="100000"/>
              </a:lnSpc>
              <a:spcBef>
                <a:spcPts val="479"/>
              </a:spcBef>
              <a:buNone/>
            </a:pPr>
            <a:endParaRPr lang="en-US" sz="2200" b="0" strike="noStrike" spc="-1" dirty="0">
              <a:latin typeface="Arial"/>
            </a:endParaRPr>
          </a:p>
        </p:txBody>
      </p:sp>
      <p:pic>
        <p:nvPicPr>
          <p:cNvPr id="3" name="Picture 2">
            <a:extLst>
              <a:ext uri="{FF2B5EF4-FFF2-40B4-BE49-F238E27FC236}">
                <a16:creationId xmlns:a16="http://schemas.microsoft.com/office/drawing/2014/main" id="{0D2B841B-3577-4067-B475-02F01F0CAF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037" y="-81922"/>
            <a:ext cx="1027444" cy="957974"/>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5">
                                            <p:txEl>
                                              <p:pRg st="0" end="0"/>
                                            </p:txEl>
                                          </p:spTgt>
                                        </p:tgtEl>
                                        <p:attrNameLst>
                                          <p:attrName>style.visibility</p:attrName>
                                        </p:attrNameLst>
                                      </p:cBhvr>
                                      <p:to>
                                        <p:strVal val="visible"/>
                                      </p:to>
                                    </p:set>
                                    <p:anim calcmode="lin" valueType="num">
                                      <p:cBhvr additive="repl">
                                        <p:cTn id="7" dur="500" fill="hold"/>
                                        <p:tgtEl>
                                          <p:spTgt spid="775">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7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5">
                                            <p:txEl>
                                              <p:pRg st="1" end="1"/>
                                            </p:txEl>
                                          </p:spTgt>
                                        </p:tgtEl>
                                        <p:attrNameLst>
                                          <p:attrName>style.visibility</p:attrName>
                                        </p:attrNameLst>
                                      </p:cBhvr>
                                      <p:to>
                                        <p:strVal val="visible"/>
                                      </p:to>
                                    </p:set>
                                    <p:anim calcmode="lin" valueType="num">
                                      <p:cBhvr additive="repl">
                                        <p:cTn id="11" dur="500" fill="hold"/>
                                        <p:tgtEl>
                                          <p:spTgt spid="775">
                                            <p:txEl>
                                              <p:pRg st="1" end="1"/>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7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75">
                                            <p:txEl>
                                              <p:pRg st="2" end="2"/>
                                            </p:txEl>
                                          </p:spTgt>
                                        </p:tgtEl>
                                        <p:attrNameLst>
                                          <p:attrName>style.visibility</p:attrName>
                                        </p:attrNameLst>
                                      </p:cBhvr>
                                      <p:to>
                                        <p:strVal val="visible"/>
                                      </p:to>
                                    </p:set>
                                    <p:anim calcmode="lin" valueType="num">
                                      <p:cBhvr additive="repl">
                                        <p:cTn id="17" dur="500" fill="hold"/>
                                        <p:tgtEl>
                                          <p:spTgt spid="775">
                                            <p:txEl>
                                              <p:pRg st="2" end="2"/>
                                            </p:txEl>
                                          </p:spTgt>
                                        </p:tgtEl>
                                        <p:attrNameLst>
                                          <p:attrName>ppt_x</p:attrName>
                                        </p:attrNameLst>
                                      </p:cBhvr>
                                      <p:tavLst>
                                        <p:tav tm="0">
                                          <p:val>
                                            <p:strVal val="#ppt_x"/>
                                          </p:val>
                                        </p:tav>
                                        <p:tav tm="100000">
                                          <p:val>
                                            <p:strVal val="#ppt_x"/>
                                          </p:val>
                                        </p:tav>
                                      </p:tavLst>
                                    </p:anim>
                                    <p:anim calcmode="lin" valueType="num">
                                      <p:cBhvr additive="repl">
                                        <p:cTn id="18" dur="500" fill="hold"/>
                                        <p:tgtEl>
                                          <p:spTgt spid="7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75">
                                            <p:txEl>
                                              <p:pRg st="3" end="3"/>
                                            </p:txEl>
                                          </p:spTgt>
                                        </p:tgtEl>
                                        <p:attrNameLst>
                                          <p:attrName>style.visibility</p:attrName>
                                        </p:attrNameLst>
                                      </p:cBhvr>
                                      <p:to>
                                        <p:strVal val="visible"/>
                                      </p:to>
                                    </p:set>
                                    <p:anim calcmode="lin" valueType="num">
                                      <p:cBhvr additive="repl">
                                        <p:cTn id="23" dur="500" fill="hold"/>
                                        <p:tgtEl>
                                          <p:spTgt spid="775">
                                            <p:txEl>
                                              <p:pRg st="3" end="3"/>
                                            </p:txEl>
                                          </p:spTgt>
                                        </p:tgtEl>
                                        <p:attrNameLst>
                                          <p:attrName>ppt_x</p:attrName>
                                        </p:attrNameLst>
                                      </p:cBhvr>
                                      <p:tavLst>
                                        <p:tav tm="0">
                                          <p:val>
                                            <p:strVal val="#ppt_x"/>
                                          </p:val>
                                        </p:tav>
                                        <p:tav tm="100000">
                                          <p:val>
                                            <p:strVal val="#ppt_x"/>
                                          </p:val>
                                        </p:tav>
                                      </p:tavLst>
                                    </p:anim>
                                    <p:anim calcmode="lin" valueType="num">
                                      <p:cBhvr additive="repl">
                                        <p:cTn id="24" dur="500" fill="hold"/>
                                        <p:tgtEl>
                                          <p:spTgt spid="7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75">
                                            <p:txEl>
                                              <p:pRg st="4" end="4"/>
                                            </p:txEl>
                                          </p:spTgt>
                                        </p:tgtEl>
                                        <p:attrNameLst>
                                          <p:attrName>style.visibility</p:attrName>
                                        </p:attrNameLst>
                                      </p:cBhvr>
                                      <p:to>
                                        <p:strVal val="visible"/>
                                      </p:to>
                                    </p:set>
                                    <p:anim calcmode="lin" valueType="num">
                                      <p:cBhvr additive="repl">
                                        <p:cTn id="29" dur="500" fill="hold"/>
                                        <p:tgtEl>
                                          <p:spTgt spid="775">
                                            <p:txEl>
                                              <p:pRg st="4" end="4"/>
                                            </p:txEl>
                                          </p:spTgt>
                                        </p:tgtEl>
                                        <p:attrNameLst>
                                          <p:attrName>ppt_x</p:attrName>
                                        </p:attrNameLst>
                                      </p:cBhvr>
                                      <p:tavLst>
                                        <p:tav tm="0">
                                          <p:val>
                                            <p:strVal val="#ppt_x"/>
                                          </p:val>
                                        </p:tav>
                                        <p:tav tm="100000">
                                          <p:val>
                                            <p:strVal val="#ppt_x"/>
                                          </p:val>
                                        </p:tav>
                                      </p:tavLst>
                                    </p:anim>
                                    <p:anim calcmode="lin" valueType="num">
                                      <p:cBhvr additive="repl">
                                        <p:cTn id="30" dur="500" fill="hold"/>
                                        <p:tgtEl>
                                          <p:spTgt spid="77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75">
                                            <p:txEl>
                                              <p:pRg st="5" end="5"/>
                                            </p:txEl>
                                          </p:spTgt>
                                        </p:tgtEl>
                                        <p:attrNameLst>
                                          <p:attrName>style.visibility</p:attrName>
                                        </p:attrNameLst>
                                      </p:cBhvr>
                                      <p:to>
                                        <p:strVal val="visible"/>
                                      </p:to>
                                    </p:set>
                                    <p:anim calcmode="lin" valueType="num">
                                      <p:cBhvr additive="repl">
                                        <p:cTn id="33" dur="500" fill="hold"/>
                                        <p:tgtEl>
                                          <p:spTgt spid="775">
                                            <p:txEl>
                                              <p:pRg st="5" end="5"/>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77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75">
                                            <p:txEl>
                                              <p:pRg st="6" end="6"/>
                                            </p:txEl>
                                          </p:spTgt>
                                        </p:tgtEl>
                                        <p:attrNameLst>
                                          <p:attrName>style.visibility</p:attrName>
                                        </p:attrNameLst>
                                      </p:cBhvr>
                                      <p:to>
                                        <p:strVal val="visible"/>
                                      </p:to>
                                    </p:set>
                                    <p:anim calcmode="lin" valueType="num">
                                      <p:cBhvr additive="repl">
                                        <p:cTn id="37" dur="500" fill="hold"/>
                                        <p:tgtEl>
                                          <p:spTgt spid="775">
                                            <p:txEl>
                                              <p:pRg st="6" end="6"/>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7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7E7567-8EFB-9F90-8C6F-ABDD2FF915E9}"/>
            </a:ext>
          </a:extLst>
        </p:cNvPr>
        <p:cNvGrpSpPr/>
        <p:nvPr/>
      </p:nvGrpSpPr>
      <p:grpSpPr>
        <a:xfrm>
          <a:off x="0" y="0"/>
          <a:ext cx="0" cy="0"/>
          <a:chOff x="0" y="0"/>
          <a:chExt cx="0" cy="0"/>
        </a:xfrm>
      </p:grpSpPr>
      <p:sp>
        <p:nvSpPr>
          <p:cNvPr id="1048" name="Rectangle 1047">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0" name="Rectangle 1049">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52" name="Straight Connector 1051">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4" name="PlaceHolder 1">
            <a:extLst>
              <a:ext uri="{FF2B5EF4-FFF2-40B4-BE49-F238E27FC236}">
                <a16:creationId xmlns:a16="http://schemas.microsoft.com/office/drawing/2014/main" id="{98A4A838-771B-2B3C-4AB0-C8A64ABC3C8A}"/>
              </a:ext>
            </a:extLst>
          </p:cNvPr>
          <p:cNvSpPr>
            <a:spLocks noGrp="1"/>
          </p:cNvSpPr>
          <p:nvPr>
            <p:ph type="title" idx="4294967295"/>
          </p:nvPr>
        </p:nvSpPr>
        <p:spPr>
          <a:xfrm>
            <a:off x="822960" y="286603"/>
            <a:ext cx="7543800" cy="1450757"/>
          </a:xfrm>
          <a:prstGeom prst="rect">
            <a:avLst/>
          </a:prstGeom>
        </p:spPr>
        <p:txBody>
          <a:bodyPr vert="horz" lIns="91440" tIns="45720" rIns="91440" bIns="45720" rtlCol="0" anchor="b">
            <a:normAutofit/>
          </a:bodyPr>
          <a:lstStyle/>
          <a:p>
            <a:r>
              <a:rPr lang="en-US" b="1" strike="noStrike" dirty="0"/>
              <a:t>The Trial Cont’d</a:t>
            </a:r>
          </a:p>
        </p:txBody>
      </p:sp>
      <p:sp>
        <p:nvSpPr>
          <p:cNvPr id="775" name="PlaceHolder 2">
            <a:extLst>
              <a:ext uri="{FF2B5EF4-FFF2-40B4-BE49-F238E27FC236}">
                <a16:creationId xmlns:a16="http://schemas.microsoft.com/office/drawing/2014/main" id="{AF092B3B-B524-91F0-D6EB-18830036CF10}"/>
              </a:ext>
            </a:extLst>
          </p:cNvPr>
          <p:cNvSpPr>
            <a:spLocks noGrp="1"/>
          </p:cNvSpPr>
          <p:nvPr>
            <p:ph idx="4294967295"/>
          </p:nvPr>
        </p:nvSpPr>
        <p:spPr>
          <a:xfrm>
            <a:off x="822959" y="1845733"/>
            <a:ext cx="4841240" cy="4388811"/>
          </a:xfrm>
          <a:prstGeom prst="rect">
            <a:avLst/>
          </a:prstGeom>
        </p:spPr>
        <p:txBody>
          <a:bodyPr vert="horz" lIns="0" tIns="45720" rIns="0" bIns="45720" rtlCol="0">
            <a:normAutofit/>
          </a:bodyPr>
          <a:lstStyle/>
          <a:p>
            <a:pPr marL="68760" lvl="1" indent="0">
              <a:spcBef>
                <a:spcPts val="600"/>
              </a:spcBef>
              <a:spcAft>
                <a:spcPts val="600"/>
              </a:spcAft>
              <a:buSzPct val="150000"/>
              <a:buNone/>
            </a:pPr>
            <a:r>
              <a:rPr lang="en-US" sz="2800" b="1" u="sng" spc="-1" dirty="0"/>
              <a:t>Jury Trials</a:t>
            </a:r>
          </a:p>
          <a:p>
            <a:pPr marL="68760" lvl="1" indent="0">
              <a:spcBef>
                <a:spcPts val="600"/>
              </a:spcBef>
              <a:spcAft>
                <a:spcPts val="600"/>
              </a:spcAft>
              <a:buSzPct val="150000"/>
              <a:buNone/>
            </a:pPr>
            <a:r>
              <a:rPr lang="en-US" sz="2000" spc="-1" dirty="0"/>
              <a:t>Either party can demand one, but the fee must be paid at the time of the demand.</a:t>
            </a:r>
          </a:p>
          <a:p>
            <a:pPr marL="68760" lvl="1" indent="0">
              <a:spcBef>
                <a:spcPts val="600"/>
              </a:spcBef>
              <a:spcAft>
                <a:spcPts val="600"/>
              </a:spcAft>
              <a:buSzPct val="150000"/>
              <a:buNone/>
            </a:pPr>
            <a:r>
              <a:rPr lang="en-US" sz="2000" spc="-1" dirty="0"/>
              <a:t>Jury trials will be more involved than court trials:</a:t>
            </a:r>
          </a:p>
          <a:p>
            <a:pPr marL="411660" lvl="1" indent="-342900">
              <a:spcBef>
                <a:spcPts val="600"/>
              </a:spcBef>
              <a:spcAft>
                <a:spcPts val="600"/>
              </a:spcAft>
              <a:buSzPct val="150000"/>
              <a:buFont typeface="Calibri" panose="020F0502020204030204" pitchFamily="34" charset="0"/>
              <a:buChar char="•"/>
            </a:pPr>
            <a:r>
              <a:rPr lang="en-US" sz="2000" spc="-1" dirty="0"/>
              <a:t>You’ll need to prepare for jury selection</a:t>
            </a:r>
            <a:endParaRPr lang="en-US" sz="2000" b="0" strike="noStrike" spc="-1" dirty="0"/>
          </a:p>
          <a:p>
            <a:pPr marL="411660" lvl="1" indent="-342900">
              <a:spcBef>
                <a:spcPts val="600"/>
              </a:spcBef>
              <a:spcAft>
                <a:spcPts val="600"/>
              </a:spcAft>
              <a:buSzPct val="150000"/>
              <a:buFont typeface="Calibri" panose="020F0502020204030204" pitchFamily="34" charset="0"/>
              <a:buChar char="•"/>
            </a:pPr>
            <a:r>
              <a:rPr lang="en-US" sz="2000" spc="-1" dirty="0"/>
              <a:t>Depending on the judge’s preferences, you may have to create juror notebooks</a:t>
            </a:r>
          </a:p>
          <a:p>
            <a:pPr marL="411660" lvl="1" indent="-342900">
              <a:spcBef>
                <a:spcPts val="600"/>
              </a:spcBef>
              <a:spcAft>
                <a:spcPts val="600"/>
              </a:spcAft>
              <a:buSzPct val="150000"/>
              <a:buFont typeface="Calibri" panose="020F0502020204030204" pitchFamily="34" charset="0"/>
              <a:buChar char="•"/>
            </a:pPr>
            <a:r>
              <a:rPr lang="en-US" sz="2000" b="0" strike="noStrike" spc="-1" dirty="0"/>
              <a:t>You’ll have to consider jury instructions</a:t>
            </a:r>
          </a:p>
          <a:p>
            <a:pPr>
              <a:spcBef>
                <a:spcPts val="479"/>
              </a:spcBef>
              <a:buFont typeface="Calibri" panose="020F0502020204030204" pitchFamily="34" charset="0"/>
              <a:buNone/>
            </a:pPr>
            <a:endParaRPr lang="en-US" b="0" strike="noStrike" spc="-1" dirty="0"/>
          </a:p>
        </p:txBody>
      </p:sp>
      <p:pic>
        <p:nvPicPr>
          <p:cNvPr id="1026" name="Picture 2" descr="Mastering Group Voir Dire: Tip 2 ...">
            <a:extLst>
              <a:ext uri="{FF2B5EF4-FFF2-40B4-BE49-F238E27FC236}">
                <a16:creationId xmlns:a16="http://schemas.microsoft.com/office/drawing/2014/main" id="{2A83D83D-37CA-A2FC-2887-E29700BCB4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5427" y="2040466"/>
            <a:ext cx="2739106" cy="307968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9E5E602-2F8E-3A95-218D-4228CCE4C7C3}"/>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defTabSz="914400">
              <a:spcAft>
                <a:spcPts val="600"/>
              </a:spcAft>
            </a:pPr>
            <a:fld id="{4FAB73BC-B049-4115-A692-8D63A059BFB8}" type="slidenum">
              <a:rPr lang="en-US" smtClean="0"/>
              <a:pPr defTabSz="914400">
                <a:spcAft>
                  <a:spcPts val="600"/>
                </a:spcAft>
              </a:pPr>
              <a:t>53</a:t>
            </a:fld>
            <a:endParaRPr lang="en-US"/>
          </a:p>
        </p:txBody>
      </p:sp>
    </p:spTree>
    <p:extLst>
      <p:ext uri="{BB962C8B-B14F-4D97-AF65-F5344CB8AC3E}">
        <p14:creationId xmlns:p14="http://schemas.microsoft.com/office/powerpoint/2010/main" val="3885120967"/>
      </p:ext>
    </p:extLst>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75">
                                            <p:txEl>
                                              <p:pRg st="5" end="5"/>
                                            </p:txEl>
                                          </p:spTgt>
                                        </p:tgtEl>
                                        <p:attrNameLst>
                                          <p:attrName>style.visibility</p:attrName>
                                        </p:attrNameLst>
                                      </p:cBhvr>
                                      <p:to>
                                        <p:strVal val="visible"/>
                                      </p:to>
                                    </p:set>
                                    <p:anim calcmode="lin" valueType="num">
                                      <p:cBhvr additive="repl">
                                        <p:cTn id="7" dur="500" fill="hold"/>
                                        <p:tgtEl>
                                          <p:spTgt spid="775">
                                            <p:txEl>
                                              <p:pRg st="5" end="5"/>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77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5">
                                            <p:txEl>
                                              <p:pRg st="2" end="2"/>
                                            </p:txEl>
                                          </p:spTgt>
                                        </p:tgtEl>
                                        <p:attrNameLst>
                                          <p:attrName>style.visibility</p:attrName>
                                        </p:attrNameLst>
                                      </p:cBhvr>
                                      <p:to>
                                        <p:strVal val="visible"/>
                                      </p:to>
                                    </p:set>
                                    <p:anim calcmode="lin" valueType="num">
                                      <p:cBhvr additive="repl">
                                        <p:cTn id="11" dur="500" fill="hold"/>
                                        <p:tgtEl>
                                          <p:spTgt spid="775">
                                            <p:txEl>
                                              <p:pRg st="2" end="2"/>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7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75">
                                            <p:txEl>
                                              <p:pRg st="0" end="0"/>
                                            </p:txEl>
                                          </p:spTgt>
                                        </p:tgtEl>
                                        <p:attrNameLst>
                                          <p:attrName>style.visibility</p:attrName>
                                        </p:attrNameLst>
                                      </p:cBhvr>
                                      <p:to>
                                        <p:strVal val="visible"/>
                                      </p:to>
                                    </p:set>
                                    <p:anim calcmode="lin" valueType="num">
                                      <p:cBhvr additive="repl">
                                        <p:cTn id="15" dur="500" fill="hold"/>
                                        <p:tgtEl>
                                          <p:spTgt spid="775">
                                            <p:txEl>
                                              <p:pRg st="0" end="0"/>
                                            </p:txEl>
                                          </p:spTgt>
                                        </p:tgtEl>
                                        <p:attrNameLst>
                                          <p:attrName>ppt_x</p:attrName>
                                        </p:attrNameLst>
                                      </p:cBhvr>
                                      <p:tavLst>
                                        <p:tav tm="0">
                                          <p:val>
                                            <p:strVal val="#ppt_x"/>
                                          </p:val>
                                        </p:tav>
                                        <p:tav tm="100000">
                                          <p:val>
                                            <p:strVal val="#ppt_x"/>
                                          </p:val>
                                        </p:tav>
                                      </p:tavLst>
                                    </p:anim>
                                    <p:anim calcmode="lin" valueType="num">
                                      <p:cBhvr additive="repl">
                                        <p:cTn id="16" dur="500" fill="hold"/>
                                        <p:tgtEl>
                                          <p:spTgt spid="77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5">
                                            <p:txEl>
                                              <p:pRg st="1" end="1"/>
                                            </p:txEl>
                                          </p:spTgt>
                                        </p:tgtEl>
                                        <p:attrNameLst>
                                          <p:attrName>style.visibility</p:attrName>
                                        </p:attrNameLst>
                                      </p:cBhvr>
                                      <p:to>
                                        <p:strVal val="visible"/>
                                      </p:to>
                                    </p:set>
                                    <p:anim calcmode="lin" valueType="num">
                                      <p:cBhvr additive="repl">
                                        <p:cTn id="19" dur="500" fill="hold"/>
                                        <p:tgtEl>
                                          <p:spTgt spid="775">
                                            <p:txEl>
                                              <p:pRg st="1" end="1"/>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77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75">
                                            <p:txEl>
                                              <p:pRg st="3" end="3"/>
                                            </p:txEl>
                                          </p:spTgt>
                                        </p:tgtEl>
                                        <p:attrNameLst>
                                          <p:attrName>style.visibility</p:attrName>
                                        </p:attrNameLst>
                                      </p:cBhvr>
                                      <p:to>
                                        <p:strVal val="visible"/>
                                      </p:to>
                                    </p:set>
                                    <p:anim calcmode="lin" valueType="num">
                                      <p:cBhvr additive="repl">
                                        <p:cTn id="23" dur="500" fill="hold"/>
                                        <p:tgtEl>
                                          <p:spTgt spid="775">
                                            <p:txEl>
                                              <p:pRg st="3" end="3"/>
                                            </p:txEl>
                                          </p:spTgt>
                                        </p:tgtEl>
                                        <p:attrNameLst>
                                          <p:attrName>ppt_x</p:attrName>
                                        </p:attrNameLst>
                                      </p:cBhvr>
                                      <p:tavLst>
                                        <p:tav tm="0">
                                          <p:val>
                                            <p:strVal val="#ppt_x"/>
                                          </p:val>
                                        </p:tav>
                                        <p:tav tm="100000">
                                          <p:val>
                                            <p:strVal val="#ppt_x"/>
                                          </p:val>
                                        </p:tav>
                                      </p:tavLst>
                                    </p:anim>
                                    <p:anim calcmode="lin" valueType="num">
                                      <p:cBhvr additive="repl">
                                        <p:cTn id="24" dur="500" fill="hold"/>
                                        <p:tgtEl>
                                          <p:spTgt spid="77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75">
                                            <p:txEl>
                                              <p:pRg st="4" end="4"/>
                                            </p:txEl>
                                          </p:spTgt>
                                        </p:tgtEl>
                                        <p:attrNameLst>
                                          <p:attrName>style.visibility</p:attrName>
                                        </p:attrNameLst>
                                      </p:cBhvr>
                                      <p:to>
                                        <p:strVal val="visible"/>
                                      </p:to>
                                    </p:set>
                                    <p:anim calcmode="lin" valueType="num">
                                      <p:cBhvr additive="repl">
                                        <p:cTn id="27" dur="500" fill="hold"/>
                                        <p:tgtEl>
                                          <p:spTgt spid="775">
                                            <p:txEl>
                                              <p:pRg st="4" end="4"/>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7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A1BC26-05D0-60BD-D1A8-9D32B5A3AEA5}"/>
              </a:ext>
            </a:extLst>
          </p:cNvPr>
          <p:cNvSpPr>
            <a:spLocks noGrp="1"/>
          </p:cNvSpPr>
          <p:nvPr>
            <p:ph type="sldNum" sz="quarter" idx="12"/>
          </p:nvPr>
        </p:nvSpPr>
        <p:spPr/>
        <p:txBody>
          <a:bodyPr/>
          <a:lstStyle/>
          <a:p>
            <a:fld id="{4FAB73BC-B049-4115-A692-8D63A059BFB8}" type="slidenum">
              <a:rPr lang="en-US" smtClean="0"/>
              <a:t>54</a:t>
            </a:fld>
            <a:endParaRPr lang="en-US" dirty="0"/>
          </a:p>
        </p:txBody>
      </p:sp>
      <p:sp>
        <p:nvSpPr>
          <p:cNvPr id="776" name="PlaceHolder 1"/>
          <p:cNvSpPr>
            <a:spLocks noGrp="1"/>
          </p:cNvSpPr>
          <p:nvPr>
            <p:ph type="title" idx="4294967295"/>
          </p:nvPr>
        </p:nvSpPr>
        <p:spPr>
          <a:xfrm>
            <a:off x="0" y="304800"/>
            <a:ext cx="7024688" cy="498475"/>
          </a:xfrm>
          <a:prstGeom prst="rect">
            <a:avLst/>
          </a:prstGeom>
          <a:noFill/>
          <a:ln w="0">
            <a:noFill/>
          </a:ln>
        </p:spPr>
        <p:txBody>
          <a:bodyPr lIns="90000" tIns="45000" rIns="90000" bIns="45000" anchor="b">
            <a:noAutofit/>
          </a:bodyPr>
          <a:lstStyle/>
          <a:p>
            <a:pPr>
              <a:lnSpc>
                <a:spcPct val="100000"/>
              </a:lnSpc>
              <a:buNone/>
            </a:pPr>
            <a:r>
              <a:rPr lang="en-US" sz="4000" b="1" strike="noStrike" spc="-1" dirty="0">
                <a:solidFill>
                  <a:schemeClr val="tx1"/>
                </a:solidFill>
                <a:latin typeface="Century Gothic"/>
              </a:rPr>
              <a:t>After trial </a:t>
            </a:r>
            <a:r>
              <a:rPr lang="en-US" sz="4000" b="1" strike="noStrike" spc="-1" dirty="0">
                <a:solidFill>
                  <a:schemeClr val="tx1"/>
                </a:solidFill>
                <a:latin typeface="Century Gothic"/>
                <a:sym typeface="Wingdings" panose="05000000000000000000" pitchFamily="2" charset="2"/>
              </a:rPr>
              <a:t></a:t>
            </a:r>
            <a:r>
              <a:rPr lang="en-US" sz="4000" b="1" strike="noStrike" spc="-1" dirty="0">
                <a:solidFill>
                  <a:schemeClr val="tx1"/>
                </a:solidFill>
                <a:latin typeface="Century Gothic"/>
              </a:rPr>
              <a:t> </a:t>
            </a:r>
            <a:r>
              <a:rPr lang="en-US" sz="4000" b="1" strike="noStrike" spc="-1" dirty="0">
                <a:solidFill>
                  <a:schemeClr val="bg2">
                    <a:lumMod val="75000"/>
                  </a:schemeClr>
                </a:solidFill>
                <a:latin typeface="Century Gothic"/>
              </a:rPr>
              <a:t>if</a:t>
            </a:r>
            <a:r>
              <a:rPr lang="en-US" sz="4000" b="1" strike="noStrike" spc="-1" dirty="0">
                <a:solidFill>
                  <a:schemeClr val="tx1"/>
                </a:solidFill>
                <a:latin typeface="Century Gothic"/>
              </a:rPr>
              <a:t> you win</a:t>
            </a:r>
            <a:endParaRPr lang="en-US" sz="4000" b="1" strike="noStrike" spc="-1" dirty="0">
              <a:solidFill>
                <a:schemeClr val="tx1"/>
              </a:solidFill>
              <a:latin typeface="Arial"/>
            </a:endParaRPr>
          </a:p>
        </p:txBody>
      </p:sp>
      <p:sp>
        <p:nvSpPr>
          <p:cNvPr id="777" name="PlaceHolder 2"/>
          <p:cNvSpPr>
            <a:spLocks noGrp="1"/>
          </p:cNvSpPr>
          <p:nvPr>
            <p:ph idx="4294967295"/>
          </p:nvPr>
        </p:nvSpPr>
        <p:spPr>
          <a:xfrm>
            <a:off x="0" y="831850"/>
            <a:ext cx="3808413" cy="639763"/>
          </a:xfrm>
          <a:prstGeom prst="rect">
            <a:avLst/>
          </a:prstGeom>
          <a:noFill/>
          <a:ln w="0">
            <a:noFill/>
          </a:ln>
        </p:spPr>
        <p:txBody>
          <a:bodyPr lIns="90000" tIns="45000" rIns="90000" bIns="45000" anchor="b">
            <a:normAutofit/>
          </a:bodyPr>
          <a:lstStyle/>
          <a:p>
            <a:pPr>
              <a:lnSpc>
                <a:spcPct val="100000"/>
              </a:lnSpc>
              <a:spcBef>
                <a:spcPts val="479"/>
              </a:spcBef>
              <a:buNone/>
              <a:tabLst>
                <a:tab pos="0" algn="l"/>
              </a:tabLst>
            </a:pPr>
            <a:r>
              <a:rPr lang="en-US" sz="2400" b="1" u="sng" strike="noStrike" spc="-1" dirty="0">
                <a:solidFill>
                  <a:schemeClr val="tx1"/>
                </a:solidFill>
                <a:uFillTx/>
                <a:latin typeface="Century Gothic"/>
              </a:rPr>
              <a:t>Order for Possession</a:t>
            </a:r>
            <a:endParaRPr lang="en-US" sz="2400" b="0" strike="noStrike" spc="-1" dirty="0">
              <a:solidFill>
                <a:schemeClr val="tx1"/>
              </a:solidFill>
              <a:latin typeface="Arial"/>
            </a:endParaRPr>
          </a:p>
        </p:txBody>
      </p:sp>
      <p:sp>
        <p:nvSpPr>
          <p:cNvPr id="778" name="PlaceHolder 3"/>
          <p:cNvSpPr>
            <a:spLocks noGrp="1"/>
          </p:cNvSpPr>
          <p:nvPr>
            <p:ph idx="4294967295"/>
          </p:nvPr>
        </p:nvSpPr>
        <p:spPr>
          <a:xfrm>
            <a:off x="0" y="1500188"/>
            <a:ext cx="3808413" cy="4113212"/>
          </a:xfrm>
          <a:prstGeom prst="rect">
            <a:avLst/>
          </a:prstGeom>
          <a:noFill/>
          <a:ln w="0">
            <a:noFill/>
          </a:ln>
        </p:spPr>
        <p:txBody>
          <a:bodyPr lIns="90000" tIns="45000" rIns="90000" bIns="45000" anchor="t">
            <a:normAutofit fontScale="70000" lnSpcReduction="20000"/>
          </a:bodyPr>
          <a:lstStyle/>
          <a:p>
            <a:pPr marL="343080" indent="-274320">
              <a:lnSpc>
                <a:spcPct val="100000"/>
              </a:lnSpc>
              <a:spcBef>
                <a:spcPts val="479"/>
              </a:spcBef>
              <a:buClr>
                <a:schemeClr val="bg2">
                  <a:lumMod val="50000"/>
                </a:schemeClr>
              </a:buClr>
              <a:buSzPct val="76000"/>
              <a:buFont typeface="Wingdings 2" charset="2"/>
              <a:buChar char=""/>
            </a:pPr>
            <a:r>
              <a:rPr lang="en-US" sz="2400" b="0" strike="noStrike" spc="-1" dirty="0">
                <a:solidFill>
                  <a:srgbClr val="3E3D2D"/>
                </a:solidFill>
                <a:latin typeface="Century Gothic"/>
              </a:rPr>
              <a:t>Judge orders possession of the property returned to you.</a:t>
            </a:r>
          </a:p>
          <a:p>
            <a:pPr marL="343080" indent="-274320">
              <a:lnSpc>
                <a:spcPct val="100000"/>
              </a:lnSpc>
              <a:spcBef>
                <a:spcPts val="479"/>
              </a:spcBef>
              <a:buClr>
                <a:schemeClr val="bg2">
                  <a:lumMod val="50000"/>
                </a:schemeClr>
              </a:buClr>
              <a:buSzPct val="76000"/>
              <a:buFont typeface="Wingdings 2" charset="2"/>
              <a:buChar char=""/>
            </a:pPr>
            <a:r>
              <a:rPr lang="en-US" sz="2400" b="0" strike="noStrike" spc="-1" dirty="0">
                <a:solidFill>
                  <a:srgbClr val="3E3D2D"/>
                </a:solidFill>
                <a:latin typeface="Century Gothic"/>
              </a:rPr>
              <a:t>After 48 hours, you can ask the court to issue a Writ of Restitution (form JDF 103)</a:t>
            </a:r>
            <a:endParaRPr lang="en-US" sz="2400" b="0" strike="noStrike" spc="-1" dirty="0">
              <a:latin typeface="Arial"/>
            </a:endParaRPr>
          </a:p>
          <a:p>
            <a:pPr marL="343080" indent="-274320">
              <a:lnSpc>
                <a:spcPct val="100000"/>
              </a:lnSpc>
              <a:spcBef>
                <a:spcPts val="479"/>
              </a:spcBef>
              <a:buClr>
                <a:schemeClr val="bg2">
                  <a:lumMod val="50000"/>
                </a:schemeClr>
              </a:buClr>
              <a:buSzPct val="76000"/>
              <a:buFont typeface="Wingdings 2" charset="2"/>
              <a:buChar char=""/>
            </a:pPr>
            <a:r>
              <a:rPr lang="en-US" sz="2400" b="0" strike="noStrike" spc="-1" dirty="0">
                <a:solidFill>
                  <a:srgbClr val="3E3D2D"/>
                </a:solidFill>
                <a:latin typeface="Century Gothic"/>
              </a:rPr>
              <a:t>The Writ of Restitution directs the Sheriff to assist you in forcibly removing the tenant from the property. The Sheriff cannot “execute the writ” (remove the tenant) until at least 10 days have passed since judgment was entered, or 30 days if the tenant receives SSI, SSDI, or TANF.</a:t>
            </a:r>
            <a:endParaRPr lang="en-US" sz="2400" b="0" strike="noStrike" spc="-1" dirty="0">
              <a:latin typeface="Arial"/>
            </a:endParaRPr>
          </a:p>
        </p:txBody>
      </p:sp>
      <p:sp>
        <p:nvSpPr>
          <p:cNvPr id="779" name="PlaceHolder 4"/>
          <p:cNvSpPr>
            <a:spLocks noGrp="1"/>
          </p:cNvSpPr>
          <p:nvPr>
            <p:ph idx="4294967295"/>
          </p:nvPr>
        </p:nvSpPr>
        <p:spPr>
          <a:xfrm>
            <a:off x="4122738" y="803275"/>
            <a:ext cx="5021262" cy="639763"/>
          </a:xfrm>
          <a:prstGeom prst="rect">
            <a:avLst/>
          </a:prstGeom>
          <a:noFill/>
          <a:ln w="0">
            <a:noFill/>
          </a:ln>
        </p:spPr>
        <p:txBody>
          <a:bodyPr lIns="90000" tIns="45000" rIns="90000" bIns="45000" anchor="b">
            <a:normAutofit/>
          </a:bodyPr>
          <a:lstStyle/>
          <a:p>
            <a:pPr>
              <a:lnSpc>
                <a:spcPct val="100000"/>
              </a:lnSpc>
              <a:spcBef>
                <a:spcPts val="479"/>
              </a:spcBef>
              <a:buNone/>
              <a:tabLst>
                <a:tab pos="0" algn="l"/>
              </a:tabLst>
            </a:pPr>
            <a:r>
              <a:rPr lang="en-US" sz="2400" b="1" u="sng" strike="noStrike" spc="-1" dirty="0">
                <a:solidFill>
                  <a:schemeClr val="tx1"/>
                </a:solidFill>
                <a:uFillTx/>
                <a:latin typeface="Century Gothic"/>
              </a:rPr>
              <a:t>Money Judgment</a:t>
            </a:r>
            <a:endParaRPr lang="en-US" sz="2400" b="0" strike="noStrike" spc="-1" dirty="0">
              <a:solidFill>
                <a:schemeClr val="tx1"/>
              </a:solidFill>
              <a:latin typeface="Arial"/>
            </a:endParaRPr>
          </a:p>
        </p:txBody>
      </p:sp>
      <p:sp>
        <p:nvSpPr>
          <p:cNvPr id="780" name="PlaceHolder 5"/>
          <p:cNvSpPr>
            <a:spLocks noGrp="1"/>
          </p:cNvSpPr>
          <p:nvPr>
            <p:ph idx="4294967295"/>
          </p:nvPr>
        </p:nvSpPr>
        <p:spPr>
          <a:xfrm>
            <a:off x="4059238" y="1443038"/>
            <a:ext cx="5084762" cy="4419600"/>
          </a:xfrm>
          <a:prstGeom prst="rect">
            <a:avLst/>
          </a:prstGeom>
          <a:noFill/>
          <a:ln w="0">
            <a:noFill/>
          </a:ln>
        </p:spPr>
        <p:txBody>
          <a:bodyPr lIns="90000" tIns="45000" rIns="90000" bIns="45000" anchor="t">
            <a:normAutofit fontScale="99000"/>
          </a:bodyPr>
          <a:lstStyle/>
          <a:p>
            <a:pPr marL="343080" indent="-274320">
              <a:lnSpc>
                <a:spcPct val="100000"/>
              </a:lnSpc>
              <a:spcBef>
                <a:spcPts val="479"/>
              </a:spcBef>
              <a:buClr>
                <a:schemeClr val="bg2">
                  <a:lumMod val="50000"/>
                </a:schemeClr>
              </a:buClr>
              <a:buSzPct val="76000"/>
              <a:buFont typeface="Wingdings 2" charset="2"/>
              <a:buChar char=""/>
            </a:pPr>
            <a:r>
              <a:rPr lang="en-US" sz="1600" b="0" strike="noStrike" spc="-1" dirty="0">
                <a:solidFill>
                  <a:srgbClr val="3E3D2D"/>
                </a:solidFill>
                <a:latin typeface="Century Gothic"/>
              </a:rPr>
              <a:t>Judge enters a judgment in your favor for back rent, damages, etc.</a:t>
            </a:r>
            <a:endParaRPr lang="en-US" sz="1600" b="0" strike="noStrike" spc="-1" dirty="0">
              <a:latin typeface="Arial"/>
            </a:endParaRPr>
          </a:p>
          <a:p>
            <a:pPr marL="343080" indent="-274320">
              <a:lnSpc>
                <a:spcPct val="100000"/>
              </a:lnSpc>
              <a:spcBef>
                <a:spcPts val="479"/>
              </a:spcBef>
              <a:buClr>
                <a:schemeClr val="bg2">
                  <a:lumMod val="50000"/>
                </a:schemeClr>
              </a:buClr>
              <a:buSzPct val="76000"/>
              <a:buFont typeface="Wingdings 2" charset="2"/>
              <a:buChar char=""/>
            </a:pPr>
            <a:r>
              <a:rPr lang="en-US" sz="1600" b="0" strike="noStrike" spc="-1" dirty="0">
                <a:solidFill>
                  <a:srgbClr val="3E3D2D"/>
                </a:solidFill>
                <a:latin typeface="Century Gothic"/>
              </a:rPr>
              <a:t>May be an additional hearing on damages after possession returned to landlord</a:t>
            </a:r>
            <a:endParaRPr lang="en-US" sz="1600" b="0" strike="noStrike" spc="-1" dirty="0">
              <a:latin typeface="Arial"/>
            </a:endParaRPr>
          </a:p>
          <a:p>
            <a:pPr marL="343080" indent="-274320">
              <a:lnSpc>
                <a:spcPct val="100000"/>
              </a:lnSpc>
              <a:spcBef>
                <a:spcPts val="479"/>
              </a:spcBef>
              <a:buClr>
                <a:schemeClr val="bg2">
                  <a:lumMod val="50000"/>
                </a:schemeClr>
              </a:buClr>
              <a:buSzPct val="76000"/>
              <a:buFont typeface="Wingdings 2" charset="2"/>
              <a:buChar char=""/>
            </a:pPr>
            <a:r>
              <a:rPr lang="en-US" sz="1600" b="0" strike="noStrike" spc="-1" dirty="0">
                <a:solidFill>
                  <a:srgbClr val="3E3D2D"/>
                </a:solidFill>
                <a:latin typeface="Century Gothic"/>
              </a:rPr>
              <a:t>Court costs usually awarded to prevailing party—whether attorney fees awarded depends on terms of your lease agreement</a:t>
            </a:r>
            <a:endParaRPr lang="en-US" sz="1600" b="0" strike="noStrike" spc="-1" dirty="0">
              <a:latin typeface="Arial"/>
            </a:endParaRPr>
          </a:p>
          <a:p>
            <a:pPr marL="343080" indent="-274320">
              <a:lnSpc>
                <a:spcPct val="100000"/>
              </a:lnSpc>
              <a:spcBef>
                <a:spcPts val="479"/>
              </a:spcBef>
              <a:buClr>
                <a:schemeClr val="bg2">
                  <a:lumMod val="50000"/>
                </a:schemeClr>
              </a:buClr>
              <a:buSzPct val="76000"/>
              <a:buFont typeface="Wingdings 2" charset="2"/>
              <a:buChar char=""/>
            </a:pPr>
            <a:r>
              <a:rPr lang="en-US" sz="1600" b="0" strike="noStrike" spc="-1" dirty="0">
                <a:solidFill>
                  <a:srgbClr val="3E3D2D"/>
                </a:solidFill>
                <a:latin typeface="Century Gothic"/>
              </a:rPr>
              <a:t>Can collect like any other money judgment, but it is your responsibility—the court does not do this for you</a:t>
            </a:r>
            <a:endParaRPr lang="en-US" sz="1600" b="0" strike="noStrike" spc="-1" dirty="0">
              <a:latin typeface="Arial"/>
            </a:endParaRPr>
          </a:p>
          <a:p>
            <a:pPr marL="343080" indent="-274320">
              <a:lnSpc>
                <a:spcPct val="100000"/>
              </a:lnSpc>
              <a:spcBef>
                <a:spcPts val="479"/>
              </a:spcBef>
              <a:buClr>
                <a:schemeClr val="bg2">
                  <a:lumMod val="50000"/>
                </a:schemeClr>
              </a:buClr>
              <a:buSzPct val="76000"/>
              <a:buFont typeface="Wingdings 2" charset="2"/>
              <a:buChar char=""/>
            </a:pPr>
            <a:r>
              <a:rPr lang="en-US" sz="1600" b="0" strike="noStrike" spc="-1" dirty="0">
                <a:solidFill>
                  <a:srgbClr val="3E3D2D"/>
                </a:solidFill>
                <a:latin typeface="Century Gothic"/>
              </a:rPr>
              <a:t>For more information see Form JDF 82 on the Courts website</a:t>
            </a:r>
            <a:endParaRPr lang="en-US" sz="1600" b="0" strike="noStrike" spc="-1" dirty="0">
              <a:latin typeface="Arial"/>
            </a:endParaRPr>
          </a:p>
        </p:txBody>
      </p:sp>
      <p:pic>
        <p:nvPicPr>
          <p:cNvPr id="781" name="Picture 2"/>
          <p:cNvPicPr/>
          <p:nvPr/>
        </p:nvPicPr>
        <p:blipFill>
          <a:blip r:embed="rId3"/>
          <a:stretch/>
        </p:blipFill>
        <p:spPr>
          <a:xfrm>
            <a:off x="6189784" y="4749521"/>
            <a:ext cx="2763298" cy="1952730"/>
          </a:xfrm>
          <a:prstGeom prst="rect">
            <a:avLst/>
          </a:prstGeom>
          <a:ln w="0">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D756DC-2CC5-4635-064D-304D9903FBC0}"/>
              </a:ext>
            </a:extLst>
          </p:cNvPr>
          <p:cNvSpPr>
            <a:spLocks noGrp="1"/>
          </p:cNvSpPr>
          <p:nvPr>
            <p:ph type="sldNum" sz="quarter" idx="12"/>
          </p:nvPr>
        </p:nvSpPr>
        <p:spPr/>
        <p:txBody>
          <a:bodyPr/>
          <a:lstStyle/>
          <a:p>
            <a:fld id="{4FAB73BC-B049-4115-A692-8D63A059BFB8}" type="slidenum">
              <a:rPr lang="en-US" smtClean="0"/>
              <a:t>55</a:t>
            </a:fld>
            <a:endParaRPr lang="en-US" dirty="0"/>
          </a:p>
        </p:txBody>
      </p:sp>
      <p:sp>
        <p:nvSpPr>
          <p:cNvPr id="782" name="PlaceHolder 1"/>
          <p:cNvSpPr>
            <a:spLocks noGrp="1"/>
          </p:cNvSpPr>
          <p:nvPr>
            <p:ph type="title" idx="4294967295"/>
          </p:nvPr>
        </p:nvSpPr>
        <p:spPr>
          <a:xfrm>
            <a:off x="0" y="288925"/>
            <a:ext cx="7024688" cy="1143000"/>
          </a:xfrm>
          <a:prstGeom prst="rect">
            <a:avLst/>
          </a:prstGeom>
          <a:noFill/>
          <a:ln w="0">
            <a:noFill/>
          </a:ln>
        </p:spPr>
        <p:txBody>
          <a:bodyPr lIns="90000" tIns="45000" rIns="90000" bIns="45000" anchor="b">
            <a:normAutofit fontScale="90000"/>
          </a:bodyPr>
          <a:lstStyle/>
          <a:p>
            <a:pPr>
              <a:lnSpc>
                <a:spcPct val="100000"/>
              </a:lnSpc>
              <a:buNone/>
            </a:pPr>
            <a:r>
              <a:rPr lang="en-US" sz="4000" b="1" strike="noStrike" spc="-1" dirty="0">
                <a:solidFill>
                  <a:schemeClr val="tx1"/>
                </a:solidFill>
                <a:latin typeface="Century Gothic"/>
              </a:rPr>
              <a:t>Removing the tenant and belongings from property</a:t>
            </a:r>
            <a:endParaRPr lang="en-US" sz="4000" b="1" strike="noStrike" spc="-1" dirty="0">
              <a:solidFill>
                <a:schemeClr val="tx1"/>
              </a:solidFill>
              <a:latin typeface="Arial"/>
            </a:endParaRPr>
          </a:p>
        </p:txBody>
      </p:sp>
      <p:sp>
        <p:nvSpPr>
          <p:cNvPr id="783" name="PlaceHolder 2"/>
          <p:cNvSpPr>
            <a:spLocks noGrp="1"/>
          </p:cNvSpPr>
          <p:nvPr>
            <p:ph idx="4294967295"/>
          </p:nvPr>
        </p:nvSpPr>
        <p:spPr>
          <a:xfrm>
            <a:off x="0" y="1447800"/>
            <a:ext cx="5889625" cy="4681538"/>
          </a:xfrm>
          <a:prstGeom prst="rect">
            <a:avLst/>
          </a:prstGeom>
          <a:noFill/>
          <a:ln w="0">
            <a:noFill/>
          </a:ln>
        </p:spPr>
        <p:txBody>
          <a:bodyPr lIns="90000" tIns="45000" rIns="90000" bIns="45000" anchor="t">
            <a:noAutofit/>
          </a:bodyPr>
          <a:lstStyle/>
          <a:p>
            <a:pPr marL="343080" indent="-274320">
              <a:lnSpc>
                <a:spcPct val="100000"/>
              </a:lnSpc>
              <a:spcBef>
                <a:spcPts val="479"/>
              </a:spcBef>
              <a:buClr>
                <a:schemeClr val="accent2"/>
              </a:buClr>
              <a:buSzPct val="76000"/>
              <a:buFont typeface="Wingdings 2" charset="2"/>
              <a:buChar char=""/>
            </a:pPr>
            <a:r>
              <a:rPr lang="en-US" sz="1800" b="0" strike="noStrike" spc="-1" dirty="0">
                <a:solidFill>
                  <a:schemeClr val="tx1"/>
                </a:solidFill>
                <a:latin typeface="Century Gothic"/>
              </a:rPr>
              <a:t>If the court issues a Writ of Restitution, it will be your responsibility to make arrangements with the Sheriff’s office to go execute the Writ</a:t>
            </a:r>
            <a:endParaRPr lang="en-US" sz="1800" b="0" strike="noStrike" spc="-1" dirty="0">
              <a:solidFill>
                <a:schemeClr val="tx1"/>
              </a:solidFill>
              <a:latin typeface="Arial"/>
            </a:endParaRPr>
          </a:p>
          <a:p>
            <a:pPr marL="343080" indent="-274320">
              <a:lnSpc>
                <a:spcPct val="100000"/>
              </a:lnSpc>
              <a:spcBef>
                <a:spcPts val="479"/>
              </a:spcBef>
              <a:buClr>
                <a:schemeClr val="accent2"/>
              </a:buClr>
              <a:buSzPct val="76000"/>
              <a:buFont typeface="Wingdings 2" charset="2"/>
              <a:buChar char=""/>
            </a:pPr>
            <a:r>
              <a:rPr lang="en-US" sz="1800" b="0" strike="noStrike" spc="-1" dirty="0">
                <a:solidFill>
                  <a:schemeClr val="tx1"/>
                </a:solidFill>
                <a:latin typeface="Century Gothic"/>
              </a:rPr>
              <a:t>The Sheriff’s office will supervise, but likely will not participate in physically removing any of tenant’s belongings from property—it will be your responsibility to make arrangements to have someone physically move the belongings</a:t>
            </a:r>
            <a:endParaRPr lang="en-US" sz="1800" b="0" strike="noStrike" spc="-1" dirty="0">
              <a:solidFill>
                <a:schemeClr val="tx1"/>
              </a:solidFill>
              <a:latin typeface="Arial"/>
            </a:endParaRPr>
          </a:p>
          <a:p>
            <a:pPr marL="343080" indent="-274320">
              <a:lnSpc>
                <a:spcPct val="100000"/>
              </a:lnSpc>
              <a:spcBef>
                <a:spcPts val="479"/>
              </a:spcBef>
              <a:buClr>
                <a:schemeClr val="accent2"/>
              </a:buClr>
              <a:buSzPct val="76000"/>
              <a:buFont typeface="Wingdings 2" charset="2"/>
              <a:buChar char=""/>
            </a:pPr>
            <a:r>
              <a:rPr lang="en-US" sz="1800" b="0" strike="noStrike" spc="-1" dirty="0">
                <a:solidFill>
                  <a:schemeClr val="tx1"/>
                </a:solidFill>
                <a:latin typeface="Century Gothic"/>
              </a:rPr>
              <a:t>If you (or someone under your direction) are physically moving the belongings, you can legally move them as far as the street and you have no further obligation—if you undertake to store the possessions, you may be taking on additional obligations/liabilities</a:t>
            </a:r>
            <a:endParaRPr lang="en-US" sz="1800" b="0" strike="noStrike" spc="-1" dirty="0">
              <a:solidFill>
                <a:schemeClr val="tx1"/>
              </a:solidFill>
              <a:latin typeface="Arial"/>
            </a:endParaRPr>
          </a:p>
          <a:p>
            <a:pPr marL="343080" indent="-274320">
              <a:lnSpc>
                <a:spcPct val="100000"/>
              </a:lnSpc>
              <a:spcBef>
                <a:spcPts val="479"/>
              </a:spcBef>
              <a:buClr>
                <a:schemeClr val="accent2"/>
              </a:buClr>
              <a:buSzPct val="76000"/>
              <a:buFont typeface="Wingdings 2" charset="2"/>
              <a:buChar char=""/>
            </a:pPr>
            <a:r>
              <a:rPr lang="en-US" sz="1800" b="0" strike="noStrike" spc="-1" dirty="0">
                <a:solidFill>
                  <a:schemeClr val="tx1"/>
                </a:solidFill>
                <a:latin typeface="Century Gothic"/>
              </a:rPr>
              <a:t>Abandoned property—See C.R.S. § 38-20-116  or consult an attorney</a:t>
            </a:r>
            <a:endParaRPr lang="en-US" sz="1800" b="0" strike="noStrike" spc="-1" dirty="0">
              <a:solidFill>
                <a:schemeClr val="tx1"/>
              </a:solidFill>
              <a:latin typeface="Arial"/>
            </a:endParaRPr>
          </a:p>
        </p:txBody>
      </p:sp>
      <p:sp>
        <p:nvSpPr>
          <p:cNvPr id="784" name="AutoShape 2"/>
          <p:cNvSpPr/>
          <p:nvPr/>
        </p:nvSpPr>
        <p:spPr>
          <a:xfrm>
            <a:off x="109440" y="-144360"/>
            <a:ext cx="304200" cy="3042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785" name="Picture 3"/>
          <p:cNvPicPr/>
          <p:nvPr/>
        </p:nvPicPr>
        <p:blipFill rotWithShape="1">
          <a:blip r:embed="rId3"/>
          <a:srcRect l="34332" r="-1" b="-758"/>
          <a:stretch/>
        </p:blipFill>
        <p:spPr>
          <a:xfrm>
            <a:off x="6242586" y="365211"/>
            <a:ext cx="2791973" cy="3764662"/>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783">
                                            <p:txEl>
                                              <p:pRg st="0" end="0"/>
                                            </p:txEl>
                                          </p:spTgt>
                                        </p:tgtEl>
                                        <p:attrNameLst>
                                          <p:attrName>style.visibility</p:attrName>
                                        </p:attrNameLst>
                                      </p:cBhvr>
                                      <p:to>
                                        <p:strVal val="visible"/>
                                      </p:to>
                                    </p:set>
                                    <p:animEffect transition="in" filter="fade">
                                      <p:cBhvr additive="repl">
                                        <p:cTn id="7" dur="500"/>
                                        <p:tgtEl>
                                          <p:spTgt spid="7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783">
                                            <p:txEl>
                                              <p:pRg st="1" end="1"/>
                                            </p:txEl>
                                          </p:spTgt>
                                        </p:tgtEl>
                                        <p:attrNameLst>
                                          <p:attrName>style.visibility</p:attrName>
                                        </p:attrNameLst>
                                      </p:cBhvr>
                                      <p:to>
                                        <p:strVal val="visible"/>
                                      </p:to>
                                    </p:set>
                                    <p:animEffect transition="in" filter="fade">
                                      <p:cBhvr additive="repl">
                                        <p:cTn id="12" dur="500"/>
                                        <p:tgtEl>
                                          <p:spTgt spid="7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783">
                                            <p:txEl>
                                              <p:pRg st="2" end="2"/>
                                            </p:txEl>
                                          </p:spTgt>
                                        </p:tgtEl>
                                        <p:attrNameLst>
                                          <p:attrName>style.visibility</p:attrName>
                                        </p:attrNameLst>
                                      </p:cBhvr>
                                      <p:to>
                                        <p:strVal val="visible"/>
                                      </p:to>
                                    </p:set>
                                    <p:animEffect transition="in" filter="fade">
                                      <p:cBhvr additive="repl">
                                        <p:cTn id="17" dur="500"/>
                                        <p:tgtEl>
                                          <p:spTgt spid="7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783">
                                            <p:txEl>
                                              <p:pRg st="3" end="3"/>
                                            </p:txEl>
                                          </p:spTgt>
                                        </p:tgtEl>
                                        <p:attrNameLst>
                                          <p:attrName>style.visibility</p:attrName>
                                        </p:attrNameLst>
                                      </p:cBhvr>
                                      <p:to>
                                        <p:strVal val="visible"/>
                                      </p:to>
                                    </p:set>
                                    <p:animEffect transition="in" filter="fade">
                                      <p:cBhvr additive="repl">
                                        <p:cTn id="22" dur="500"/>
                                        <p:tgtEl>
                                          <p:spTgt spid="7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8B5A6C-20D2-9071-CBD5-C2F1E1081B62}"/>
              </a:ext>
            </a:extLst>
          </p:cNvPr>
          <p:cNvSpPr>
            <a:spLocks noGrp="1"/>
          </p:cNvSpPr>
          <p:nvPr>
            <p:ph type="sldNum" sz="quarter" idx="12"/>
          </p:nvPr>
        </p:nvSpPr>
        <p:spPr/>
        <p:txBody>
          <a:bodyPr/>
          <a:lstStyle/>
          <a:p>
            <a:fld id="{4FAB73BC-B049-4115-A692-8D63A059BFB8}" type="slidenum">
              <a:rPr lang="en-US" smtClean="0"/>
              <a:t>56</a:t>
            </a:fld>
            <a:endParaRPr lang="en-US" dirty="0"/>
          </a:p>
        </p:txBody>
      </p:sp>
      <p:sp>
        <p:nvSpPr>
          <p:cNvPr id="800" name="PlaceHolder 1"/>
          <p:cNvSpPr>
            <a:spLocks noGrp="1"/>
          </p:cNvSpPr>
          <p:nvPr>
            <p:ph type="title" idx="4294967295"/>
          </p:nvPr>
        </p:nvSpPr>
        <p:spPr>
          <a:xfrm>
            <a:off x="0" y="3598863"/>
            <a:ext cx="4221163" cy="985837"/>
          </a:xfrm>
          <a:prstGeom prst="rect">
            <a:avLst/>
          </a:prstGeom>
          <a:noFill/>
          <a:ln w="0">
            <a:noFill/>
          </a:ln>
        </p:spPr>
        <p:txBody>
          <a:bodyPr lIns="90000" tIns="45000" rIns="90000" bIns="45000" anchor="b">
            <a:noAutofit/>
          </a:bodyPr>
          <a:lstStyle/>
          <a:p>
            <a:pPr algn="ctr">
              <a:lnSpc>
                <a:spcPct val="100000"/>
              </a:lnSpc>
              <a:buNone/>
            </a:pPr>
            <a:r>
              <a:rPr lang="en-US" sz="4000" b="1" strike="noStrike" spc="-1" dirty="0">
                <a:solidFill>
                  <a:schemeClr val="tx1"/>
                </a:solidFill>
                <a:latin typeface="Century Gothic"/>
              </a:rPr>
              <a:t>Special Thanks!</a:t>
            </a:r>
            <a:endParaRPr lang="en-US" sz="4000" b="1" strike="noStrike" spc="-1" dirty="0">
              <a:solidFill>
                <a:schemeClr val="tx1"/>
              </a:solidFill>
              <a:latin typeface="Arial"/>
            </a:endParaRPr>
          </a:p>
        </p:txBody>
      </p:sp>
      <p:sp>
        <p:nvSpPr>
          <p:cNvPr id="801" name="PlaceHolder 2"/>
          <p:cNvSpPr>
            <a:spLocks noGrp="1"/>
          </p:cNvSpPr>
          <p:nvPr>
            <p:ph idx="4294967295"/>
          </p:nvPr>
        </p:nvSpPr>
        <p:spPr>
          <a:xfrm>
            <a:off x="0" y="4584700"/>
            <a:ext cx="6572250" cy="1519238"/>
          </a:xfrm>
          <a:prstGeom prst="rect">
            <a:avLst/>
          </a:prstGeom>
          <a:noFill/>
          <a:ln w="0">
            <a:noFill/>
          </a:ln>
        </p:spPr>
        <p:txBody>
          <a:bodyPr lIns="90000" tIns="45000" rIns="90000" bIns="45000" anchor="t">
            <a:normAutofit fontScale="50000" lnSpcReduction="20000"/>
          </a:bodyPr>
          <a:lstStyle/>
          <a:p>
            <a:pPr>
              <a:lnSpc>
                <a:spcPct val="100000"/>
              </a:lnSpc>
              <a:spcBef>
                <a:spcPts val="400"/>
              </a:spcBef>
              <a:buNone/>
              <a:tabLst>
                <a:tab pos="0" algn="l"/>
              </a:tabLst>
            </a:pPr>
            <a:endParaRPr lang="en-US" sz="3200" b="0" strike="noStrike" spc="-1" dirty="0">
              <a:latin typeface="Arial"/>
            </a:endParaRPr>
          </a:p>
          <a:p>
            <a:pPr>
              <a:lnSpc>
                <a:spcPct val="100000"/>
              </a:lnSpc>
              <a:spcBef>
                <a:spcPts val="561"/>
              </a:spcBef>
              <a:buNone/>
              <a:tabLst>
                <a:tab pos="0" algn="l"/>
              </a:tabLst>
            </a:pPr>
            <a:r>
              <a:rPr lang="en-US" sz="2800" b="0" strike="noStrike" spc="-1" dirty="0">
                <a:solidFill>
                  <a:schemeClr val="accent2"/>
                </a:solidFill>
                <a:latin typeface="Century Gothic"/>
              </a:rPr>
              <a:t>- 12</a:t>
            </a:r>
            <a:r>
              <a:rPr lang="en-US" sz="2800" b="0" strike="noStrike" spc="-1" baseline="30000" dirty="0">
                <a:solidFill>
                  <a:schemeClr val="accent2"/>
                </a:solidFill>
                <a:latin typeface="Century Gothic"/>
              </a:rPr>
              <a:t>th</a:t>
            </a:r>
            <a:r>
              <a:rPr lang="en-US" sz="2800" b="0" strike="noStrike" spc="-1" dirty="0">
                <a:solidFill>
                  <a:schemeClr val="accent2"/>
                </a:solidFill>
                <a:latin typeface="Century Gothic"/>
              </a:rPr>
              <a:t> Judicial District Access to Justice Committee</a:t>
            </a:r>
          </a:p>
          <a:p>
            <a:pPr>
              <a:lnSpc>
                <a:spcPct val="100000"/>
              </a:lnSpc>
              <a:spcBef>
                <a:spcPts val="561"/>
              </a:spcBef>
              <a:buNone/>
              <a:tabLst>
                <a:tab pos="0" algn="l"/>
              </a:tabLst>
            </a:pPr>
            <a:r>
              <a:rPr lang="en-US" sz="2800" b="0" strike="noStrike" spc="-1" dirty="0">
                <a:solidFill>
                  <a:schemeClr val="accent2"/>
                </a:solidFill>
                <a:latin typeface="Century Gothic"/>
              </a:rPr>
              <a:t>- Center for Restorative Programs</a:t>
            </a:r>
            <a:endParaRPr lang="en-US" sz="2800" b="0" strike="noStrike" spc="-1" dirty="0">
              <a:solidFill>
                <a:schemeClr val="accent2"/>
              </a:solidFill>
              <a:latin typeface="Arial"/>
            </a:endParaRPr>
          </a:p>
          <a:p>
            <a:pPr>
              <a:lnSpc>
                <a:spcPct val="100000"/>
              </a:lnSpc>
              <a:spcBef>
                <a:spcPts val="561"/>
              </a:spcBef>
              <a:buFontTx/>
              <a:buChar char="-"/>
              <a:tabLst>
                <a:tab pos="0" algn="l"/>
              </a:tabLst>
            </a:pPr>
            <a:r>
              <a:rPr lang="en-US" sz="2800" b="0" strike="noStrike" spc="-1" dirty="0">
                <a:solidFill>
                  <a:schemeClr val="accent2"/>
                </a:solidFill>
                <a:latin typeface="Century Gothic"/>
              </a:rPr>
              <a:t>La Puente</a:t>
            </a:r>
          </a:p>
          <a:p>
            <a:pPr>
              <a:lnSpc>
                <a:spcPct val="100000"/>
              </a:lnSpc>
              <a:spcBef>
                <a:spcPts val="561"/>
              </a:spcBef>
              <a:buFontTx/>
              <a:buChar char="-"/>
              <a:tabLst>
                <a:tab pos="0" algn="l"/>
              </a:tabLst>
            </a:pPr>
            <a:r>
              <a:rPr lang="en-US" sz="2800" spc="-1" dirty="0">
                <a:solidFill>
                  <a:schemeClr val="accent2"/>
                </a:solidFill>
                <a:latin typeface="Century Gothic"/>
              </a:rPr>
              <a:t>Century Property Management and Sales, LLC</a:t>
            </a:r>
            <a:endParaRPr lang="en-US" sz="2800" b="0" strike="noStrike" spc="-1" dirty="0">
              <a:solidFill>
                <a:schemeClr val="accent2"/>
              </a:solidFill>
              <a:latin typeface="Arial"/>
            </a:endParaRPr>
          </a:p>
          <a:p>
            <a:pPr>
              <a:lnSpc>
                <a:spcPct val="100000"/>
              </a:lnSpc>
              <a:spcBef>
                <a:spcPts val="400"/>
              </a:spcBef>
              <a:buNone/>
              <a:tabLst>
                <a:tab pos="0" algn="l"/>
              </a:tabLst>
            </a:pPr>
            <a:endParaRPr lang="en-US" sz="2800" b="0" strike="noStrike" spc="-1" dirty="0">
              <a:latin typeface="Arial"/>
            </a:endParaRPr>
          </a:p>
        </p:txBody>
      </p:sp>
      <p:sp>
        <p:nvSpPr>
          <p:cNvPr id="7" name="TextBox 6">
            <a:extLst>
              <a:ext uri="{FF2B5EF4-FFF2-40B4-BE49-F238E27FC236}">
                <a16:creationId xmlns:a16="http://schemas.microsoft.com/office/drawing/2014/main" id="{B41BBC7F-3141-4B3A-A295-4DD4DE94A084}"/>
              </a:ext>
            </a:extLst>
          </p:cNvPr>
          <p:cNvSpPr txBox="1"/>
          <p:nvPr/>
        </p:nvSpPr>
        <p:spPr>
          <a:xfrm>
            <a:off x="0" y="874455"/>
            <a:ext cx="9144000" cy="2554545"/>
          </a:xfrm>
          <a:prstGeom prst="rect">
            <a:avLst/>
          </a:prstGeom>
          <a:solidFill>
            <a:schemeClr val="bg1"/>
          </a:solidFill>
        </p:spPr>
        <p:txBody>
          <a:bodyPr wrap="square">
            <a:spAutoFit/>
            <a:scene3d>
              <a:camera prst="isometricOffAxis1Right"/>
              <a:lightRig rig="threePt" dir="t"/>
            </a:scene3d>
            <a:sp3d extrusionH="57150">
              <a:bevelT w="69850" h="38100" prst="cross"/>
            </a:sp3d>
          </a:bodyPr>
          <a:lstStyle/>
          <a:p>
            <a:pPr algn="ctr"/>
            <a:r>
              <a:rPr lang="en-US" sz="8000" b="1" strike="noStrike" cap="all" spc="-1" dirty="0">
                <a:solidFill>
                  <a:schemeClr val="accent5"/>
                </a:solidFill>
                <a:latin typeface="Century Gothic"/>
              </a:rPr>
              <a:t>THANK YOU FOR COMING!!!</a:t>
            </a:r>
            <a:endParaRPr lang="en-US" sz="8000" cap="all" dirty="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2CA18B-E22E-6FB8-5CB5-7B042772FF80}"/>
              </a:ext>
            </a:extLst>
          </p:cNvPr>
          <p:cNvSpPr>
            <a:spLocks noGrp="1"/>
          </p:cNvSpPr>
          <p:nvPr>
            <p:ph type="sldNum" sz="quarter" idx="12"/>
          </p:nvPr>
        </p:nvSpPr>
        <p:spPr/>
        <p:txBody>
          <a:bodyPr/>
          <a:lstStyle/>
          <a:p>
            <a:fld id="{4FAB73BC-B049-4115-A692-8D63A059BFB8}" type="slidenum">
              <a:rPr lang="en-US" smtClean="0"/>
              <a:t>6</a:t>
            </a:fld>
            <a:endParaRPr lang="en-US" dirty="0"/>
          </a:p>
        </p:txBody>
      </p:sp>
      <p:sp>
        <p:nvSpPr>
          <p:cNvPr id="689" name="PlaceHolder 1"/>
          <p:cNvSpPr>
            <a:spLocks noGrp="1"/>
          </p:cNvSpPr>
          <p:nvPr>
            <p:ph type="title" idx="4294967295"/>
          </p:nvPr>
        </p:nvSpPr>
        <p:spPr>
          <a:xfrm>
            <a:off x="412750" y="381000"/>
            <a:ext cx="8731250" cy="1141413"/>
          </a:xfrm>
          <a:prstGeom prst="rect">
            <a:avLst/>
          </a:prstGeom>
          <a:noFill/>
          <a:ln w="0">
            <a:noFill/>
          </a:ln>
        </p:spPr>
        <p:txBody>
          <a:bodyPr lIns="90000" tIns="45000" rIns="90000" bIns="45000" anchor="b">
            <a:normAutofit fontScale="90000"/>
          </a:bodyPr>
          <a:lstStyle/>
          <a:p>
            <a:pPr>
              <a:lnSpc>
                <a:spcPct val="100000"/>
              </a:lnSpc>
              <a:buNone/>
            </a:pPr>
            <a:r>
              <a:rPr lang="en-US" sz="4000" b="0" strike="noStrike" spc="-1" dirty="0">
                <a:solidFill>
                  <a:schemeClr val="tx1"/>
                </a:solidFill>
                <a:latin typeface="Century Gothic"/>
              </a:rPr>
              <a:t>Before you begin…</a:t>
            </a:r>
            <a:br>
              <a:rPr dirty="0">
                <a:solidFill>
                  <a:schemeClr val="tx1"/>
                </a:solidFill>
              </a:rPr>
            </a:br>
            <a:r>
              <a:rPr lang="en-US" sz="4000" b="0" strike="noStrike" spc="-1" dirty="0">
                <a:solidFill>
                  <a:schemeClr val="tx1"/>
                </a:solidFill>
                <a:latin typeface="Century Gothic"/>
              </a:rPr>
              <a:t>know your lease agreement!</a:t>
            </a:r>
            <a:endParaRPr lang="en-US" sz="4000" b="0" strike="noStrike" spc="-1" dirty="0">
              <a:solidFill>
                <a:schemeClr val="tx1"/>
              </a:solidFill>
              <a:latin typeface="Arial"/>
            </a:endParaRPr>
          </a:p>
        </p:txBody>
      </p:sp>
      <p:sp>
        <p:nvSpPr>
          <p:cNvPr id="690" name="PlaceHolder 2"/>
          <p:cNvSpPr>
            <a:spLocks noGrp="1"/>
          </p:cNvSpPr>
          <p:nvPr>
            <p:ph idx="4294967295"/>
          </p:nvPr>
        </p:nvSpPr>
        <p:spPr>
          <a:xfrm>
            <a:off x="0" y="3670300"/>
            <a:ext cx="5716588" cy="2514600"/>
          </a:xfrm>
          <a:prstGeom prst="rect">
            <a:avLst/>
          </a:prstGeom>
          <a:noFill/>
          <a:ln w="0">
            <a:noFill/>
          </a:ln>
        </p:spPr>
        <p:txBody>
          <a:bodyPr lIns="90000" tIns="45000" rIns="90000" bIns="45000" anchor="t">
            <a:normAutofit fontScale="85500" lnSpcReduction="20000"/>
          </a:bodyPr>
          <a:lstStyle/>
          <a:p>
            <a:pPr marL="343080" indent="-274320">
              <a:lnSpc>
                <a:spcPct val="100000"/>
              </a:lnSpc>
              <a:spcBef>
                <a:spcPts val="479"/>
              </a:spcBef>
              <a:buClr>
                <a:schemeClr val="accent2"/>
              </a:buClr>
              <a:buSzPct val="76000"/>
              <a:buFont typeface="Wingdings 2" charset="2"/>
              <a:buChar char=""/>
              <a:tabLst>
                <a:tab pos="0" algn="l"/>
              </a:tabLst>
            </a:pPr>
            <a:r>
              <a:rPr lang="en-US" sz="2400" b="1" strike="noStrike" spc="-1" dirty="0">
                <a:solidFill>
                  <a:srgbClr val="3E3D2D"/>
                </a:solidFill>
                <a:latin typeface="Century Gothic"/>
              </a:rPr>
              <a:t>Lease agreement should contain information/terms including:</a:t>
            </a:r>
            <a:endParaRPr lang="en-US" sz="2400" b="1" strike="noStrike" spc="-1" dirty="0">
              <a:latin typeface="Arial"/>
            </a:endParaRPr>
          </a:p>
          <a:p>
            <a:pPr marL="640080" lvl="1" indent="-274320">
              <a:lnSpc>
                <a:spcPct val="100000"/>
              </a:lnSpc>
              <a:spcBef>
                <a:spcPts val="439"/>
              </a:spcBef>
              <a:buClr>
                <a:schemeClr val="accent2"/>
              </a:buClr>
              <a:buSzPct val="76000"/>
              <a:buFont typeface="Wingdings 2" charset="2"/>
              <a:buChar char=""/>
              <a:tabLst>
                <a:tab pos="0" algn="l"/>
              </a:tabLst>
            </a:pPr>
            <a:r>
              <a:rPr lang="en-US" sz="2200" b="0" strike="noStrike" spc="-1" dirty="0">
                <a:solidFill>
                  <a:srgbClr val="3E3D2D"/>
                </a:solidFill>
                <a:latin typeface="Century Gothic"/>
              </a:rPr>
              <a:t>Term/duration of lease</a:t>
            </a:r>
            <a:endParaRPr lang="en-US" sz="2200" b="0" strike="noStrike" spc="-1" dirty="0">
              <a:latin typeface="Arial"/>
            </a:endParaRPr>
          </a:p>
          <a:p>
            <a:pPr marL="640080" lvl="1" indent="-274320">
              <a:lnSpc>
                <a:spcPct val="100000"/>
              </a:lnSpc>
              <a:spcBef>
                <a:spcPts val="439"/>
              </a:spcBef>
              <a:buClr>
                <a:schemeClr val="accent2"/>
              </a:buClr>
              <a:buSzPct val="76000"/>
              <a:buFont typeface="Wingdings 2" charset="2"/>
              <a:buChar char=""/>
              <a:tabLst>
                <a:tab pos="0" algn="l"/>
              </a:tabLst>
            </a:pPr>
            <a:r>
              <a:rPr lang="en-US" sz="2200" b="0" strike="noStrike" spc="-1" dirty="0">
                <a:solidFill>
                  <a:srgbClr val="3E3D2D"/>
                </a:solidFill>
                <a:latin typeface="Century Gothic"/>
              </a:rPr>
              <a:t>Type and length of notice required to terminate the tenancy</a:t>
            </a:r>
            <a:endParaRPr lang="en-US" sz="2200" b="0" strike="noStrike" spc="-1" dirty="0">
              <a:latin typeface="Arial"/>
            </a:endParaRPr>
          </a:p>
          <a:p>
            <a:pPr marL="640080" lvl="1" indent="-274320">
              <a:lnSpc>
                <a:spcPct val="100000"/>
              </a:lnSpc>
              <a:spcBef>
                <a:spcPts val="439"/>
              </a:spcBef>
              <a:buClr>
                <a:schemeClr val="accent2"/>
              </a:buClr>
              <a:buSzPct val="76000"/>
              <a:buFont typeface="Wingdings 2" charset="2"/>
              <a:buChar char=""/>
              <a:tabLst>
                <a:tab pos="0" algn="l"/>
              </a:tabLst>
            </a:pPr>
            <a:r>
              <a:rPr lang="en-US" sz="2200" b="0" strike="noStrike" spc="-1" dirty="0">
                <a:solidFill>
                  <a:srgbClr val="3E3D2D"/>
                </a:solidFill>
                <a:latin typeface="Century Gothic"/>
              </a:rPr>
              <a:t>What actions will constitute a violation of the lease and what happens when such a violation occurs</a:t>
            </a:r>
            <a:endParaRPr lang="en-US" sz="2200" b="0" strike="noStrike" spc="-1" dirty="0">
              <a:latin typeface="Arial"/>
            </a:endParaRPr>
          </a:p>
          <a:p>
            <a:pPr marL="365760">
              <a:lnSpc>
                <a:spcPct val="100000"/>
              </a:lnSpc>
              <a:spcBef>
                <a:spcPts val="439"/>
              </a:spcBef>
              <a:buNone/>
              <a:tabLst>
                <a:tab pos="0" algn="l"/>
              </a:tabLst>
            </a:pPr>
            <a:endParaRPr lang="en-US" sz="2200" b="0" strike="noStrike" spc="-1" dirty="0">
              <a:latin typeface="Arial"/>
            </a:endParaRPr>
          </a:p>
          <a:p>
            <a:pPr marL="365760">
              <a:lnSpc>
                <a:spcPct val="100000"/>
              </a:lnSpc>
              <a:spcBef>
                <a:spcPts val="439"/>
              </a:spcBef>
              <a:buNone/>
              <a:tabLst>
                <a:tab pos="0" algn="l"/>
              </a:tabLst>
            </a:pPr>
            <a:endParaRPr lang="en-US" sz="2200" b="0" strike="noStrike" spc="-1" dirty="0">
              <a:latin typeface="Arial"/>
            </a:endParaRPr>
          </a:p>
        </p:txBody>
      </p:sp>
      <p:sp>
        <p:nvSpPr>
          <p:cNvPr id="691" name="AutoShape 2"/>
          <p:cNvSpPr/>
          <p:nvPr/>
        </p:nvSpPr>
        <p:spPr>
          <a:xfrm>
            <a:off x="109440" y="-144360"/>
            <a:ext cx="304200" cy="3042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692" name="Picture 3"/>
          <p:cNvPicPr/>
          <p:nvPr/>
        </p:nvPicPr>
        <p:blipFill>
          <a:blip r:embed="rId3"/>
          <a:stretch/>
        </p:blipFill>
        <p:spPr>
          <a:xfrm>
            <a:off x="5695461" y="1951672"/>
            <a:ext cx="3297814" cy="2791150"/>
          </a:xfrm>
          <a:prstGeom prst="rect">
            <a:avLst/>
          </a:prstGeom>
          <a:ln w="0">
            <a:noFill/>
          </a:ln>
        </p:spPr>
      </p:pic>
      <p:sp>
        <p:nvSpPr>
          <p:cNvPr id="2" name="TextBox 1">
            <a:extLst>
              <a:ext uri="{FF2B5EF4-FFF2-40B4-BE49-F238E27FC236}">
                <a16:creationId xmlns:a16="http://schemas.microsoft.com/office/drawing/2014/main" id="{C136FE69-B189-E813-28AF-5AE93DFFCC50}"/>
              </a:ext>
            </a:extLst>
          </p:cNvPr>
          <p:cNvSpPr txBox="1"/>
          <p:nvPr/>
        </p:nvSpPr>
        <p:spPr>
          <a:xfrm>
            <a:off x="733267" y="1951672"/>
            <a:ext cx="4774058" cy="1477328"/>
          </a:xfrm>
          <a:prstGeom prst="rect">
            <a:avLst/>
          </a:prstGeom>
          <a:solidFill>
            <a:schemeClr val="accent5"/>
          </a:solidFill>
        </p:spPr>
        <p:txBody>
          <a:bodyPr wrap="square" rtlCol="0">
            <a:spAutoFit/>
          </a:bodyPr>
          <a:lstStyle/>
          <a:p>
            <a:pPr marL="68760">
              <a:lnSpc>
                <a:spcPct val="100000"/>
              </a:lnSpc>
              <a:spcBef>
                <a:spcPts val="479"/>
              </a:spcBef>
              <a:buClr>
                <a:srgbClr val="94C600"/>
              </a:buClr>
              <a:buSzPct val="76000"/>
            </a:pPr>
            <a:r>
              <a:rPr lang="en-US" sz="1800" b="1" strike="noStrike" spc="-1" dirty="0">
                <a:solidFill>
                  <a:srgbClr val="3E3D2D"/>
                </a:solidFill>
                <a:latin typeface="Century Gothic"/>
              </a:rPr>
              <a:t>Lease agreement does not necessarily have to be written to be enforceable, but it is preferable because it will make the terms clear for the landlord, tenant, and court, if necessary</a:t>
            </a:r>
            <a:endParaRPr lang="en-US" sz="1800" b="1"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3EC4-119E-637F-A31A-CA36765AFFEC}"/>
              </a:ext>
            </a:extLst>
          </p:cNvPr>
          <p:cNvSpPr>
            <a:spLocks noGrp="1"/>
          </p:cNvSpPr>
          <p:nvPr>
            <p:ph type="title"/>
          </p:nvPr>
        </p:nvSpPr>
        <p:spPr>
          <a:xfrm>
            <a:off x="3166107" y="552660"/>
            <a:ext cx="5856933" cy="1135465"/>
          </a:xfrm>
        </p:spPr>
        <p:txBody>
          <a:bodyPr>
            <a:noAutofit/>
          </a:bodyPr>
          <a:lstStyle/>
          <a:p>
            <a:r>
              <a:rPr lang="en-US" sz="4400" b="1" dirty="0">
                <a:solidFill>
                  <a:schemeClr val="tx1"/>
                </a:solidFill>
              </a:rPr>
              <a:t>What </a:t>
            </a:r>
            <a:r>
              <a:rPr lang="en-US" sz="4400" b="1" u="sng" dirty="0">
                <a:solidFill>
                  <a:schemeClr val="tx1"/>
                </a:solidFill>
              </a:rPr>
              <a:t>cannot </a:t>
            </a:r>
            <a:r>
              <a:rPr lang="en-US" sz="4400" b="1" dirty="0">
                <a:solidFill>
                  <a:schemeClr val="tx1"/>
                </a:solidFill>
              </a:rPr>
              <a:t>be in leases?</a:t>
            </a:r>
          </a:p>
        </p:txBody>
      </p:sp>
      <p:sp>
        <p:nvSpPr>
          <p:cNvPr id="3" name="Subtitle 2">
            <a:extLst>
              <a:ext uri="{FF2B5EF4-FFF2-40B4-BE49-F238E27FC236}">
                <a16:creationId xmlns:a16="http://schemas.microsoft.com/office/drawing/2014/main" id="{F5DB5192-7BF2-CF13-64CE-05B5F6787F59}"/>
              </a:ext>
            </a:extLst>
          </p:cNvPr>
          <p:cNvSpPr>
            <a:spLocks noGrp="1"/>
          </p:cNvSpPr>
          <p:nvPr>
            <p:ph idx="1"/>
          </p:nvPr>
        </p:nvSpPr>
        <p:spPr>
          <a:xfrm>
            <a:off x="3460237" y="1848896"/>
            <a:ext cx="5009393" cy="4140423"/>
          </a:xfrm>
        </p:spPr>
        <p:txBody>
          <a:bodyPr/>
          <a:lstStyle/>
          <a:p>
            <a:pPr>
              <a:buClr>
                <a:schemeClr val="accent2"/>
              </a:buClr>
              <a:buFont typeface="Arial" panose="020B0604020202020204" pitchFamily="34" charset="0"/>
              <a:buChar char="•"/>
            </a:pPr>
            <a:r>
              <a:rPr lang="en-US" sz="2400" dirty="0"/>
              <a:t>A “penalty” for the landlord having to evict or a “penalty” for a tenant moving out early.</a:t>
            </a:r>
          </a:p>
          <a:p>
            <a:pPr>
              <a:buClr>
                <a:schemeClr val="accent2"/>
              </a:buClr>
              <a:buFont typeface="Arial" panose="020B0604020202020204" pitchFamily="34" charset="0"/>
              <a:buChar char="•"/>
            </a:pPr>
            <a:r>
              <a:rPr lang="en-US" sz="2400" dirty="0"/>
              <a:t>Security deposits in excess of 2x monthly rent.</a:t>
            </a:r>
          </a:p>
          <a:p>
            <a:pPr>
              <a:buClr>
                <a:schemeClr val="accent2"/>
              </a:buClr>
              <a:buFont typeface="Arial" panose="020B0604020202020204" pitchFamily="34" charset="0"/>
              <a:buChar char="•"/>
            </a:pPr>
            <a:r>
              <a:rPr lang="en-US" sz="2400" dirty="0"/>
              <a:t>A clause that gives attorney’s fees to only one side.</a:t>
            </a:r>
          </a:p>
          <a:p>
            <a:pPr>
              <a:buClr>
                <a:schemeClr val="accent2"/>
              </a:buClr>
              <a:buFont typeface="Arial" panose="020B0604020202020204" pitchFamily="34" charset="0"/>
              <a:buChar char="•"/>
            </a:pPr>
            <a:r>
              <a:rPr lang="en-US" sz="2400" dirty="0"/>
              <a:t>Other prohibited waivers of tenant’s rights</a:t>
            </a:r>
          </a:p>
        </p:txBody>
      </p:sp>
      <p:sp>
        <p:nvSpPr>
          <p:cNvPr id="4" name="Slide Number Placeholder 3">
            <a:extLst>
              <a:ext uri="{FF2B5EF4-FFF2-40B4-BE49-F238E27FC236}">
                <a16:creationId xmlns:a16="http://schemas.microsoft.com/office/drawing/2014/main" id="{4DFD8EC6-46C8-36A3-B3DA-D46575408F79}"/>
              </a:ext>
            </a:extLst>
          </p:cNvPr>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5" name="Picture 4">
            <a:extLst>
              <a:ext uri="{FF2B5EF4-FFF2-40B4-BE49-F238E27FC236}">
                <a16:creationId xmlns:a16="http://schemas.microsoft.com/office/drawing/2014/main" id="{A22CC888-0BEA-2E9C-133B-281BBD2EC7FA}"/>
              </a:ext>
            </a:extLst>
          </p:cNvPr>
          <p:cNvPicPr>
            <a:picLocks noChangeAspect="1"/>
          </p:cNvPicPr>
          <p:nvPr/>
        </p:nvPicPr>
        <p:blipFill>
          <a:blip r:embed="rId3"/>
          <a:stretch>
            <a:fillRect/>
          </a:stretch>
        </p:blipFill>
        <p:spPr>
          <a:xfrm>
            <a:off x="-73079" y="1042668"/>
            <a:ext cx="3239186" cy="2157733"/>
          </a:xfrm>
          <a:prstGeom prst="rect">
            <a:avLst/>
          </a:prstGeom>
        </p:spPr>
      </p:pic>
    </p:spTree>
    <p:extLst>
      <p:ext uri="{BB962C8B-B14F-4D97-AF65-F5344CB8AC3E}">
        <p14:creationId xmlns:p14="http://schemas.microsoft.com/office/powerpoint/2010/main" val="285472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3EC4-119E-637F-A31A-CA36765AFFEC}"/>
              </a:ext>
            </a:extLst>
          </p:cNvPr>
          <p:cNvSpPr>
            <a:spLocks noGrp="1"/>
          </p:cNvSpPr>
          <p:nvPr>
            <p:ph type="title"/>
          </p:nvPr>
        </p:nvSpPr>
        <p:spPr>
          <a:xfrm>
            <a:off x="3166107" y="552660"/>
            <a:ext cx="5856933" cy="1135465"/>
          </a:xfrm>
        </p:spPr>
        <p:txBody>
          <a:bodyPr>
            <a:noAutofit/>
          </a:bodyPr>
          <a:lstStyle/>
          <a:p>
            <a:r>
              <a:rPr lang="en-US" sz="4400" b="1" dirty="0">
                <a:solidFill>
                  <a:schemeClr val="tx1"/>
                </a:solidFill>
              </a:rPr>
              <a:t>What </a:t>
            </a:r>
            <a:r>
              <a:rPr lang="en-US" sz="4400" b="1" u="sng" dirty="0">
                <a:solidFill>
                  <a:schemeClr val="tx1"/>
                </a:solidFill>
              </a:rPr>
              <a:t>must</a:t>
            </a:r>
            <a:r>
              <a:rPr lang="en-US" sz="4400" b="1" dirty="0">
                <a:solidFill>
                  <a:schemeClr val="tx1"/>
                </a:solidFill>
              </a:rPr>
              <a:t> be in leases?</a:t>
            </a:r>
          </a:p>
        </p:txBody>
      </p:sp>
      <p:sp>
        <p:nvSpPr>
          <p:cNvPr id="3" name="Subtitle 2">
            <a:extLst>
              <a:ext uri="{FF2B5EF4-FFF2-40B4-BE49-F238E27FC236}">
                <a16:creationId xmlns:a16="http://schemas.microsoft.com/office/drawing/2014/main" id="{F5DB5192-7BF2-CF13-64CE-05B5F6787F59}"/>
              </a:ext>
            </a:extLst>
          </p:cNvPr>
          <p:cNvSpPr>
            <a:spLocks noGrp="1"/>
          </p:cNvSpPr>
          <p:nvPr>
            <p:ph idx="1"/>
          </p:nvPr>
        </p:nvSpPr>
        <p:spPr>
          <a:xfrm>
            <a:off x="3460237" y="1848896"/>
            <a:ext cx="5009393" cy="4140423"/>
          </a:xfrm>
        </p:spPr>
        <p:txBody>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For landlords with more than five rental units, there </a:t>
            </a:r>
            <a:r>
              <a:rPr kumimoji="0" lang="en-US" sz="3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must</a:t>
            </a:r>
            <a:r>
              <a:rPr kumimoji="0" 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be a provision in the lease that prohibits “source of income discrimination”.</a:t>
            </a:r>
          </a:p>
          <a:p>
            <a:pPr marL="0" indent="0">
              <a:buClr>
                <a:schemeClr val="accent2"/>
              </a:buClr>
              <a:buNone/>
            </a:pPr>
            <a:endParaRPr lang="en-US" sz="2400" dirty="0"/>
          </a:p>
        </p:txBody>
      </p:sp>
      <p:sp>
        <p:nvSpPr>
          <p:cNvPr id="4" name="Slide Number Placeholder 3">
            <a:extLst>
              <a:ext uri="{FF2B5EF4-FFF2-40B4-BE49-F238E27FC236}">
                <a16:creationId xmlns:a16="http://schemas.microsoft.com/office/drawing/2014/main" id="{A1404C30-7854-2602-5D53-2622E5E94046}"/>
              </a:ext>
            </a:extLst>
          </p:cNvPr>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5" name="Picture 4">
            <a:extLst>
              <a:ext uri="{FF2B5EF4-FFF2-40B4-BE49-F238E27FC236}">
                <a16:creationId xmlns:a16="http://schemas.microsoft.com/office/drawing/2014/main" id="{A22CC888-0BEA-2E9C-133B-281BBD2EC7FA}"/>
              </a:ext>
            </a:extLst>
          </p:cNvPr>
          <p:cNvPicPr>
            <a:picLocks noChangeAspect="1"/>
          </p:cNvPicPr>
          <p:nvPr/>
        </p:nvPicPr>
        <p:blipFill>
          <a:blip r:embed="rId3"/>
          <a:stretch>
            <a:fillRect/>
          </a:stretch>
        </p:blipFill>
        <p:spPr>
          <a:xfrm>
            <a:off x="-73079" y="1042668"/>
            <a:ext cx="3239186" cy="2157733"/>
          </a:xfrm>
          <a:prstGeom prst="rect">
            <a:avLst/>
          </a:prstGeom>
        </p:spPr>
      </p:pic>
    </p:spTree>
    <p:extLst>
      <p:ext uri="{BB962C8B-B14F-4D97-AF65-F5344CB8AC3E}">
        <p14:creationId xmlns:p14="http://schemas.microsoft.com/office/powerpoint/2010/main" val="182808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CE2765-4553-6511-6E7B-C93CBC5A6B2B}"/>
              </a:ext>
            </a:extLst>
          </p:cNvPr>
          <p:cNvSpPr>
            <a:spLocks noGrp="1"/>
          </p:cNvSpPr>
          <p:nvPr>
            <p:ph type="sldNum" sz="quarter" idx="12"/>
          </p:nvPr>
        </p:nvSpPr>
        <p:spPr/>
        <p:txBody>
          <a:bodyPr/>
          <a:lstStyle/>
          <a:p>
            <a:fld id="{4FAB73BC-B049-4115-A692-8D63A059BFB8}" type="slidenum">
              <a:rPr lang="en-US" smtClean="0"/>
              <a:t>9</a:t>
            </a:fld>
            <a:endParaRPr lang="en-US" dirty="0"/>
          </a:p>
        </p:txBody>
      </p:sp>
      <p:sp>
        <p:nvSpPr>
          <p:cNvPr id="665" name="PlaceHolder 1"/>
          <p:cNvSpPr>
            <a:spLocks noGrp="1"/>
          </p:cNvSpPr>
          <p:nvPr>
            <p:ph type="title" idx="4294967295"/>
          </p:nvPr>
        </p:nvSpPr>
        <p:spPr>
          <a:xfrm>
            <a:off x="0" y="381000"/>
            <a:ext cx="9144000" cy="693738"/>
          </a:xfrm>
          <a:prstGeom prst="rect">
            <a:avLst/>
          </a:prstGeom>
          <a:noFill/>
          <a:ln w="0">
            <a:noFill/>
          </a:ln>
        </p:spPr>
        <p:txBody>
          <a:bodyPr lIns="90000" tIns="45000" rIns="90000" bIns="45000" anchor="b">
            <a:normAutofit/>
          </a:bodyPr>
          <a:lstStyle/>
          <a:p>
            <a:pPr algn="ctr">
              <a:lnSpc>
                <a:spcPct val="100000"/>
              </a:lnSpc>
              <a:buNone/>
            </a:pPr>
            <a:r>
              <a:rPr lang="en-US" sz="2800" b="1" strike="noStrike" spc="-1" dirty="0">
                <a:solidFill>
                  <a:schemeClr val="tx1"/>
                </a:solidFill>
                <a:latin typeface="Century Gothic"/>
              </a:rPr>
              <a:t>Resources for Eviction and Foreclosure Prevention </a:t>
            </a:r>
            <a:endParaRPr lang="en-US" sz="2800" b="1" strike="noStrike" spc="-1" dirty="0">
              <a:solidFill>
                <a:schemeClr val="tx1"/>
              </a:solidFill>
              <a:latin typeface="Arial"/>
            </a:endParaRPr>
          </a:p>
        </p:txBody>
      </p:sp>
      <p:graphicFrame>
        <p:nvGraphicFramePr>
          <p:cNvPr id="2" name="Diagram1"/>
          <p:cNvGraphicFramePr/>
          <p:nvPr>
            <p:extLst>
              <p:ext uri="{D42A27DB-BD31-4B8C-83A1-F6EECF244321}">
                <p14:modId xmlns:p14="http://schemas.microsoft.com/office/powerpoint/2010/main" val="4202765631"/>
              </p:ext>
            </p:extLst>
          </p:nvPr>
        </p:nvGraphicFramePr>
        <p:xfrm>
          <a:off x="525780" y="1332364"/>
          <a:ext cx="8092440" cy="4571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42059</TotalTime>
  <Words>5012</Words>
  <Application>Microsoft Office PowerPoint</Application>
  <PresentationFormat>On-screen Show (4:3)</PresentationFormat>
  <Paragraphs>542</Paragraphs>
  <Slides>56</Slides>
  <Notes>56</Notes>
  <HiddenSlides>7</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Calibri</vt:lpstr>
      <vt:lpstr>Calibri Light</vt:lpstr>
      <vt:lpstr>Century Gothic</vt:lpstr>
      <vt:lpstr>Courier New</vt:lpstr>
      <vt:lpstr>StarSymbol</vt:lpstr>
      <vt:lpstr>Symbol</vt:lpstr>
      <vt:lpstr>Times New Roman</vt:lpstr>
      <vt:lpstr>Wingdings</vt:lpstr>
      <vt:lpstr>Wingdings 2</vt:lpstr>
      <vt:lpstr>Retrospect</vt:lpstr>
      <vt:lpstr>Understanding the Eviction Process</vt:lpstr>
      <vt:lpstr>   Panel Discussion</vt:lpstr>
      <vt:lpstr>Why are we here?</vt:lpstr>
      <vt:lpstr>What to expect from this presentation:</vt:lpstr>
      <vt:lpstr>New Laws about Rental Applications</vt:lpstr>
      <vt:lpstr>Before you begin… know your lease agreement!</vt:lpstr>
      <vt:lpstr>What cannot be in leases?</vt:lpstr>
      <vt:lpstr>What must be in leases?</vt:lpstr>
      <vt:lpstr>Resources for Eviction and Foreclosure Prevention </vt:lpstr>
      <vt:lpstr>Resources for Eviction and Foreclosure Prevention (Continued)</vt:lpstr>
      <vt:lpstr>PowerPoint Presentation</vt:lpstr>
      <vt:lpstr>Free Mediation Services Center for Restorative Programs</vt:lpstr>
      <vt:lpstr>“FOR CAUSE” EVICTION POLICY</vt:lpstr>
      <vt:lpstr>Who does the “For Cause” protections apply to?</vt:lpstr>
      <vt:lpstr>What is“cause” for an eviction?</vt:lpstr>
      <vt:lpstr>Terminating a Tenancy</vt:lpstr>
      <vt:lpstr>Starting the Eviction process:</vt:lpstr>
      <vt:lpstr>Starting the Eviction Process:  Written Notice to Tenant</vt:lpstr>
      <vt:lpstr>Notice of No-Fault Eviction</vt:lpstr>
      <vt:lpstr>Definitions </vt:lpstr>
      <vt:lpstr>Notice to Terminate Tenancy</vt:lpstr>
      <vt:lpstr>Notice to Terminate Tenancy</vt:lpstr>
      <vt:lpstr>“Substantial Violation”</vt:lpstr>
      <vt:lpstr>Notice to Terminate Tenancy</vt:lpstr>
      <vt:lpstr>Notice to Terminate Tenancy</vt:lpstr>
      <vt:lpstr>Steps in Giving Notice:</vt:lpstr>
      <vt:lpstr>Demand for Compliance or Right to Possession</vt:lpstr>
      <vt:lpstr>Demand for Compliance or  Right to Possession</vt:lpstr>
      <vt:lpstr>Demand for Compliance or  Right to Possession</vt:lpstr>
      <vt:lpstr>Steps in Giving Demand for Compliance:</vt:lpstr>
      <vt:lpstr>Steps in Giving Demand for Compliance:</vt:lpstr>
      <vt:lpstr>Everything in tenant’s primary language</vt:lpstr>
      <vt:lpstr>PowerPoint Presentation</vt:lpstr>
      <vt:lpstr>Starting a Court Case:  WHO can bring the case?</vt:lpstr>
      <vt:lpstr>WHAT is needed to start a court case?</vt:lpstr>
      <vt:lpstr>Service of Summons and Complaint</vt:lpstr>
      <vt:lpstr>Tenant may file an Answer to the Complaint on or before the court date</vt:lpstr>
      <vt:lpstr>Possible Defenses: Continued</vt:lpstr>
      <vt:lpstr>Warranty of Habitability Law -Before SB24-094</vt:lpstr>
      <vt:lpstr>Whose Responsibility to Fix?</vt:lpstr>
      <vt:lpstr>What should a tenant do?</vt:lpstr>
      <vt:lpstr>What should a landlord do?</vt:lpstr>
      <vt:lpstr>   Tenant’s Remedies</vt:lpstr>
      <vt:lpstr>Tenant’s Remedies Continued…</vt:lpstr>
      <vt:lpstr>Landlord’s Defenses</vt:lpstr>
      <vt:lpstr>Warranty of Habitability Law</vt:lpstr>
      <vt:lpstr>PowerPoint Presentation</vt:lpstr>
      <vt:lpstr>PowerPoint Presentation</vt:lpstr>
      <vt:lpstr>BEFORE the court date</vt:lpstr>
      <vt:lpstr>PowerPoint Presentation</vt:lpstr>
      <vt:lpstr>Remote Participation</vt:lpstr>
      <vt:lpstr>The Trial</vt:lpstr>
      <vt:lpstr>The Trial Cont’d</vt:lpstr>
      <vt:lpstr>After trial  if you win</vt:lpstr>
      <vt:lpstr>Removing the tenant and belongings from property</vt:lpstr>
      <vt:lpstr>Special Thanks!</vt:lpstr>
    </vt:vector>
  </TitlesOfParts>
  <Company>Colorado Judicial Branch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Eviction Process</dc:title>
  <dc:subject/>
  <dc:creator>Colorado Judicial User</dc:creator>
  <dc:description/>
  <cp:lastModifiedBy>mondragon, ronnie</cp:lastModifiedBy>
  <cp:revision>100</cp:revision>
  <cp:lastPrinted>2023-10-23T21:23:20Z</cp:lastPrinted>
  <dcterms:created xsi:type="dcterms:W3CDTF">2015-02-03T18:20:35Z</dcterms:created>
  <dcterms:modified xsi:type="dcterms:W3CDTF">2024-11-12T16:38:41Z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0x010100B67C30FF33BBBF4CBD587B099AF9DCA2</vt:lpwstr>
  </property>
  <property fmtid="{D5CDD505-2E9C-101B-9397-08002B2CF9AE}" pid="3" name="Notes">
    <vt:i4>1</vt:i4>
  </property>
  <property fmtid="{D5CDD505-2E9C-101B-9397-08002B2CF9AE}" pid="4" name="PresentationFormat">
    <vt:lpwstr>On-screen Show (4:3)</vt:lpwstr>
  </property>
  <property fmtid="{D5CDD505-2E9C-101B-9397-08002B2CF9AE}" pid="5" name="Slides">
    <vt:i4>44</vt:i4>
  </property>
</Properties>
</file>