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43"/>
  </p:notesMasterIdLst>
  <p:handoutMasterIdLst>
    <p:handoutMasterId r:id="rId44"/>
  </p:handoutMasterIdLst>
  <p:sldIdLst>
    <p:sldId id="256" r:id="rId5"/>
    <p:sldId id="320" r:id="rId6"/>
    <p:sldId id="257" r:id="rId7"/>
    <p:sldId id="267" r:id="rId8"/>
    <p:sldId id="258" r:id="rId9"/>
    <p:sldId id="262" r:id="rId10"/>
    <p:sldId id="315" r:id="rId11"/>
    <p:sldId id="316" r:id="rId12"/>
    <p:sldId id="317" r:id="rId13"/>
    <p:sldId id="263" r:id="rId14"/>
    <p:sldId id="318" r:id="rId15"/>
    <p:sldId id="264" r:id="rId16"/>
    <p:sldId id="269" r:id="rId17"/>
    <p:sldId id="319" r:id="rId18"/>
    <p:sldId id="292" r:id="rId19"/>
    <p:sldId id="259" r:id="rId20"/>
    <p:sldId id="265" r:id="rId21"/>
    <p:sldId id="271" r:id="rId22"/>
    <p:sldId id="298" r:id="rId23"/>
    <p:sldId id="279" r:id="rId24"/>
    <p:sldId id="260" r:id="rId25"/>
    <p:sldId id="277" r:id="rId26"/>
    <p:sldId id="272" r:id="rId27"/>
    <p:sldId id="273" r:id="rId28"/>
    <p:sldId id="275" r:id="rId29"/>
    <p:sldId id="276" r:id="rId30"/>
    <p:sldId id="305" r:id="rId31"/>
    <p:sldId id="307" r:id="rId32"/>
    <p:sldId id="312" r:id="rId33"/>
    <p:sldId id="274" r:id="rId34"/>
    <p:sldId id="301" r:id="rId35"/>
    <p:sldId id="261" r:id="rId36"/>
    <p:sldId id="281" r:id="rId37"/>
    <p:sldId id="282" r:id="rId38"/>
    <p:sldId id="283" r:id="rId39"/>
    <p:sldId id="286" r:id="rId40"/>
    <p:sldId id="314" r:id="rId41"/>
    <p:sldId id="32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cial User" initials="CJB" lastIdx="1" clrIdx="0"/>
  <p:cmAuthor id="1" name="mondragon, ronnie" initials="mr" lastIdx="1" clrIdx="1">
    <p:extLst>
      <p:ext uri="{19B8F6BF-5375-455C-9EA6-DF929625EA0E}">
        <p15:presenceInfo xmlns:p15="http://schemas.microsoft.com/office/powerpoint/2012/main" userId="S-1-5-21-1614839616-668366631-2118856591-727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A3D57-E863-41C1-BAF9-1618FFE6591F}" v="68" dt="2024-07-19T18:13:39.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4" autoAdjust="0"/>
    <p:restoredTop sz="96357" autoAdjust="0"/>
  </p:normalViewPr>
  <p:slideViewPr>
    <p:cSldViewPr>
      <p:cViewPr>
        <p:scale>
          <a:sx n="125" d="100"/>
          <a:sy n="125" d="100"/>
        </p:scale>
        <p:origin x="1416" y="-390"/>
      </p:cViewPr>
      <p:guideLst>
        <p:guide orient="horz" pos="2160"/>
        <p:guide pos="2880"/>
      </p:guideLst>
    </p:cSldViewPr>
  </p:slideViewPr>
  <p:outlineViewPr>
    <p:cViewPr>
      <p:scale>
        <a:sx n="33" d="100"/>
        <a:sy n="33" d="100"/>
      </p:scale>
      <p:origin x="0" y="2196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ragon, ronnie" userId="c8afcde3-76c0-4d78-87c1-8d375fdcb1a1" providerId="ADAL" clId="{50AA3D57-E863-41C1-BAF9-1618FFE6591F}"/>
    <pc:docChg chg="undo redo custSel addSld delSld modSld sldOrd">
      <pc:chgData name="mondragon, ronnie" userId="c8afcde3-76c0-4d78-87c1-8d375fdcb1a1" providerId="ADAL" clId="{50AA3D57-E863-41C1-BAF9-1618FFE6591F}" dt="2024-07-19T19:28:29.024" v="9024" actId="14100"/>
      <pc:docMkLst>
        <pc:docMk/>
      </pc:docMkLst>
      <pc:sldChg chg="modSp mod">
        <pc:chgData name="mondragon, ronnie" userId="c8afcde3-76c0-4d78-87c1-8d375fdcb1a1" providerId="ADAL" clId="{50AA3D57-E863-41C1-BAF9-1618FFE6591F}" dt="2024-07-18T22:20:37.719" v="4913" actId="14100"/>
        <pc:sldMkLst>
          <pc:docMk/>
          <pc:sldMk cId="3483677252" sldId="256"/>
        </pc:sldMkLst>
        <pc:spChg chg="mod">
          <ac:chgData name="mondragon, ronnie" userId="c8afcde3-76c0-4d78-87c1-8d375fdcb1a1" providerId="ADAL" clId="{50AA3D57-E863-41C1-BAF9-1618FFE6591F}" dt="2024-07-18T22:20:34.568" v="4912" actId="14100"/>
          <ac:spMkLst>
            <pc:docMk/>
            <pc:sldMk cId="3483677252" sldId="256"/>
            <ac:spMk id="2" creationId="{00000000-0000-0000-0000-000000000000}"/>
          </ac:spMkLst>
        </pc:spChg>
        <pc:picChg chg="mod">
          <ac:chgData name="mondragon, ronnie" userId="c8afcde3-76c0-4d78-87c1-8d375fdcb1a1" providerId="ADAL" clId="{50AA3D57-E863-41C1-BAF9-1618FFE6591F}" dt="2024-07-18T22:20:37.719" v="4913" actId="14100"/>
          <ac:picMkLst>
            <pc:docMk/>
            <pc:sldMk cId="3483677252" sldId="256"/>
            <ac:picMk id="1026" creationId="{00000000-0000-0000-0000-000000000000}"/>
          </ac:picMkLst>
        </pc:picChg>
      </pc:sldChg>
      <pc:sldChg chg="modSp mod">
        <pc:chgData name="mondragon, ronnie" userId="c8afcde3-76c0-4d78-87c1-8d375fdcb1a1" providerId="ADAL" clId="{50AA3D57-E863-41C1-BAF9-1618FFE6591F}" dt="2024-07-19T16:35:02.545" v="5800" actId="113"/>
        <pc:sldMkLst>
          <pc:docMk/>
          <pc:sldMk cId="687093149" sldId="257"/>
        </pc:sldMkLst>
        <pc:spChg chg="mod">
          <ac:chgData name="mondragon, ronnie" userId="c8afcde3-76c0-4d78-87c1-8d375fdcb1a1" providerId="ADAL" clId="{50AA3D57-E863-41C1-BAF9-1618FFE6591F}" dt="2024-07-19T16:35:02.545" v="5800" actId="113"/>
          <ac:spMkLst>
            <pc:docMk/>
            <pc:sldMk cId="687093149" sldId="257"/>
            <ac:spMk id="2" creationId="{00000000-0000-0000-0000-000000000000}"/>
          </ac:spMkLst>
        </pc:spChg>
        <pc:spChg chg="mod">
          <ac:chgData name="mondragon, ronnie" userId="c8afcde3-76c0-4d78-87c1-8d375fdcb1a1" providerId="ADAL" clId="{50AA3D57-E863-41C1-BAF9-1618FFE6591F}" dt="2024-07-18T21:58:57.013" v="3644" actId="948"/>
          <ac:spMkLst>
            <pc:docMk/>
            <pc:sldMk cId="687093149" sldId="257"/>
            <ac:spMk id="3" creationId="{00000000-0000-0000-0000-000000000000}"/>
          </ac:spMkLst>
        </pc:spChg>
        <pc:picChg chg="mod">
          <ac:chgData name="mondragon, ronnie" userId="c8afcde3-76c0-4d78-87c1-8d375fdcb1a1" providerId="ADAL" clId="{50AA3D57-E863-41C1-BAF9-1618FFE6591F}" dt="2024-07-18T20:10:56.040" v="267" actId="14100"/>
          <ac:picMkLst>
            <pc:docMk/>
            <pc:sldMk cId="687093149" sldId="257"/>
            <ac:picMk id="2050" creationId="{00000000-0000-0000-0000-000000000000}"/>
          </ac:picMkLst>
        </pc:picChg>
      </pc:sldChg>
      <pc:sldChg chg="modSp mod ord">
        <pc:chgData name="mondragon, ronnie" userId="c8afcde3-76c0-4d78-87c1-8d375fdcb1a1" providerId="ADAL" clId="{50AA3D57-E863-41C1-BAF9-1618FFE6591F}" dt="2024-07-19T19:23:03.035" v="8738" actId="14100"/>
        <pc:sldMkLst>
          <pc:docMk/>
          <pc:sldMk cId="4249625737" sldId="258"/>
        </pc:sldMkLst>
        <pc:spChg chg="mod">
          <ac:chgData name="mondragon, ronnie" userId="c8afcde3-76c0-4d78-87c1-8d375fdcb1a1" providerId="ADAL" clId="{50AA3D57-E863-41C1-BAF9-1618FFE6591F}" dt="2024-07-19T19:13:06.148" v="8523" actId="27636"/>
          <ac:spMkLst>
            <pc:docMk/>
            <pc:sldMk cId="4249625737" sldId="258"/>
            <ac:spMk id="2" creationId="{00000000-0000-0000-0000-000000000000}"/>
          </ac:spMkLst>
        </pc:spChg>
        <pc:spChg chg="mod">
          <ac:chgData name="mondragon, ronnie" userId="c8afcde3-76c0-4d78-87c1-8d375fdcb1a1" providerId="ADAL" clId="{50AA3D57-E863-41C1-BAF9-1618FFE6591F}" dt="2024-07-19T19:23:03.035" v="8738" actId="14100"/>
          <ac:spMkLst>
            <pc:docMk/>
            <pc:sldMk cId="4249625737" sldId="258"/>
            <ac:spMk id="3" creationId="{00000000-0000-0000-0000-000000000000}"/>
          </ac:spMkLst>
        </pc:spChg>
      </pc:sldChg>
      <pc:sldChg chg="modSp mod">
        <pc:chgData name="mondragon, ronnie" userId="c8afcde3-76c0-4d78-87c1-8d375fdcb1a1" providerId="ADAL" clId="{50AA3D57-E863-41C1-BAF9-1618FFE6591F}" dt="2024-07-19T17:00:42.628" v="5850" actId="113"/>
        <pc:sldMkLst>
          <pc:docMk/>
          <pc:sldMk cId="690614675" sldId="259"/>
        </pc:sldMkLst>
        <pc:spChg chg="mod">
          <ac:chgData name="mondragon, ronnie" userId="c8afcde3-76c0-4d78-87c1-8d375fdcb1a1" providerId="ADAL" clId="{50AA3D57-E863-41C1-BAF9-1618FFE6591F}" dt="2024-07-18T20:08:38.327" v="44"/>
          <ac:spMkLst>
            <pc:docMk/>
            <pc:sldMk cId="690614675" sldId="259"/>
            <ac:spMk id="2" creationId="{00000000-0000-0000-0000-000000000000}"/>
          </ac:spMkLst>
        </pc:spChg>
        <pc:spChg chg="mod">
          <ac:chgData name="mondragon, ronnie" userId="c8afcde3-76c0-4d78-87c1-8d375fdcb1a1" providerId="ADAL" clId="{50AA3D57-E863-41C1-BAF9-1618FFE6591F}" dt="2024-07-19T17:00:42.628" v="5850" actId="113"/>
          <ac:spMkLst>
            <pc:docMk/>
            <pc:sldMk cId="690614675" sldId="259"/>
            <ac:spMk id="3" creationId="{00000000-0000-0000-0000-000000000000}"/>
          </ac:spMkLst>
        </pc:spChg>
      </pc:sldChg>
      <pc:sldChg chg="modSp mod">
        <pc:chgData name="mondragon, ronnie" userId="c8afcde3-76c0-4d78-87c1-8d375fdcb1a1" providerId="ADAL" clId="{50AA3D57-E863-41C1-BAF9-1618FFE6591F}" dt="2024-07-18T20:08:38.439" v="50" actId="27636"/>
        <pc:sldMkLst>
          <pc:docMk/>
          <pc:sldMk cId="4076922304" sldId="260"/>
        </pc:sldMkLst>
        <pc:spChg chg="mod">
          <ac:chgData name="mondragon, ronnie" userId="c8afcde3-76c0-4d78-87c1-8d375fdcb1a1" providerId="ADAL" clId="{50AA3D57-E863-41C1-BAF9-1618FFE6591F}" dt="2024-07-18T20:08:38.327" v="44"/>
          <ac:spMkLst>
            <pc:docMk/>
            <pc:sldMk cId="4076922304" sldId="260"/>
            <ac:spMk id="2" creationId="{00000000-0000-0000-0000-000000000000}"/>
          </ac:spMkLst>
        </pc:spChg>
        <pc:spChg chg="mod">
          <ac:chgData name="mondragon, ronnie" userId="c8afcde3-76c0-4d78-87c1-8d375fdcb1a1" providerId="ADAL" clId="{50AA3D57-E863-41C1-BAF9-1618FFE6591F}" dt="2024-07-18T20:08:38.439" v="50" actId="27636"/>
          <ac:spMkLst>
            <pc:docMk/>
            <pc:sldMk cId="4076922304" sldId="260"/>
            <ac:spMk id="3" creationId="{00000000-0000-0000-0000-000000000000}"/>
          </ac:spMkLst>
        </pc:spChg>
      </pc:sldChg>
      <pc:sldChg chg="modSp mod">
        <pc:chgData name="mondragon, ronnie" userId="c8afcde3-76c0-4d78-87c1-8d375fdcb1a1" providerId="ADAL" clId="{50AA3D57-E863-41C1-BAF9-1618FFE6591F}" dt="2024-07-19T17:12:19.065" v="6455" actId="6549"/>
        <pc:sldMkLst>
          <pc:docMk/>
          <pc:sldMk cId="2456105555" sldId="261"/>
        </pc:sldMkLst>
        <pc:spChg chg="mod">
          <ac:chgData name="mondragon, ronnie" userId="c8afcde3-76c0-4d78-87c1-8d375fdcb1a1" providerId="ADAL" clId="{50AA3D57-E863-41C1-BAF9-1618FFE6591F}" dt="2024-07-19T17:11:24.576" v="6353" actId="14100"/>
          <ac:spMkLst>
            <pc:docMk/>
            <pc:sldMk cId="2456105555" sldId="261"/>
            <ac:spMk id="2" creationId="{00000000-0000-0000-0000-000000000000}"/>
          </ac:spMkLst>
        </pc:spChg>
        <pc:spChg chg="mod">
          <ac:chgData name="mondragon, ronnie" userId="c8afcde3-76c0-4d78-87c1-8d375fdcb1a1" providerId="ADAL" clId="{50AA3D57-E863-41C1-BAF9-1618FFE6591F}" dt="2024-07-19T17:12:19.065" v="6455" actId="6549"/>
          <ac:spMkLst>
            <pc:docMk/>
            <pc:sldMk cId="2456105555" sldId="261"/>
            <ac:spMk id="3" creationId="{00000000-0000-0000-0000-000000000000}"/>
          </ac:spMkLst>
        </pc:spChg>
      </pc:sldChg>
      <pc:sldChg chg="modSp mod ord">
        <pc:chgData name="mondragon, ronnie" userId="c8afcde3-76c0-4d78-87c1-8d375fdcb1a1" providerId="ADAL" clId="{50AA3D57-E863-41C1-BAF9-1618FFE6591F}" dt="2024-07-19T18:30:41.542" v="7957" actId="113"/>
        <pc:sldMkLst>
          <pc:docMk/>
          <pc:sldMk cId="2029240821" sldId="262"/>
        </pc:sldMkLst>
        <pc:spChg chg="mod">
          <ac:chgData name="mondragon, ronnie" userId="c8afcde3-76c0-4d78-87c1-8d375fdcb1a1" providerId="ADAL" clId="{50AA3D57-E863-41C1-BAF9-1618FFE6591F}" dt="2024-07-18T21:58:15.419" v="3633" actId="14100"/>
          <ac:spMkLst>
            <pc:docMk/>
            <pc:sldMk cId="2029240821" sldId="262"/>
            <ac:spMk id="2" creationId="{00000000-0000-0000-0000-000000000000}"/>
          </ac:spMkLst>
        </pc:spChg>
        <pc:spChg chg="mod">
          <ac:chgData name="mondragon, ronnie" userId="c8afcde3-76c0-4d78-87c1-8d375fdcb1a1" providerId="ADAL" clId="{50AA3D57-E863-41C1-BAF9-1618FFE6591F}" dt="2024-07-19T18:30:41.542" v="7957" actId="113"/>
          <ac:spMkLst>
            <pc:docMk/>
            <pc:sldMk cId="2029240821" sldId="262"/>
            <ac:spMk id="3" creationId="{00000000-0000-0000-0000-000000000000}"/>
          </ac:spMkLst>
        </pc:spChg>
      </pc:sldChg>
      <pc:sldChg chg="modSp mod">
        <pc:chgData name="mondragon, ronnie" userId="c8afcde3-76c0-4d78-87c1-8d375fdcb1a1" providerId="ADAL" clId="{50AA3D57-E863-41C1-BAF9-1618FFE6591F}" dt="2024-07-19T19:23:46.468" v="8739" actId="6549"/>
        <pc:sldMkLst>
          <pc:docMk/>
          <pc:sldMk cId="1928848012" sldId="263"/>
        </pc:sldMkLst>
        <pc:spChg chg="mod">
          <ac:chgData name="mondragon, ronnie" userId="c8afcde3-76c0-4d78-87c1-8d375fdcb1a1" providerId="ADAL" clId="{50AA3D57-E863-41C1-BAF9-1618FFE6591F}" dt="2024-07-18T21:59:19.219" v="3645" actId="14100"/>
          <ac:spMkLst>
            <pc:docMk/>
            <pc:sldMk cId="1928848012" sldId="263"/>
            <ac:spMk id="2" creationId="{00000000-0000-0000-0000-000000000000}"/>
          </ac:spMkLst>
        </pc:spChg>
        <pc:spChg chg="mod">
          <ac:chgData name="mondragon, ronnie" userId="c8afcde3-76c0-4d78-87c1-8d375fdcb1a1" providerId="ADAL" clId="{50AA3D57-E863-41C1-BAF9-1618FFE6591F}" dt="2024-07-19T19:23:46.468" v="8739" actId="6549"/>
          <ac:spMkLst>
            <pc:docMk/>
            <pc:sldMk cId="1928848012" sldId="263"/>
            <ac:spMk id="3" creationId="{00000000-0000-0000-0000-000000000000}"/>
          </ac:spMkLst>
        </pc:spChg>
      </pc:sldChg>
      <pc:sldChg chg="modSp mod">
        <pc:chgData name="mondragon, ronnie" userId="c8afcde3-76c0-4d78-87c1-8d375fdcb1a1" providerId="ADAL" clId="{50AA3D57-E863-41C1-BAF9-1618FFE6591F}" dt="2024-07-19T19:28:29.024" v="9024" actId="14100"/>
        <pc:sldMkLst>
          <pc:docMk/>
          <pc:sldMk cId="1006668362" sldId="264"/>
        </pc:sldMkLst>
        <pc:spChg chg="mod">
          <ac:chgData name="mondragon, ronnie" userId="c8afcde3-76c0-4d78-87c1-8d375fdcb1a1" providerId="ADAL" clId="{50AA3D57-E863-41C1-BAF9-1618FFE6591F}" dt="2024-07-19T19:26:59.731" v="8957" actId="14100"/>
          <ac:spMkLst>
            <pc:docMk/>
            <pc:sldMk cId="1006668362" sldId="264"/>
            <ac:spMk id="2" creationId="{00000000-0000-0000-0000-000000000000}"/>
          </ac:spMkLst>
        </pc:spChg>
        <pc:spChg chg="mod">
          <ac:chgData name="mondragon, ronnie" userId="c8afcde3-76c0-4d78-87c1-8d375fdcb1a1" providerId="ADAL" clId="{50AA3D57-E863-41C1-BAF9-1618FFE6591F}" dt="2024-07-19T19:28:29.024" v="9024" actId="14100"/>
          <ac:spMkLst>
            <pc:docMk/>
            <pc:sldMk cId="1006668362" sldId="264"/>
            <ac:spMk id="3" creationId="{00000000-0000-0000-0000-000000000000}"/>
          </ac:spMkLst>
        </pc:spChg>
      </pc:sldChg>
      <pc:sldChg chg="modSp mod">
        <pc:chgData name="mondragon, ronnie" userId="c8afcde3-76c0-4d78-87c1-8d375fdcb1a1" providerId="ADAL" clId="{50AA3D57-E863-41C1-BAF9-1618FFE6591F}" dt="2024-07-19T17:00:55.784" v="5851" actId="115"/>
        <pc:sldMkLst>
          <pc:docMk/>
          <pc:sldMk cId="1658393743" sldId="265"/>
        </pc:sldMkLst>
        <pc:spChg chg="mod">
          <ac:chgData name="mondragon, ronnie" userId="c8afcde3-76c0-4d78-87c1-8d375fdcb1a1" providerId="ADAL" clId="{50AA3D57-E863-41C1-BAF9-1618FFE6591F}" dt="2024-07-18T20:08:38.327" v="44"/>
          <ac:spMkLst>
            <pc:docMk/>
            <pc:sldMk cId="1658393743" sldId="265"/>
            <ac:spMk id="2" creationId="{00000000-0000-0000-0000-000000000000}"/>
          </ac:spMkLst>
        </pc:spChg>
        <pc:spChg chg="mod">
          <ac:chgData name="mondragon, ronnie" userId="c8afcde3-76c0-4d78-87c1-8d375fdcb1a1" providerId="ADAL" clId="{50AA3D57-E863-41C1-BAF9-1618FFE6591F}" dt="2024-07-19T17:00:55.784" v="5851" actId="115"/>
          <ac:spMkLst>
            <pc:docMk/>
            <pc:sldMk cId="1658393743" sldId="265"/>
            <ac:spMk id="3" creationId="{00000000-0000-0000-0000-000000000000}"/>
          </ac:spMkLst>
        </pc:spChg>
      </pc:sldChg>
      <pc:sldChg chg="modSp del mod">
        <pc:chgData name="mondragon, ronnie" userId="c8afcde3-76c0-4d78-87c1-8d375fdcb1a1" providerId="ADAL" clId="{50AA3D57-E863-41C1-BAF9-1618FFE6591F}" dt="2024-07-19T16:58:59.130" v="5847" actId="47"/>
        <pc:sldMkLst>
          <pc:docMk/>
          <pc:sldMk cId="1255315298" sldId="266"/>
        </pc:sldMkLst>
        <pc:spChg chg="mod">
          <ac:chgData name="mondragon, ronnie" userId="c8afcde3-76c0-4d78-87c1-8d375fdcb1a1" providerId="ADAL" clId="{50AA3D57-E863-41C1-BAF9-1618FFE6591F}" dt="2024-07-18T20:08:38.327" v="44"/>
          <ac:spMkLst>
            <pc:docMk/>
            <pc:sldMk cId="1255315298" sldId="266"/>
            <ac:spMk id="2" creationId="{00000000-0000-0000-0000-000000000000}"/>
          </ac:spMkLst>
        </pc:spChg>
        <pc:spChg chg="mod">
          <ac:chgData name="mondragon, ronnie" userId="c8afcde3-76c0-4d78-87c1-8d375fdcb1a1" providerId="ADAL" clId="{50AA3D57-E863-41C1-BAF9-1618FFE6591F}" dt="2024-07-19T16:58:10.767" v="5828" actId="21"/>
          <ac:spMkLst>
            <pc:docMk/>
            <pc:sldMk cId="1255315298" sldId="266"/>
            <ac:spMk id="3" creationId="{00000000-0000-0000-0000-000000000000}"/>
          </ac:spMkLst>
        </pc:spChg>
      </pc:sldChg>
      <pc:sldChg chg="modSp mod">
        <pc:chgData name="mondragon, ronnie" userId="c8afcde3-76c0-4d78-87c1-8d375fdcb1a1" providerId="ADAL" clId="{50AA3D57-E863-41C1-BAF9-1618FFE6591F}" dt="2024-07-18T21:58:34.132" v="3639" actId="14100"/>
        <pc:sldMkLst>
          <pc:docMk/>
          <pc:sldMk cId="3645464521" sldId="267"/>
        </pc:sldMkLst>
        <pc:spChg chg="mod">
          <ac:chgData name="mondragon, ronnie" userId="c8afcde3-76c0-4d78-87c1-8d375fdcb1a1" providerId="ADAL" clId="{50AA3D57-E863-41C1-BAF9-1618FFE6591F}" dt="2024-07-18T21:58:31.740" v="3638" actId="14100"/>
          <ac:spMkLst>
            <pc:docMk/>
            <pc:sldMk cId="3645464521" sldId="267"/>
            <ac:spMk id="2" creationId="{00000000-0000-0000-0000-000000000000}"/>
          </ac:spMkLst>
        </pc:spChg>
        <pc:spChg chg="mod">
          <ac:chgData name="mondragon, ronnie" userId="c8afcde3-76c0-4d78-87c1-8d375fdcb1a1" providerId="ADAL" clId="{50AA3D57-E863-41C1-BAF9-1618FFE6591F}" dt="2024-07-18T21:58:34.132" v="3639" actId="14100"/>
          <ac:spMkLst>
            <pc:docMk/>
            <pc:sldMk cId="3645464521" sldId="267"/>
            <ac:spMk id="3" creationId="{00000000-0000-0000-0000-000000000000}"/>
          </ac:spMkLst>
        </pc:spChg>
      </pc:sldChg>
      <pc:sldChg chg="modSp mod">
        <pc:chgData name="mondragon, ronnie" userId="c8afcde3-76c0-4d78-87c1-8d375fdcb1a1" providerId="ADAL" clId="{50AA3D57-E863-41C1-BAF9-1618FFE6591F}" dt="2024-07-18T22:12:00.621" v="3922" actId="14100"/>
        <pc:sldMkLst>
          <pc:docMk/>
          <pc:sldMk cId="1796919358" sldId="269"/>
        </pc:sldMkLst>
        <pc:spChg chg="mod">
          <ac:chgData name="mondragon, ronnie" userId="c8afcde3-76c0-4d78-87c1-8d375fdcb1a1" providerId="ADAL" clId="{50AA3D57-E863-41C1-BAF9-1618FFE6591F}" dt="2024-07-18T22:11:57.907" v="3921" actId="14100"/>
          <ac:spMkLst>
            <pc:docMk/>
            <pc:sldMk cId="1796919358" sldId="269"/>
            <ac:spMk id="2" creationId="{00000000-0000-0000-0000-000000000000}"/>
          </ac:spMkLst>
        </pc:spChg>
        <pc:spChg chg="mod">
          <ac:chgData name="mondragon, ronnie" userId="c8afcde3-76c0-4d78-87c1-8d375fdcb1a1" providerId="ADAL" clId="{50AA3D57-E863-41C1-BAF9-1618FFE6591F}" dt="2024-07-18T22:12:00.621" v="3922" actId="14100"/>
          <ac:spMkLst>
            <pc:docMk/>
            <pc:sldMk cId="1796919358" sldId="269"/>
            <ac:spMk id="3" creationId="{00000000-0000-0000-0000-000000000000}"/>
          </ac:spMkLst>
        </pc:spChg>
      </pc:sldChg>
      <pc:sldChg chg="addSp modSp mod">
        <pc:chgData name="mondragon, ronnie" userId="c8afcde3-76c0-4d78-87c1-8d375fdcb1a1" providerId="ADAL" clId="{50AA3D57-E863-41C1-BAF9-1618FFE6591F}" dt="2024-07-19T17:02:36.536" v="5878" actId="14100"/>
        <pc:sldMkLst>
          <pc:docMk/>
          <pc:sldMk cId="1136559092" sldId="271"/>
        </pc:sldMkLst>
        <pc:spChg chg="mod">
          <ac:chgData name="mondragon, ronnie" userId="c8afcde3-76c0-4d78-87c1-8d375fdcb1a1" providerId="ADAL" clId="{50AA3D57-E863-41C1-BAF9-1618FFE6591F}" dt="2024-07-18T20:08:38.327" v="44"/>
          <ac:spMkLst>
            <pc:docMk/>
            <pc:sldMk cId="1136559092" sldId="271"/>
            <ac:spMk id="2" creationId="{00000000-0000-0000-0000-000000000000}"/>
          </ac:spMkLst>
        </pc:spChg>
        <pc:spChg chg="mod">
          <ac:chgData name="mondragon, ronnie" userId="c8afcde3-76c0-4d78-87c1-8d375fdcb1a1" providerId="ADAL" clId="{50AA3D57-E863-41C1-BAF9-1618FFE6591F}" dt="2024-07-19T17:02:27.242" v="5874" actId="403"/>
          <ac:spMkLst>
            <pc:docMk/>
            <pc:sldMk cId="1136559092" sldId="271"/>
            <ac:spMk id="3" creationId="{00000000-0000-0000-0000-000000000000}"/>
          </ac:spMkLst>
        </pc:spChg>
        <pc:picChg chg="add mod">
          <ac:chgData name="mondragon, ronnie" userId="c8afcde3-76c0-4d78-87c1-8d375fdcb1a1" providerId="ADAL" clId="{50AA3D57-E863-41C1-BAF9-1618FFE6591F}" dt="2024-07-19T17:02:36.536" v="5878" actId="14100"/>
          <ac:picMkLst>
            <pc:docMk/>
            <pc:sldMk cId="1136559092" sldId="271"/>
            <ac:picMk id="1026" creationId="{760C9028-77EF-60D4-62A2-FEE63EB40CF1}"/>
          </ac:picMkLst>
        </pc:picChg>
      </pc:sldChg>
      <pc:sldChg chg="modSp mod">
        <pc:chgData name="mondragon, ronnie" userId="c8afcde3-76c0-4d78-87c1-8d375fdcb1a1" providerId="ADAL" clId="{50AA3D57-E863-41C1-BAF9-1618FFE6591F}" dt="2024-07-19T17:05:21.356" v="5893" actId="20577"/>
        <pc:sldMkLst>
          <pc:docMk/>
          <pc:sldMk cId="47171508" sldId="272"/>
        </pc:sldMkLst>
        <pc:spChg chg="mod">
          <ac:chgData name="mondragon, ronnie" userId="c8afcde3-76c0-4d78-87c1-8d375fdcb1a1" providerId="ADAL" clId="{50AA3D57-E863-41C1-BAF9-1618FFE6591F}" dt="2024-07-18T20:08:38.327" v="44"/>
          <ac:spMkLst>
            <pc:docMk/>
            <pc:sldMk cId="47171508" sldId="272"/>
            <ac:spMk id="2" creationId="{00000000-0000-0000-0000-000000000000}"/>
          </ac:spMkLst>
        </pc:spChg>
        <pc:spChg chg="mod">
          <ac:chgData name="mondragon, ronnie" userId="c8afcde3-76c0-4d78-87c1-8d375fdcb1a1" providerId="ADAL" clId="{50AA3D57-E863-41C1-BAF9-1618FFE6591F}" dt="2024-07-19T17:05:21.356" v="5893" actId="20577"/>
          <ac:spMkLst>
            <pc:docMk/>
            <pc:sldMk cId="47171508" sldId="272"/>
            <ac:spMk id="3" creationId="{00000000-0000-0000-0000-000000000000}"/>
          </ac:spMkLst>
        </pc:spChg>
      </pc:sldChg>
      <pc:sldChg chg="modSp">
        <pc:chgData name="mondragon, ronnie" userId="c8afcde3-76c0-4d78-87c1-8d375fdcb1a1" providerId="ADAL" clId="{50AA3D57-E863-41C1-BAF9-1618FFE6591F}" dt="2024-07-18T20:08:38.327" v="44"/>
        <pc:sldMkLst>
          <pc:docMk/>
          <pc:sldMk cId="47171508" sldId="273"/>
        </pc:sldMkLst>
        <pc:spChg chg="mod">
          <ac:chgData name="mondragon, ronnie" userId="c8afcde3-76c0-4d78-87c1-8d375fdcb1a1" providerId="ADAL" clId="{50AA3D57-E863-41C1-BAF9-1618FFE6591F}" dt="2024-07-18T20:08:38.327" v="44"/>
          <ac:spMkLst>
            <pc:docMk/>
            <pc:sldMk cId="47171508" sldId="273"/>
            <ac:spMk id="2" creationId="{00000000-0000-0000-0000-000000000000}"/>
          </ac:spMkLst>
        </pc:spChg>
        <pc:spChg chg="mod">
          <ac:chgData name="mondragon, ronnie" userId="c8afcde3-76c0-4d78-87c1-8d375fdcb1a1" providerId="ADAL" clId="{50AA3D57-E863-41C1-BAF9-1618FFE6591F}" dt="2024-07-18T20:08:38.327" v="44"/>
          <ac:spMkLst>
            <pc:docMk/>
            <pc:sldMk cId="47171508" sldId="273"/>
            <ac:spMk id="3" creationId="{00000000-0000-0000-0000-000000000000}"/>
          </ac:spMkLst>
        </pc:spChg>
      </pc:sldChg>
      <pc:sldChg chg="modSp mod">
        <pc:chgData name="mondragon, ronnie" userId="c8afcde3-76c0-4d78-87c1-8d375fdcb1a1" providerId="ADAL" clId="{50AA3D57-E863-41C1-BAF9-1618FFE6591F}" dt="2024-07-19T17:10:50.321" v="6349" actId="20577"/>
        <pc:sldMkLst>
          <pc:docMk/>
          <pc:sldMk cId="47171508" sldId="274"/>
        </pc:sldMkLst>
        <pc:spChg chg="mod">
          <ac:chgData name="mondragon, ronnie" userId="c8afcde3-76c0-4d78-87c1-8d375fdcb1a1" providerId="ADAL" clId="{50AA3D57-E863-41C1-BAF9-1618FFE6591F}" dt="2024-07-18T20:08:38.327" v="44"/>
          <ac:spMkLst>
            <pc:docMk/>
            <pc:sldMk cId="47171508" sldId="274"/>
            <ac:spMk id="2" creationId="{00000000-0000-0000-0000-000000000000}"/>
          </ac:spMkLst>
        </pc:spChg>
        <pc:spChg chg="mod">
          <ac:chgData name="mondragon, ronnie" userId="c8afcde3-76c0-4d78-87c1-8d375fdcb1a1" providerId="ADAL" clId="{50AA3D57-E863-41C1-BAF9-1618FFE6591F}" dt="2024-07-19T17:10:50.321" v="6349" actId="20577"/>
          <ac:spMkLst>
            <pc:docMk/>
            <pc:sldMk cId="47171508" sldId="274"/>
            <ac:spMk id="3" creationId="{00000000-0000-0000-0000-000000000000}"/>
          </ac:spMkLst>
        </pc:spChg>
      </pc:sldChg>
      <pc:sldChg chg="modSp mod">
        <pc:chgData name="mondragon, ronnie" userId="c8afcde3-76c0-4d78-87c1-8d375fdcb1a1" providerId="ADAL" clId="{50AA3D57-E863-41C1-BAF9-1618FFE6591F}" dt="2024-07-19T17:05:59.388" v="5911" actId="403"/>
        <pc:sldMkLst>
          <pc:docMk/>
          <pc:sldMk cId="379037015" sldId="275"/>
        </pc:sldMkLst>
        <pc:spChg chg="mod">
          <ac:chgData name="mondragon, ronnie" userId="c8afcde3-76c0-4d78-87c1-8d375fdcb1a1" providerId="ADAL" clId="{50AA3D57-E863-41C1-BAF9-1618FFE6591F}" dt="2024-07-18T20:08:38.327" v="44"/>
          <ac:spMkLst>
            <pc:docMk/>
            <pc:sldMk cId="379037015" sldId="275"/>
            <ac:spMk id="2" creationId="{00000000-0000-0000-0000-000000000000}"/>
          </ac:spMkLst>
        </pc:spChg>
        <pc:spChg chg="mod">
          <ac:chgData name="mondragon, ronnie" userId="c8afcde3-76c0-4d78-87c1-8d375fdcb1a1" providerId="ADAL" clId="{50AA3D57-E863-41C1-BAF9-1618FFE6591F}" dt="2024-07-19T17:05:59.388" v="5911" actId="403"/>
          <ac:spMkLst>
            <pc:docMk/>
            <pc:sldMk cId="379037015" sldId="275"/>
            <ac:spMk id="3" creationId="{00000000-0000-0000-0000-000000000000}"/>
          </ac:spMkLst>
        </pc:spChg>
      </pc:sldChg>
      <pc:sldChg chg="modSp mod">
        <pc:chgData name="mondragon, ronnie" userId="c8afcde3-76c0-4d78-87c1-8d375fdcb1a1" providerId="ADAL" clId="{50AA3D57-E863-41C1-BAF9-1618FFE6591F}" dt="2024-07-19T17:06:10.266" v="5912" actId="14100"/>
        <pc:sldMkLst>
          <pc:docMk/>
          <pc:sldMk cId="379037015" sldId="276"/>
        </pc:sldMkLst>
        <pc:spChg chg="mod">
          <ac:chgData name="mondragon, ronnie" userId="c8afcde3-76c0-4d78-87c1-8d375fdcb1a1" providerId="ADAL" clId="{50AA3D57-E863-41C1-BAF9-1618FFE6591F}" dt="2024-07-18T20:08:38.327" v="44"/>
          <ac:spMkLst>
            <pc:docMk/>
            <pc:sldMk cId="379037015" sldId="276"/>
            <ac:spMk id="2" creationId="{00000000-0000-0000-0000-000000000000}"/>
          </ac:spMkLst>
        </pc:spChg>
        <pc:spChg chg="mod">
          <ac:chgData name="mondragon, ronnie" userId="c8afcde3-76c0-4d78-87c1-8d375fdcb1a1" providerId="ADAL" clId="{50AA3D57-E863-41C1-BAF9-1618FFE6591F}" dt="2024-07-19T17:06:10.266" v="5912" actId="14100"/>
          <ac:spMkLst>
            <pc:docMk/>
            <pc:sldMk cId="379037015" sldId="276"/>
            <ac:spMk id="5" creationId="{00000000-0000-0000-0000-000000000000}"/>
          </ac:spMkLst>
        </pc:spChg>
      </pc:sldChg>
      <pc:sldChg chg="modSp mod">
        <pc:chgData name="mondragon, ronnie" userId="c8afcde3-76c0-4d78-87c1-8d375fdcb1a1" providerId="ADAL" clId="{50AA3D57-E863-41C1-BAF9-1618FFE6591F}" dt="2024-07-19T17:04:22.424" v="5886" actId="403"/>
        <pc:sldMkLst>
          <pc:docMk/>
          <pc:sldMk cId="379037015" sldId="277"/>
        </pc:sldMkLst>
        <pc:spChg chg="mod">
          <ac:chgData name="mondragon, ronnie" userId="c8afcde3-76c0-4d78-87c1-8d375fdcb1a1" providerId="ADAL" clId="{50AA3D57-E863-41C1-BAF9-1618FFE6591F}" dt="2024-07-18T20:08:38.327" v="44"/>
          <ac:spMkLst>
            <pc:docMk/>
            <pc:sldMk cId="379037015" sldId="277"/>
            <ac:spMk id="2" creationId="{00000000-0000-0000-0000-000000000000}"/>
          </ac:spMkLst>
        </pc:spChg>
        <pc:spChg chg="mod">
          <ac:chgData name="mondragon, ronnie" userId="c8afcde3-76c0-4d78-87c1-8d375fdcb1a1" providerId="ADAL" clId="{50AA3D57-E863-41C1-BAF9-1618FFE6591F}" dt="2024-07-19T17:04:22.424" v="5886" actId="403"/>
          <ac:spMkLst>
            <pc:docMk/>
            <pc:sldMk cId="379037015" sldId="277"/>
            <ac:spMk id="3" creationId="{00000000-0000-0000-0000-000000000000}"/>
          </ac:spMkLst>
        </pc:spChg>
      </pc:sldChg>
      <pc:sldChg chg="modSp mod">
        <pc:chgData name="mondragon, ronnie" userId="c8afcde3-76c0-4d78-87c1-8d375fdcb1a1" providerId="ADAL" clId="{50AA3D57-E863-41C1-BAF9-1618FFE6591F}" dt="2024-07-19T17:03:41.016" v="5885" actId="403"/>
        <pc:sldMkLst>
          <pc:docMk/>
          <pc:sldMk cId="3652415771" sldId="279"/>
        </pc:sldMkLst>
        <pc:spChg chg="mod">
          <ac:chgData name="mondragon, ronnie" userId="c8afcde3-76c0-4d78-87c1-8d375fdcb1a1" providerId="ADAL" clId="{50AA3D57-E863-41C1-BAF9-1618FFE6591F}" dt="2024-07-18T20:08:38.327" v="44"/>
          <ac:spMkLst>
            <pc:docMk/>
            <pc:sldMk cId="3652415771" sldId="279"/>
            <ac:spMk id="2" creationId="{00000000-0000-0000-0000-000000000000}"/>
          </ac:spMkLst>
        </pc:spChg>
        <pc:spChg chg="mod">
          <ac:chgData name="mondragon, ronnie" userId="c8afcde3-76c0-4d78-87c1-8d375fdcb1a1" providerId="ADAL" clId="{50AA3D57-E863-41C1-BAF9-1618FFE6591F}" dt="2024-07-19T17:03:41.016" v="5885" actId="403"/>
          <ac:spMkLst>
            <pc:docMk/>
            <pc:sldMk cId="3652415771" sldId="279"/>
            <ac:spMk id="3" creationId="{00000000-0000-0000-0000-000000000000}"/>
          </ac:spMkLst>
        </pc:spChg>
      </pc:sldChg>
      <pc:sldChg chg="modSp mod">
        <pc:chgData name="mondragon, ronnie" userId="c8afcde3-76c0-4d78-87c1-8d375fdcb1a1" providerId="ADAL" clId="{50AA3D57-E863-41C1-BAF9-1618FFE6591F}" dt="2024-07-19T17:13:27.323" v="6539" actId="115"/>
        <pc:sldMkLst>
          <pc:docMk/>
          <pc:sldMk cId="2816185165" sldId="281"/>
        </pc:sldMkLst>
        <pc:spChg chg="mod">
          <ac:chgData name="mondragon, ronnie" userId="c8afcde3-76c0-4d78-87c1-8d375fdcb1a1" providerId="ADAL" clId="{50AA3D57-E863-41C1-BAF9-1618FFE6591F}" dt="2024-07-19T17:12:35.186" v="6458" actId="14100"/>
          <ac:spMkLst>
            <pc:docMk/>
            <pc:sldMk cId="2816185165" sldId="281"/>
            <ac:spMk id="2" creationId="{00000000-0000-0000-0000-000000000000}"/>
          </ac:spMkLst>
        </pc:spChg>
        <pc:spChg chg="mod">
          <ac:chgData name="mondragon, ronnie" userId="c8afcde3-76c0-4d78-87c1-8d375fdcb1a1" providerId="ADAL" clId="{50AA3D57-E863-41C1-BAF9-1618FFE6591F}" dt="2024-07-19T17:13:27.323" v="6539" actId="115"/>
          <ac:spMkLst>
            <pc:docMk/>
            <pc:sldMk cId="2816185165" sldId="281"/>
            <ac:spMk id="3" creationId="{00000000-0000-0000-0000-000000000000}"/>
          </ac:spMkLst>
        </pc:spChg>
      </pc:sldChg>
      <pc:sldChg chg="addSp modSp mod">
        <pc:chgData name="mondragon, ronnie" userId="c8afcde3-76c0-4d78-87c1-8d375fdcb1a1" providerId="ADAL" clId="{50AA3D57-E863-41C1-BAF9-1618FFE6591F}" dt="2024-07-19T17:15:19.141" v="6553" actId="1076"/>
        <pc:sldMkLst>
          <pc:docMk/>
          <pc:sldMk cId="2816185165" sldId="282"/>
        </pc:sldMkLst>
        <pc:spChg chg="mod">
          <ac:chgData name="mondragon, ronnie" userId="c8afcde3-76c0-4d78-87c1-8d375fdcb1a1" providerId="ADAL" clId="{50AA3D57-E863-41C1-BAF9-1618FFE6591F}" dt="2024-07-18T20:08:38.461" v="54" actId="27636"/>
          <ac:spMkLst>
            <pc:docMk/>
            <pc:sldMk cId="2816185165" sldId="282"/>
            <ac:spMk id="2" creationId="{00000000-0000-0000-0000-000000000000}"/>
          </ac:spMkLst>
        </pc:spChg>
        <pc:spChg chg="mod">
          <ac:chgData name="mondragon, ronnie" userId="c8afcde3-76c0-4d78-87c1-8d375fdcb1a1" providerId="ADAL" clId="{50AA3D57-E863-41C1-BAF9-1618FFE6591F}" dt="2024-07-19T17:15:07.094" v="6548" actId="403"/>
          <ac:spMkLst>
            <pc:docMk/>
            <pc:sldMk cId="2816185165" sldId="282"/>
            <ac:spMk id="3" creationId="{00000000-0000-0000-0000-000000000000}"/>
          </ac:spMkLst>
        </pc:spChg>
        <pc:picChg chg="add mod">
          <ac:chgData name="mondragon, ronnie" userId="c8afcde3-76c0-4d78-87c1-8d375fdcb1a1" providerId="ADAL" clId="{50AA3D57-E863-41C1-BAF9-1618FFE6591F}" dt="2024-07-19T17:15:19.141" v="6553" actId="1076"/>
          <ac:picMkLst>
            <pc:docMk/>
            <pc:sldMk cId="2816185165" sldId="282"/>
            <ac:picMk id="2050" creationId="{AB075F35-AD25-C39C-C2DB-3F2219DF3F7F}"/>
          </ac:picMkLst>
        </pc:picChg>
      </pc:sldChg>
      <pc:sldChg chg="modSp mod">
        <pc:chgData name="mondragon, ronnie" userId="c8afcde3-76c0-4d78-87c1-8d375fdcb1a1" providerId="ADAL" clId="{50AA3D57-E863-41C1-BAF9-1618FFE6591F}" dt="2024-07-19T17:16:11.257" v="6642" actId="20577"/>
        <pc:sldMkLst>
          <pc:docMk/>
          <pc:sldMk cId="2816185165" sldId="283"/>
        </pc:sldMkLst>
        <pc:spChg chg="mod">
          <ac:chgData name="mondragon, ronnie" userId="c8afcde3-76c0-4d78-87c1-8d375fdcb1a1" providerId="ADAL" clId="{50AA3D57-E863-41C1-BAF9-1618FFE6591F}" dt="2024-07-19T17:15:31.842" v="6556" actId="14100"/>
          <ac:spMkLst>
            <pc:docMk/>
            <pc:sldMk cId="2816185165" sldId="283"/>
            <ac:spMk id="2" creationId="{00000000-0000-0000-0000-000000000000}"/>
          </ac:spMkLst>
        </pc:spChg>
        <pc:spChg chg="mod">
          <ac:chgData name="mondragon, ronnie" userId="c8afcde3-76c0-4d78-87c1-8d375fdcb1a1" providerId="ADAL" clId="{50AA3D57-E863-41C1-BAF9-1618FFE6591F}" dt="2024-07-19T17:16:11.257" v="6642" actId="20577"/>
          <ac:spMkLst>
            <pc:docMk/>
            <pc:sldMk cId="2816185165" sldId="283"/>
            <ac:spMk id="3" creationId="{00000000-0000-0000-0000-000000000000}"/>
          </ac:spMkLst>
        </pc:spChg>
      </pc:sldChg>
      <pc:sldChg chg="modSp mod">
        <pc:chgData name="mondragon, ronnie" userId="c8afcde3-76c0-4d78-87c1-8d375fdcb1a1" providerId="ADAL" clId="{50AA3D57-E863-41C1-BAF9-1618FFE6591F}" dt="2024-07-19T17:17:04.874" v="6695" actId="20577"/>
        <pc:sldMkLst>
          <pc:docMk/>
          <pc:sldMk cId="4198160078" sldId="286"/>
        </pc:sldMkLst>
        <pc:spChg chg="mod">
          <ac:chgData name="mondragon, ronnie" userId="c8afcde3-76c0-4d78-87c1-8d375fdcb1a1" providerId="ADAL" clId="{50AA3D57-E863-41C1-BAF9-1618FFE6591F}" dt="2024-07-18T20:08:38.471" v="56" actId="27636"/>
          <ac:spMkLst>
            <pc:docMk/>
            <pc:sldMk cId="4198160078" sldId="286"/>
            <ac:spMk id="2" creationId="{00000000-0000-0000-0000-000000000000}"/>
          </ac:spMkLst>
        </pc:spChg>
        <pc:spChg chg="mod">
          <ac:chgData name="mondragon, ronnie" userId="c8afcde3-76c0-4d78-87c1-8d375fdcb1a1" providerId="ADAL" clId="{50AA3D57-E863-41C1-BAF9-1618FFE6591F}" dt="2024-07-19T17:17:04.874" v="6695" actId="20577"/>
          <ac:spMkLst>
            <pc:docMk/>
            <pc:sldMk cId="4198160078" sldId="286"/>
            <ac:spMk id="3" creationId="{00000000-0000-0000-0000-000000000000}"/>
          </ac:spMkLst>
        </pc:spChg>
      </pc:sldChg>
      <pc:sldChg chg="modSp">
        <pc:chgData name="mondragon, ronnie" userId="c8afcde3-76c0-4d78-87c1-8d375fdcb1a1" providerId="ADAL" clId="{50AA3D57-E863-41C1-BAF9-1618FFE6591F}" dt="2024-07-19T16:57:10.489" v="5824" actId="1076"/>
        <pc:sldMkLst>
          <pc:docMk/>
          <pc:sldMk cId="729297623" sldId="292"/>
        </pc:sldMkLst>
        <pc:spChg chg="mod">
          <ac:chgData name="mondragon, ronnie" userId="c8afcde3-76c0-4d78-87c1-8d375fdcb1a1" providerId="ADAL" clId="{50AA3D57-E863-41C1-BAF9-1618FFE6591F}" dt="2024-07-18T20:08:38.327" v="44"/>
          <ac:spMkLst>
            <pc:docMk/>
            <pc:sldMk cId="729297623" sldId="292"/>
            <ac:spMk id="2" creationId="{00000000-0000-0000-0000-000000000000}"/>
          </ac:spMkLst>
        </pc:spChg>
        <pc:spChg chg="mod">
          <ac:chgData name="mondragon, ronnie" userId="c8afcde3-76c0-4d78-87c1-8d375fdcb1a1" providerId="ADAL" clId="{50AA3D57-E863-41C1-BAF9-1618FFE6591F}" dt="2024-07-18T20:08:38.327" v="44"/>
          <ac:spMkLst>
            <pc:docMk/>
            <pc:sldMk cId="729297623" sldId="292"/>
            <ac:spMk id="3" creationId="{00000000-0000-0000-0000-000000000000}"/>
          </ac:spMkLst>
        </pc:spChg>
        <pc:picChg chg="mod">
          <ac:chgData name="mondragon, ronnie" userId="c8afcde3-76c0-4d78-87c1-8d375fdcb1a1" providerId="ADAL" clId="{50AA3D57-E863-41C1-BAF9-1618FFE6591F}" dt="2024-07-19T16:57:10.489" v="5824" actId="1076"/>
          <ac:picMkLst>
            <pc:docMk/>
            <pc:sldMk cId="729297623" sldId="292"/>
            <ac:picMk id="4" creationId="{00000000-0000-0000-0000-000000000000}"/>
          </ac:picMkLst>
        </pc:picChg>
      </pc:sldChg>
      <pc:sldChg chg="modSp">
        <pc:chgData name="mondragon, ronnie" userId="c8afcde3-76c0-4d78-87c1-8d375fdcb1a1" providerId="ADAL" clId="{50AA3D57-E863-41C1-BAF9-1618FFE6591F}" dt="2024-07-18T20:08:38.327" v="44"/>
        <pc:sldMkLst>
          <pc:docMk/>
          <pc:sldMk cId="2286806387" sldId="298"/>
        </pc:sldMkLst>
        <pc:spChg chg="mod">
          <ac:chgData name="mondragon, ronnie" userId="c8afcde3-76c0-4d78-87c1-8d375fdcb1a1" providerId="ADAL" clId="{50AA3D57-E863-41C1-BAF9-1618FFE6591F}" dt="2024-07-18T20:08:38.327" v="44"/>
          <ac:spMkLst>
            <pc:docMk/>
            <pc:sldMk cId="2286806387" sldId="298"/>
            <ac:spMk id="2" creationId="{00000000-0000-0000-0000-000000000000}"/>
          </ac:spMkLst>
        </pc:spChg>
        <pc:spChg chg="mod">
          <ac:chgData name="mondragon, ronnie" userId="c8afcde3-76c0-4d78-87c1-8d375fdcb1a1" providerId="ADAL" clId="{50AA3D57-E863-41C1-BAF9-1618FFE6591F}" dt="2024-07-18T20:08:38.327" v="44"/>
          <ac:spMkLst>
            <pc:docMk/>
            <pc:sldMk cId="2286806387" sldId="298"/>
            <ac:spMk id="3" creationId="{00000000-0000-0000-0000-000000000000}"/>
          </ac:spMkLst>
        </pc:spChg>
      </pc:sldChg>
      <pc:sldChg chg="modSp">
        <pc:chgData name="mondragon, ronnie" userId="c8afcde3-76c0-4d78-87c1-8d375fdcb1a1" providerId="ADAL" clId="{50AA3D57-E863-41C1-BAF9-1618FFE6591F}" dt="2024-07-19T17:11:05.016" v="6350" actId="1076"/>
        <pc:sldMkLst>
          <pc:docMk/>
          <pc:sldMk cId="4170322250" sldId="301"/>
        </pc:sldMkLst>
        <pc:spChg chg="mod">
          <ac:chgData name="mondragon, ronnie" userId="c8afcde3-76c0-4d78-87c1-8d375fdcb1a1" providerId="ADAL" clId="{50AA3D57-E863-41C1-BAF9-1618FFE6591F}" dt="2024-07-18T20:08:38.327" v="44"/>
          <ac:spMkLst>
            <pc:docMk/>
            <pc:sldMk cId="4170322250" sldId="301"/>
            <ac:spMk id="2" creationId="{00000000-0000-0000-0000-000000000000}"/>
          </ac:spMkLst>
        </pc:spChg>
        <pc:spChg chg="mod">
          <ac:chgData name="mondragon, ronnie" userId="c8afcde3-76c0-4d78-87c1-8d375fdcb1a1" providerId="ADAL" clId="{50AA3D57-E863-41C1-BAF9-1618FFE6591F}" dt="2024-07-18T20:08:38.327" v="44"/>
          <ac:spMkLst>
            <pc:docMk/>
            <pc:sldMk cId="4170322250" sldId="301"/>
            <ac:spMk id="3" creationId="{00000000-0000-0000-0000-000000000000}"/>
          </ac:spMkLst>
        </pc:spChg>
        <pc:picChg chg="mod">
          <ac:chgData name="mondragon, ronnie" userId="c8afcde3-76c0-4d78-87c1-8d375fdcb1a1" providerId="ADAL" clId="{50AA3D57-E863-41C1-BAF9-1618FFE6591F}" dt="2024-07-19T17:11:05.016" v="6350" actId="1076"/>
          <ac:picMkLst>
            <pc:docMk/>
            <pc:sldMk cId="4170322250" sldId="301"/>
            <ac:picMk id="5122" creationId="{00000000-0000-0000-0000-000000000000}"/>
          </ac:picMkLst>
        </pc:picChg>
      </pc:sldChg>
      <pc:sldChg chg="modSp mod">
        <pc:chgData name="mondragon, ronnie" userId="c8afcde3-76c0-4d78-87c1-8d375fdcb1a1" providerId="ADAL" clId="{50AA3D57-E863-41C1-BAF9-1618FFE6591F}" dt="2024-07-19T17:06:58.910" v="5915" actId="403"/>
        <pc:sldMkLst>
          <pc:docMk/>
          <pc:sldMk cId="102969065" sldId="305"/>
        </pc:sldMkLst>
        <pc:spChg chg="mod">
          <ac:chgData name="mondragon, ronnie" userId="c8afcde3-76c0-4d78-87c1-8d375fdcb1a1" providerId="ADAL" clId="{50AA3D57-E863-41C1-BAF9-1618FFE6591F}" dt="2024-07-19T17:06:48.955" v="5913"/>
          <ac:spMkLst>
            <pc:docMk/>
            <pc:sldMk cId="102969065" sldId="305"/>
            <ac:spMk id="2" creationId="{00000000-0000-0000-0000-000000000000}"/>
          </ac:spMkLst>
        </pc:spChg>
        <pc:spChg chg="mod">
          <ac:chgData name="mondragon, ronnie" userId="c8afcde3-76c0-4d78-87c1-8d375fdcb1a1" providerId="ADAL" clId="{50AA3D57-E863-41C1-BAF9-1618FFE6591F}" dt="2024-07-19T17:06:58.910" v="5915" actId="403"/>
          <ac:spMkLst>
            <pc:docMk/>
            <pc:sldMk cId="102969065" sldId="305"/>
            <ac:spMk id="3" creationId="{00000000-0000-0000-0000-000000000000}"/>
          </ac:spMkLst>
        </pc:spChg>
      </pc:sldChg>
      <pc:sldChg chg="modSp mod">
        <pc:chgData name="mondragon, ronnie" userId="c8afcde3-76c0-4d78-87c1-8d375fdcb1a1" providerId="ADAL" clId="{50AA3D57-E863-41C1-BAF9-1618FFE6591F}" dt="2024-07-19T17:07:44.313" v="5942" actId="948"/>
        <pc:sldMkLst>
          <pc:docMk/>
          <pc:sldMk cId="577968591" sldId="307"/>
        </pc:sldMkLst>
        <pc:spChg chg="mod">
          <ac:chgData name="mondragon, ronnie" userId="c8afcde3-76c0-4d78-87c1-8d375fdcb1a1" providerId="ADAL" clId="{50AA3D57-E863-41C1-BAF9-1618FFE6591F}" dt="2024-07-19T17:07:13.220" v="5917"/>
          <ac:spMkLst>
            <pc:docMk/>
            <pc:sldMk cId="577968591" sldId="307"/>
            <ac:spMk id="2" creationId="{00000000-0000-0000-0000-000000000000}"/>
          </ac:spMkLst>
        </pc:spChg>
        <pc:spChg chg="mod">
          <ac:chgData name="mondragon, ronnie" userId="c8afcde3-76c0-4d78-87c1-8d375fdcb1a1" providerId="ADAL" clId="{50AA3D57-E863-41C1-BAF9-1618FFE6591F}" dt="2024-07-19T17:07:44.313" v="5942" actId="948"/>
          <ac:spMkLst>
            <pc:docMk/>
            <pc:sldMk cId="577968591" sldId="307"/>
            <ac:spMk id="3" creationId="{00000000-0000-0000-0000-000000000000}"/>
          </ac:spMkLst>
        </pc:spChg>
      </pc:sldChg>
      <pc:sldChg chg="modSp mod">
        <pc:chgData name="mondragon, ronnie" userId="c8afcde3-76c0-4d78-87c1-8d375fdcb1a1" providerId="ADAL" clId="{50AA3D57-E863-41C1-BAF9-1618FFE6591F}" dt="2024-07-19T17:09:32.067" v="6299" actId="20577"/>
        <pc:sldMkLst>
          <pc:docMk/>
          <pc:sldMk cId="388643867" sldId="312"/>
        </pc:sldMkLst>
        <pc:spChg chg="mod">
          <ac:chgData name="mondragon, ronnie" userId="c8afcde3-76c0-4d78-87c1-8d375fdcb1a1" providerId="ADAL" clId="{50AA3D57-E863-41C1-BAF9-1618FFE6591F}" dt="2024-07-19T17:07:55.955" v="5944"/>
          <ac:spMkLst>
            <pc:docMk/>
            <pc:sldMk cId="388643867" sldId="312"/>
            <ac:spMk id="2" creationId="{00000000-0000-0000-0000-000000000000}"/>
          </ac:spMkLst>
        </pc:spChg>
        <pc:spChg chg="mod">
          <ac:chgData name="mondragon, ronnie" userId="c8afcde3-76c0-4d78-87c1-8d375fdcb1a1" providerId="ADAL" clId="{50AA3D57-E863-41C1-BAF9-1618FFE6591F}" dt="2024-07-19T17:09:32.067" v="6299" actId="20577"/>
          <ac:spMkLst>
            <pc:docMk/>
            <pc:sldMk cId="388643867" sldId="312"/>
            <ac:spMk id="3" creationId="{00000000-0000-0000-0000-000000000000}"/>
          </ac:spMkLst>
        </pc:spChg>
      </pc:sldChg>
      <pc:sldChg chg="modSp del">
        <pc:chgData name="mondragon, ronnie" userId="c8afcde3-76c0-4d78-87c1-8d375fdcb1a1" providerId="ADAL" clId="{50AA3D57-E863-41C1-BAF9-1618FFE6591F}" dt="2024-07-19T17:10:09.765" v="6300" actId="47"/>
        <pc:sldMkLst>
          <pc:docMk/>
          <pc:sldMk cId="2399044025" sldId="313"/>
        </pc:sldMkLst>
        <pc:spChg chg="mod">
          <ac:chgData name="mondragon, ronnie" userId="c8afcde3-76c0-4d78-87c1-8d375fdcb1a1" providerId="ADAL" clId="{50AA3D57-E863-41C1-BAF9-1618FFE6591F}" dt="2024-07-18T20:08:38.327" v="44"/>
          <ac:spMkLst>
            <pc:docMk/>
            <pc:sldMk cId="2399044025" sldId="313"/>
            <ac:spMk id="2" creationId="{00000000-0000-0000-0000-000000000000}"/>
          </ac:spMkLst>
        </pc:spChg>
        <pc:spChg chg="mod">
          <ac:chgData name="mondragon, ronnie" userId="c8afcde3-76c0-4d78-87c1-8d375fdcb1a1" providerId="ADAL" clId="{50AA3D57-E863-41C1-BAF9-1618FFE6591F}" dt="2024-07-18T20:08:38.327" v="44"/>
          <ac:spMkLst>
            <pc:docMk/>
            <pc:sldMk cId="2399044025" sldId="313"/>
            <ac:spMk id="3" creationId="{00000000-0000-0000-0000-000000000000}"/>
          </ac:spMkLst>
        </pc:spChg>
      </pc:sldChg>
      <pc:sldChg chg="modSp mod">
        <pc:chgData name="mondragon, ronnie" userId="c8afcde3-76c0-4d78-87c1-8d375fdcb1a1" providerId="ADAL" clId="{50AA3D57-E863-41C1-BAF9-1618FFE6591F}" dt="2024-07-19T17:25:22.408" v="7180" actId="14100"/>
        <pc:sldMkLst>
          <pc:docMk/>
          <pc:sldMk cId="339833367" sldId="314"/>
        </pc:sldMkLst>
        <pc:spChg chg="mod">
          <ac:chgData name="mondragon, ronnie" userId="c8afcde3-76c0-4d78-87c1-8d375fdcb1a1" providerId="ADAL" clId="{50AA3D57-E863-41C1-BAF9-1618FFE6591F}" dt="2024-07-19T17:17:17.441" v="6696"/>
          <ac:spMkLst>
            <pc:docMk/>
            <pc:sldMk cId="339833367" sldId="314"/>
            <ac:spMk id="2" creationId="{00000000-0000-0000-0000-000000000000}"/>
          </ac:spMkLst>
        </pc:spChg>
        <pc:spChg chg="mod">
          <ac:chgData name="mondragon, ronnie" userId="c8afcde3-76c0-4d78-87c1-8d375fdcb1a1" providerId="ADAL" clId="{50AA3D57-E863-41C1-BAF9-1618FFE6591F}" dt="2024-07-19T17:25:22.408" v="7180" actId="14100"/>
          <ac:spMkLst>
            <pc:docMk/>
            <pc:sldMk cId="339833367" sldId="314"/>
            <ac:spMk id="3" creationId="{00000000-0000-0000-0000-000000000000}"/>
          </ac:spMkLst>
        </pc:spChg>
      </pc:sldChg>
      <pc:sldChg chg="modSp new mod">
        <pc:chgData name="mondragon, ronnie" userId="c8afcde3-76c0-4d78-87c1-8d375fdcb1a1" providerId="ADAL" clId="{50AA3D57-E863-41C1-BAF9-1618FFE6591F}" dt="2024-07-18T21:58:09.656" v="3632" actId="14100"/>
        <pc:sldMkLst>
          <pc:docMk/>
          <pc:sldMk cId="3836607057" sldId="315"/>
        </pc:sldMkLst>
        <pc:spChg chg="mod">
          <ac:chgData name="mondragon, ronnie" userId="c8afcde3-76c0-4d78-87c1-8d375fdcb1a1" providerId="ADAL" clId="{50AA3D57-E863-41C1-BAF9-1618FFE6591F}" dt="2024-07-18T21:58:06.099" v="3631" actId="14100"/>
          <ac:spMkLst>
            <pc:docMk/>
            <pc:sldMk cId="3836607057" sldId="315"/>
            <ac:spMk id="2" creationId="{45D67A37-5960-C7C0-BBB3-008B84BBB054}"/>
          </ac:spMkLst>
        </pc:spChg>
        <pc:spChg chg="mod">
          <ac:chgData name="mondragon, ronnie" userId="c8afcde3-76c0-4d78-87c1-8d375fdcb1a1" providerId="ADAL" clId="{50AA3D57-E863-41C1-BAF9-1618FFE6591F}" dt="2024-07-18T21:58:09.656" v="3632" actId="14100"/>
          <ac:spMkLst>
            <pc:docMk/>
            <pc:sldMk cId="3836607057" sldId="315"/>
            <ac:spMk id="3" creationId="{BABF0466-D43D-1EC0-F093-2EEC64CC7F20}"/>
          </ac:spMkLst>
        </pc:spChg>
      </pc:sldChg>
      <pc:sldChg chg="modSp new mod">
        <pc:chgData name="mondragon, ronnie" userId="c8afcde3-76c0-4d78-87c1-8d375fdcb1a1" providerId="ADAL" clId="{50AA3D57-E863-41C1-BAF9-1618FFE6591F}" dt="2024-07-19T16:41:41.983" v="5812" actId="6549"/>
        <pc:sldMkLst>
          <pc:docMk/>
          <pc:sldMk cId="3171873092" sldId="316"/>
        </pc:sldMkLst>
        <pc:spChg chg="mod">
          <ac:chgData name="mondragon, ronnie" userId="c8afcde3-76c0-4d78-87c1-8d375fdcb1a1" providerId="ADAL" clId="{50AA3D57-E863-41C1-BAF9-1618FFE6591F}" dt="2024-07-18T21:57:56.904" v="3629" actId="14100"/>
          <ac:spMkLst>
            <pc:docMk/>
            <pc:sldMk cId="3171873092" sldId="316"/>
            <ac:spMk id="2" creationId="{4BCB6CF3-FD18-8A8D-754A-F0A339A70543}"/>
          </ac:spMkLst>
        </pc:spChg>
        <pc:spChg chg="mod">
          <ac:chgData name="mondragon, ronnie" userId="c8afcde3-76c0-4d78-87c1-8d375fdcb1a1" providerId="ADAL" clId="{50AA3D57-E863-41C1-BAF9-1618FFE6591F}" dt="2024-07-19T16:41:41.983" v="5812" actId="6549"/>
          <ac:spMkLst>
            <pc:docMk/>
            <pc:sldMk cId="3171873092" sldId="316"/>
            <ac:spMk id="3" creationId="{6050E62D-19F3-C3DF-FA39-3E56DF0A991A}"/>
          </ac:spMkLst>
        </pc:spChg>
      </pc:sldChg>
      <pc:sldChg chg="modSp new mod ord">
        <pc:chgData name="mondragon, ronnie" userId="c8afcde3-76c0-4d78-87c1-8d375fdcb1a1" providerId="ADAL" clId="{50AA3D57-E863-41C1-BAF9-1618FFE6591F}" dt="2024-07-19T16:41:17.364" v="5811" actId="14100"/>
        <pc:sldMkLst>
          <pc:docMk/>
          <pc:sldMk cId="3492475646" sldId="317"/>
        </pc:sldMkLst>
        <pc:spChg chg="mod">
          <ac:chgData name="mondragon, ronnie" userId="c8afcde3-76c0-4d78-87c1-8d375fdcb1a1" providerId="ADAL" clId="{50AA3D57-E863-41C1-BAF9-1618FFE6591F}" dt="2024-07-19T16:41:14.252" v="5810" actId="14100"/>
          <ac:spMkLst>
            <pc:docMk/>
            <pc:sldMk cId="3492475646" sldId="317"/>
            <ac:spMk id="2" creationId="{9FDCEFF6-D73B-88CC-4C6C-0FCDEDB1536F}"/>
          </ac:spMkLst>
        </pc:spChg>
        <pc:spChg chg="mod">
          <ac:chgData name="mondragon, ronnie" userId="c8afcde3-76c0-4d78-87c1-8d375fdcb1a1" providerId="ADAL" clId="{50AA3D57-E863-41C1-BAF9-1618FFE6591F}" dt="2024-07-19T16:41:17.364" v="5811" actId="14100"/>
          <ac:spMkLst>
            <pc:docMk/>
            <pc:sldMk cId="3492475646" sldId="317"/>
            <ac:spMk id="3" creationId="{CFDAC947-EC98-4E4E-AE52-E3DDEFC254D8}"/>
          </ac:spMkLst>
        </pc:spChg>
      </pc:sldChg>
      <pc:sldChg chg="modSp new mod">
        <pc:chgData name="mondragon, ronnie" userId="c8afcde3-76c0-4d78-87c1-8d375fdcb1a1" providerId="ADAL" clId="{50AA3D57-E863-41C1-BAF9-1618FFE6591F}" dt="2024-07-19T16:43:56.184" v="5820" actId="20577"/>
        <pc:sldMkLst>
          <pc:docMk/>
          <pc:sldMk cId="673208632" sldId="318"/>
        </pc:sldMkLst>
        <pc:spChg chg="mod">
          <ac:chgData name="mondragon, ronnie" userId="c8afcde3-76c0-4d78-87c1-8d375fdcb1a1" providerId="ADAL" clId="{50AA3D57-E863-41C1-BAF9-1618FFE6591F}" dt="2024-07-18T21:59:28.517" v="3649" actId="14100"/>
          <ac:spMkLst>
            <pc:docMk/>
            <pc:sldMk cId="673208632" sldId="318"/>
            <ac:spMk id="2" creationId="{99A4A206-B1EB-0D96-A14E-A4028BA9237B}"/>
          </ac:spMkLst>
        </pc:spChg>
        <pc:spChg chg="mod">
          <ac:chgData name="mondragon, ronnie" userId="c8afcde3-76c0-4d78-87c1-8d375fdcb1a1" providerId="ADAL" clId="{50AA3D57-E863-41C1-BAF9-1618FFE6591F}" dt="2024-07-19T16:43:56.184" v="5820" actId="20577"/>
          <ac:spMkLst>
            <pc:docMk/>
            <pc:sldMk cId="673208632" sldId="318"/>
            <ac:spMk id="3" creationId="{EB7F7F50-C023-0E8F-0B0E-E1309104EC79}"/>
          </ac:spMkLst>
        </pc:spChg>
      </pc:sldChg>
      <pc:sldChg chg="modSp new mod">
        <pc:chgData name="mondragon, ronnie" userId="c8afcde3-76c0-4d78-87c1-8d375fdcb1a1" providerId="ADAL" clId="{50AA3D57-E863-41C1-BAF9-1618FFE6591F}" dt="2024-07-19T16:45:13.261" v="5823" actId="14100"/>
        <pc:sldMkLst>
          <pc:docMk/>
          <pc:sldMk cId="3810597330" sldId="319"/>
        </pc:sldMkLst>
        <pc:spChg chg="mod">
          <ac:chgData name="mondragon, ronnie" userId="c8afcde3-76c0-4d78-87c1-8d375fdcb1a1" providerId="ADAL" clId="{50AA3D57-E863-41C1-BAF9-1618FFE6591F}" dt="2024-07-19T16:45:13.261" v="5823" actId="14100"/>
          <ac:spMkLst>
            <pc:docMk/>
            <pc:sldMk cId="3810597330" sldId="319"/>
            <ac:spMk id="2" creationId="{3C011310-25F6-EA15-C462-34EA2AA7D19D}"/>
          </ac:spMkLst>
        </pc:spChg>
        <pc:spChg chg="mod">
          <ac:chgData name="mondragon, ronnie" userId="c8afcde3-76c0-4d78-87c1-8d375fdcb1a1" providerId="ADAL" clId="{50AA3D57-E863-41C1-BAF9-1618FFE6591F}" dt="2024-07-19T16:45:10.562" v="5822" actId="14100"/>
          <ac:spMkLst>
            <pc:docMk/>
            <pc:sldMk cId="3810597330" sldId="319"/>
            <ac:spMk id="3" creationId="{0985EFCE-4588-CD27-ED66-B60A02851392}"/>
          </ac:spMkLst>
        </pc:spChg>
      </pc:sldChg>
      <pc:sldChg chg="modSp new mod">
        <pc:chgData name="mondragon, ronnie" userId="c8afcde3-76c0-4d78-87c1-8d375fdcb1a1" providerId="ADAL" clId="{50AA3D57-E863-41C1-BAF9-1618FFE6591F}" dt="2024-07-19T19:05:12.796" v="8084" actId="20577"/>
        <pc:sldMkLst>
          <pc:docMk/>
          <pc:sldMk cId="468390048" sldId="320"/>
        </pc:sldMkLst>
        <pc:spChg chg="mod">
          <ac:chgData name="mondragon, ronnie" userId="c8afcde3-76c0-4d78-87c1-8d375fdcb1a1" providerId="ADAL" clId="{50AA3D57-E863-41C1-BAF9-1618FFE6591F}" dt="2024-07-19T19:04:28.317" v="8067" actId="20577"/>
          <ac:spMkLst>
            <pc:docMk/>
            <pc:sldMk cId="468390048" sldId="320"/>
            <ac:spMk id="2" creationId="{C180714E-24A4-714F-541C-891305FBD5CB}"/>
          </ac:spMkLst>
        </pc:spChg>
        <pc:spChg chg="mod">
          <ac:chgData name="mondragon, ronnie" userId="c8afcde3-76c0-4d78-87c1-8d375fdcb1a1" providerId="ADAL" clId="{50AA3D57-E863-41C1-BAF9-1618FFE6591F}" dt="2024-07-19T19:05:12.796" v="8084" actId="20577"/>
          <ac:spMkLst>
            <pc:docMk/>
            <pc:sldMk cId="468390048" sldId="320"/>
            <ac:spMk id="3" creationId="{E8F6527A-181D-2D87-9BE9-D17D8FCC0D88}"/>
          </ac:spMkLst>
        </pc:spChg>
      </pc:sldChg>
      <pc:sldChg chg="addSp modSp new mod">
        <pc:chgData name="mondragon, ronnie" userId="c8afcde3-76c0-4d78-87c1-8d375fdcb1a1" providerId="ADAL" clId="{50AA3D57-E863-41C1-BAF9-1618FFE6591F}" dt="2024-07-19T18:13:40.376" v="7460" actId="1076"/>
        <pc:sldMkLst>
          <pc:docMk/>
          <pc:sldMk cId="3699110703" sldId="321"/>
        </pc:sldMkLst>
        <pc:spChg chg="mod">
          <ac:chgData name="mondragon, ronnie" userId="c8afcde3-76c0-4d78-87c1-8d375fdcb1a1" providerId="ADAL" clId="{50AA3D57-E863-41C1-BAF9-1618FFE6591F}" dt="2024-07-19T17:29:28.857" v="7422" actId="14100"/>
          <ac:spMkLst>
            <pc:docMk/>
            <pc:sldMk cId="3699110703" sldId="321"/>
            <ac:spMk id="2" creationId="{E589802A-F94C-F40A-9D13-319D2C1FE8A7}"/>
          </ac:spMkLst>
        </pc:spChg>
        <pc:spChg chg="mod">
          <ac:chgData name="mondragon, ronnie" userId="c8afcde3-76c0-4d78-87c1-8d375fdcb1a1" providerId="ADAL" clId="{50AA3D57-E863-41C1-BAF9-1618FFE6591F}" dt="2024-07-19T18:13:40.376" v="7460" actId="1076"/>
          <ac:spMkLst>
            <pc:docMk/>
            <pc:sldMk cId="3699110703" sldId="321"/>
            <ac:spMk id="3" creationId="{D76BA5B1-547E-76A4-CFC0-72F9A220E837}"/>
          </ac:spMkLst>
        </pc:spChg>
        <pc:picChg chg="add mod">
          <ac:chgData name="mondragon, ronnie" userId="c8afcde3-76c0-4d78-87c1-8d375fdcb1a1" providerId="ADAL" clId="{50AA3D57-E863-41C1-BAF9-1618FFE6591F}" dt="2024-07-19T18:13:39.384" v="7457" actId="1076"/>
          <ac:picMkLst>
            <pc:docMk/>
            <pc:sldMk cId="3699110703" sldId="321"/>
            <ac:picMk id="3074" creationId="{96B0AB59-BBFE-239F-ADDF-6BF7AB1BABC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163262-E2E0-95F3-26A2-D177C24E4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B9BE8C-8E23-07C7-3054-33C3FD556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4D4EB-D16A-4307-9581-40139E1D4164}" type="datetimeFigureOut">
              <a:rPr lang="en-US" smtClean="0"/>
              <a:t>7/19/2024</a:t>
            </a:fld>
            <a:endParaRPr lang="en-US"/>
          </a:p>
        </p:txBody>
      </p:sp>
      <p:sp>
        <p:nvSpPr>
          <p:cNvPr id="4" name="Footer Placeholder 3">
            <a:extLst>
              <a:ext uri="{FF2B5EF4-FFF2-40B4-BE49-F238E27FC236}">
                <a16:creationId xmlns:a16="http://schemas.microsoft.com/office/drawing/2014/main" id="{956746AA-1335-CCE1-955C-4331E94B58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519BAE-0FB0-AD65-7AA8-C082B91393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D010EA-091F-49C4-A87D-68A125BA2D9C}" type="slidenum">
              <a:rPr lang="en-US" smtClean="0"/>
              <a:t>‹#›</a:t>
            </a:fld>
            <a:endParaRPr lang="en-US"/>
          </a:p>
        </p:txBody>
      </p:sp>
    </p:spTree>
    <p:extLst>
      <p:ext uri="{BB962C8B-B14F-4D97-AF65-F5344CB8AC3E}">
        <p14:creationId xmlns:p14="http://schemas.microsoft.com/office/powerpoint/2010/main" val="505639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229D6-B7CE-44EE-BF90-7BD9AC0984F8}" type="datetimeFigureOut">
              <a:rPr lang="en-US" smtClean="0"/>
              <a:t>7/19/2024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0BB30-2DAA-4615-95C9-ADE66A661397}" type="slidenum">
              <a:rPr lang="en-US" smtClean="0"/>
              <a:t>‹#›</a:t>
            </a:fld>
            <a:endParaRPr lang="en-US"/>
          </a:p>
        </p:txBody>
      </p:sp>
    </p:spTree>
    <p:extLst>
      <p:ext uri="{BB962C8B-B14F-4D97-AF65-F5344CB8AC3E}">
        <p14:creationId xmlns:p14="http://schemas.microsoft.com/office/powerpoint/2010/main" val="2301311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0BB30-2DAA-4615-95C9-ADE66A661397}" type="slidenum">
              <a:rPr lang="en-US" smtClean="0"/>
              <a:t>1</a:t>
            </a:fld>
            <a:endParaRPr lang="en-US"/>
          </a:p>
        </p:txBody>
      </p:sp>
    </p:spTree>
    <p:extLst>
      <p:ext uri="{BB962C8B-B14F-4D97-AF65-F5344CB8AC3E}">
        <p14:creationId xmlns:p14="http://schemas.microsoft.com/office/powerpoint/2010/main" val="88075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0BB30-2DAA-4615-95C9-ADE66A661397}" type="slidenum">
              <a:rPr lang="en-US" smtClean="0"/>
              <a:t>3</a:t>
            </a:fld>
            <a:endParaRPr lang="en-US"/>
          </a:p>
        </p:txBody>
      </p:sp>
    </p:spTree>
    <p:extLst>
      <p:ext uri="{BB962C8B-B14F-4D97-AF65-F5344CB8AC3E}">
        <p14:creationId xmlns:p14="http://schemas.microsoft.com/office/powerpoint/2010/main" val="283757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0BB30-2DAA-4615-95C9-ADE66A661397}" type="slidenum">
              <a:rPr lang="en-US" smtClean="0"/>
              <a:t>13</a:t>
            </a:fld>
            <a:endParaRPr lang="en-US"/>
          </a:p>
        </p:txBody>
      </p:sp>
    </p:spTree>
    <p:extLst>
      <p:ext uri="{BB962C8B-B14F-4D97-AF65-F5344CB8AC3E}">
        <p14:creationId xmlns:p14="http://schemas.microsoft.com/office/powerpoint/2010/main" val="219137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0BB30-2DAA-4615-95C9-ADE66A661397}" type="slidenum">
              <a:rPr lang="en-US" smtClean="0"/>
              <a:t>15</a:t>
            </a:fld>
            <a:endParaRPr lang="en-US"/>
          </a:p>
        </p:txBody>
      </p:sp>
    </p:spTree>
    <p:extLst>
      <p:ext uri="{BB962C8B-B14F-4D97-AF65-F5344CB8AC3E}">
        <p14:creationId xmlns:p14="http://schemas.microsoft.com/office/powerpoint/2010/main" val="283757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0BB30-2DAA-4615-95C9-ADE66A661397}" type="slidenum">
              <a:rPr lang="en-US" smtClean="0"/>
              <a:t>19</a:t>
            </a:fld>
            <a:endParaRPr lang="en-US"/>
          </a:p>
        </p:txBody>
      </p:sp>
    </p:spTree>
    <p:extLst>
      <p:ext uri="{BB962C8B-B14F-4D97-AF65-F5344CB8AC3E}">
        <p14:creationId xmlns:p14="http://schemas.microsoft.com/office/powerpoint/2010/main" val="283757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r>
              <a:rPr lang="en-US" baseline="0" dirty="0"/>
              <a:t> of forms needed for the hearing.</a:t>
            </a:r>
            <a:endParaRPr lang="en-US" dirty="0"/>
          </a:p>
        </p:txBody>
      </p:sp>
      <p:sp>
        <p:nvSpPr>
          <p:cNvPr id="4" name="Slide Number Placeholder 3"/>
          <p:cNvSpPr>
            <a:spLocks noGrp="1"/>
          </p:cNvSpPr>
          <p:nvPr>
            <p:ph type="sldNum" sz="quarter" idx="10"/>
          </p:nvPr>
        </p:nvSpPr>
        <p:spPr/>
        <p:txBody>
          <a:bodyPr/>
          <a:lstStyle/>
          <a:p>
            <a:fld id="{F700BB30-2DAA-4615-95C9-ADE66A661397}" type="slidenum">
              <a:rPr lang="en-US" smtClean="0"/>
              <a:t>26</a:t>
            </a:fld>
            <a:endParaRPr lang="en-US"/>
          </a:p>
        </p:txBody>
      </p:sp>
    </p:spTree>
    <p:extLst>
      <p:ext uri="{BB962C8B-B14F-4D97-AF65-F5344CB8AC3E}">
        <p14:creationId xmlns:p14="http://schemas.microsoft.com/office/powerpoint/2010/main" val="84741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0BB30-2DAA-4615-95C9-ADE66A661397}" type="slidenum">
              <a:rPr lang="en-US" smtClean="0"/>
              <a:t>31</a:t>
            </a:fld>
            <a:endParaRPr lang="en-US"/>
          </a:p>
        </p:txBody>
      </p:sp>
    </p:spTree>
    <p:extLst>
      <p:ext uri="{BB962C8B-B14F-4D97-AF65-F5344CB8AC3E}">
        <p14:creationId xmlns:p14="http://schemas.microsoft.com/office/powerpoint/2010/main" val="283757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BEA16C-44E6-49E2-9AD8-4A8C0043BD6C}"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360812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BAC2F-7919-4A26-8EEF-36EB66032DB5}"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104232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3712D-87A4-425C-811C-9EA3DCB00A50}"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EE309E-8C62-479A-98B6-55CB227F415C}"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806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7AAF3B-045D-4E02-B754-01B1BDC3EEF4}" type="datetime1">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307416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0D75D6D-7B4B-44B1-B82F-65634B6E354F}" type="datetime1">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EE309E-8C62-479A-98B6-55CB227F415C}"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84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5BEBE45-36A1-4DA7-8163-C7ED252DEA59}" type="datetime1">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241984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24723-837F-487D-9388-C98A4E8D024E}"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223584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B983A-D7B7-4A2C-8ECE-AB63FFF9C487}"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209912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B9ECBC-7DB2-492E-A16B-53DCE19F5C10}"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349230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D4991-3113-4B77-AECB-0CBD4B603B46}" type="datetime1">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14388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57BD62-41FE-4ABA-B2F0-57F435D26B3D}" type="datetime1">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99384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40C024-F439-446E-AC17-38C040D60782}" type="datetime1">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120690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0D97C-F5F4-4703-91E1-AB5A466674F3}" type="datetime1">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272171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EC3B4-7064-48C1-A7F3-98ADE55CCF33}" type="datetime1">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95389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D17C1-2564-4E4D-999C-55B95AB5033B}" type="datetime1">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379595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A0B36-84BF-4C41-8831-78A80261A511}" type="datetime1">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FEE309E-8C62-479A-98B6-55CB227F415C}" type="slidenum">
              <a:rPr lang="en-US" smtClean="0"/>
              <a:t>‹#›</a:t>
            </a:fld>
            <a:endParaRPr lang="en-US"/>
          </a:p>
        </p:txBody>
      </p:sp>
    </p:spTree>
    <p:extLst>
      <p:ext uri="{BB962C8B-B14F-4D97-AF65-F5344CB8AC3E}">
        <p14:creationId xmlns:p14="http://schemas.microsoft.com/office/powerpoint/2010/main" val="116449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EB2EAF0-5507-494E-8375-D1E5558DFB9B}" type="datetime1">
              <a:rPr lang="en-US" smtClean="0"/>
              <a:t>7/19/2024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FEE309E-8C62-479A-98B6-55CB227F415C}" type="slidenum">
              <a:rPr lang="en-US" smtClean="0"/>
              <a:t>‹#›</a:t>
            </a:fld>
            <a:endParaRPr lang="en-US"/>
          </a:p>
        </p:txBody>
      </p:sp>
    </p:spTree>
    <p:extLst>
      <p:ext uri="{BB962C8B-B14F-4D97-AF65-F5344CB8AC3E}">
        <p14:creationId xmlns:p14="http://schemas.microsoft.com/office/powerpoint/2010/main" val="40040763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249" y="127001"/>
            <a:ext cx="7375151" cy="1777999"/>
          </a:xfrm>
        </p:spPr>
        <p:txBody>
          <a:bodyPr>
            <a:normAutofit/>
          </a:bodyPr>
          <a:lstStyle/>
          <a:p>
            <a:pPr algn="ctr"/>
            <a:r>
              <a:rPr lang="en-US" sz="4800" dirty="0"/>
              <a:t>12</a:t>
            </a:r>
            <a:r>
              <a:rPr lang="en-US" sz="4800" baseline="30000" dirty="0"/>
              <a:t>th</a:t>
            </a:r>
            <a:r>
              <a:rPr lang="en-US" sz="4800" dirty="0"/>
              <a:t> Judicial District Truancy Protocol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6629400" cy="4444999"/>
          </a:xfrm>
          <a:prstGeom prst="rect">
            <a:avLst/>
          </a:prstGeom>
          <a:noFill/>
          <a:ln w="12700"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a:extLst>
              <a:ext uri="{FF2B5EF4-FFF2-40B4-BE49-F238E27FC236}">
                <a16:creationId xmlns:a16="http://schemas.microsoft.com/office/drawing/2014/main" id="{7FDF903F-8877-A7F4-1382-856F5FB6591C}"/>
              </a:ext>
            </a:extLst>
          </p:cNvPr>
          <p:cNvSpPr>
            <a:spLocks noGrp="1"/>
          </p:cNvSpPr>
          <p:nvPr>
            <p:ph type="sldNum" sz="quarter" idx="12"/>
          </p:nvPr>
        </p:nvSpPr>
        <p:spPr/>
        <p:txBody>
          <a:bodyPr/>
          <a:lstStyle/>
          <a:p>
            <a:fld id="{1FEE309E-8C62-479A-98B6-55CB227F415C}" type="slidenum">
              <a:rPr lang="en-US" smtClean="0"/>
              <a:t>1</a:t>
            </a:fld>
            <a:endParaRPr lang="en-US"/>
          </a:p>
        </p:txBody>
      </p:sp>
    </p:spTree>
    <p:extLst>
      <p:ext uri="{BB962C8B-B14F-4D97-AF65-F5344CB8AC3E}">
        <p14:creationId xmlns:p14="http://schemas.microsoft.com/office/powerpoint/2010/main" val="348367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128490"/>
          </a:xfrm>
        </p:spPr>
        <p:txBody>
          <a:bodyPr>
            <a:normAutofit fontScale="90000"/>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600" kern="1200" cap="all" baseline="0" dirty="0">
                <a:solidFill>
                  <a:schemeClr val="tx2"/>
                </a:solidFill>
                <a:effectLst/>
                <a:latin typeface="+mj-lt"/>
                <a:ea typeface="+mj-ea"/>
                <a:cs typeface="+mj-cs"/>
              </a:rPr>
              <a:t>Phase 1. Before filing with the court</a:t>
            </a:r>
            <a:endParaRPr lang="en-US" sz="3600" dirty="0">
              <a:effectLst/>
            </a:endParaRPr>
          </a:p>
        </p:txBody>
      </p:sp>
      <p:sp>
        <p:nvSpPr>
          <p:cNvPr id="3" name="Content Placeholder 2"/>
          <p:cNvSpPr>
            <a:spLocks noGrp="1"/>
          </p:cNvSpPr>
          <p:nvPr>
            <p:ph idx="1"/>
          </p:nvPr>
        </p:nvSpPr>
        <p:spPr>
          <a:xfrm>
            <a:off x="1524001" y="1752600"/>
            <a:ext cx="7010400" cy="4481290"/>
          </a:xfrm>
        </p:spPr>
        <p:txBody>
          <a:bodyPr>
            <a:normAutofit fontScale="77500" lnSpcReduction="20000"/>
          </a:bodyPr>
          <a:lstStyle/>
          <a:p>
            <a:pPr marL="0" indent="0">
              <a:spcAft>
                <a:spcPts val="1200"/>
              </a:spcAft>
              <a:buNone/>
            </a:pPr>
            <a:r>
              <a:rPr lang="en-US" sz="2500" b="1" dirty="0"/>
              <a:t>Develop a Plan to Assist the Student to Remain in School</a:t>
            </a:r>
          </a:p>
          <a:p>
            <a:pPr>
              <a:spcAft>
                <a:spcPts val="1200"/>
              </a:spcAft>
              <a:buFont typeface="Wingdings" panose="05000000000000000000" pitchFamily="2" charset="2"/>
              <a:buChar char="§"/>
            </a:pPr>
            <a:r>
              <a:rPr lang="en-US" sz="2500" u="sng" dirty="0"/>
              <a:t>Statutory provision</a:t>
            </a:r>
            <a:r>
              <a:rPr lang="en-US" sz="2500" dirty="0"/>
              <a:t>:</a:t>
            </a:r>
          </a:p>
          <a:p>
            <a:pPr marL="457200" indent="0">
              <a:spcAft>
                <a:spcPts val="1200"/>
              </a:spcAft>
              <a:buNone/>
            </a:pPr>
            <a:r>
              <a:rPr lang="en-US" sz="2500" dirty="0"/>
              <a:t>“The board of education of each school district shall adopt and implement policies and procedures concerning elementary and secondary school attendance, including but not limited to policies and procedures to work with children who ae habitually truant. The policies and procedures must include provisions for the development of a plan. The plan must be developed with the goal of assisting the child to remain in school and, when practicable, with the full participation of the child’s parent, guardian, or legal custodian. . .”</a:t>
            </a:r>
          </a:p>
          <a:p>
            <a:pPr marL="0" indent="0">
              <a:spcAft>
                <a:spcPts val="1200"/>
              </a:spcAft>
              <a:buNone/>
            </a:pPr>
            <a:r>
              <a:rPr lang="en-US" sz="2500" dirty="0"/>
              <a:t>C.R.S. § 22-33-107(3)(b).</a:t>
            </a:r>
          </a:p>
        </p:txBody>
      </p:sp>
      <p:sp>
        <p:nvSpPr>
          <p:cNvPr id="4" name="Slide Number Placeholder 3">
            <a:extLst>
              <a:ext uri="{FF2B5EF4-FFF2-40B4-BE49-F238E27FC236}">
                <a16:creationId xmlns:a16="http://schemas.microsoft.com/office/drawing/2014/main" id="{D9FA3D78-0AF4-7FE5-A50E-1A591CB453EA}"/>
              </a:ext>
            </a:extLst>
          </p:cNvPr>
          <p:cNvSpPr>
            <a:spLocks noGrp="1"/>
          </p:cNvSpPr>
          <p:nvPr>
            <p:ph type="sldNum" sz="quarter" idx="12"/>
          </p:nvPr>
        </p:nvSpPr>
        <p:spPr/>
        <p:txBody>
          <a:bodyPr/>
          <a:lstStyle/>
          <a:p>
            <a:fld id="{1FEE309E-8C62-479A-98B6-55CB227F415C}" type="slidenum">
              <a:rPr lang="en-US" smtClean="0"/>
              <a:t>10</a:t>
            </a:fld>
            <a:endParaRPr lang="en-US"/>
          </a:p>
        </p:txBody>
      </p:sp>
    </p:spTree>
    <p:extLst>
      <p:ext uri="{BB962C8B-B14F-4D97-AF65-F5344CB8AC3E}">
        <p14:creationId xmlns:p14="http://schemas.microsoft.com/office/powerpoint/2010/main" val="192884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A206-B1EB-0D96-A14E-A4028BA9237B}"/>
              </a:ext>
            </a:extLst>
          </p:cNvPr>
          <p:cNvSpPr>
            <a:spLocks noGrp="1"/>
          </p:cNvSpPr>
          <p:nvPr>
            <p:ph type="title"/>
          </p:nvPr>
        </p:nvSpPr>
        <p:spPr>
          <a:xfrm>
            <a:off x="1524001" y="624110"/>
            <a:ext cx="7010400" cy="1280890"/>
          </a:xfrm>
        </p:spPr>
        <p:txBody>
          <a:bodyPr/>
          <a:lstStyle/>
          <a:p>
            <a:r>
              <a:rPr kumimoji="0" lang="en-US" sz="3600" kern="1200" cap="all" baseline="0" dirty="0">
                <a:solidFill>
                  <a:schemeClr val="tx2"/>
                </a:solidFill>
                <a:effectLst/>
                <a:latin typeface="+mj-lt"/>
                <a:ea typeface="+mj-ea"/>
                <a:cs typeface="+mj-cs"/>
              </a:rPr>
              <a:t>Phase 1. Before filing with the court</a:t>
            </a:r>
            <a:endParaRPr lang="en-US" dirty="0"/>
          </a:p>
        </p:txBody>
      </p:sp>
      <p:sp>
        <p:nvSpPr>
          <p:cNvPr id="3" name="Content Placeholder 2">
            <a:extLst>
              <a:ext uri="{FF2B5EF4-FFF2-40B4-BE49-F238E27FC236}">
                <a16:creationId xmlns:a16="http://schemas.microsoft.com/office/drawing/2014/main" id="{EB7F7F50-C023-0E8F-0B0E-E1309104EC79}"/>
              </a:ext>
            </a:extLst>
          </p:cNvPr>
          <p:cNvSpPr>
            <a:spLocks noGrp="1"/>
          </p:cNvSpPr>
          <p:nvPr>
            <p:ph idx="1"/>
          </p:nvPr>
        </p:nvSpPr>
        <p:spPr>
          <a:xfrm>
            <a:off x="1524001" y="1905000"/>
            <a:ext cx="7010399" cy="4419600"/>
          </a:xfrm>
        </p:spPr>
        <p:txBody>
          <a:bodyPr>
            <a:normAutofit/>
          </a:bodyPr>
          <a:lstStyle/>
          <a:p>
            <a:pPr marL="0" indent="0">
              <a:buNone/>
            </a:pPr>
            <a:r>
              <a:rPr lang="en-US" sz="1800" b="1" dirty="0"/>
              <a:t>Develop a Plan to Assist the Student to Remain in School</a:t>
            </a:r>
          </a:p>
          <a:p>
            <a:r>
              <a:rPr lang="en-US" sz="1800" u="sng" dirty="0"/>
              <a:t>Statutory provision cont’d</a:t>
            </a:r>
            <a:r>
              <a:rPr lang="en-US" sz="1800" dirty="0"/>
              <a:t>:</a:t>
            </a:r>
          </a:p>
          <a:p>
            <a:pPr marL="457200" indent="0">
              <a:buNone/>
            </a:pPr>
            <a:r>
              <a:rPr lang="en-US" dirty="0"/>
              <a:t>“. . . Appropriate school personnel shall make all reasonable efforts to meet with the parent, guardian, or legal custodian of the child to review and evaluate the reasons for the child’s truancy. The appropriate school personnel are encouraged to work with the local community services group to develop the plan. The plan must . . . include appropriate sanctions other than placement in a juvenile detention facility for a child who is habitually truant and who has refused to comply with the plan.”</a:t>
            </a:r>
          </a:p>
          <a:p>
            <a:pPr marL="0" indent="0">
              <a:buNone/>
            </a:pPr>
            <a:r>
              <a:rPr lang="en-US" sz="1600" dirty="0"/>
              <a:t>   C.R.S. </a:t>
            </a:r>
            <a:r>
              <a:rPr lang="en-US" sz="1600" dirty="0">
                <a:effectLst/>
                <a:ea typeface="Times New Roman" panose="02020603050405020304" pitchFamily="18" charset="0"/>
              </a:rPr>
              <a:t>§ 22-33-107(3)(b).</a:t>
            </a:r>
            <a:endParaRPr lang="en-US" sz="1600" dirty="0"/>
          </a:p>
        </p:txBody>
      </p:sp>
      <p:sp>
        <p:nvSpPr>
          <p:cNvPr id="4" name="Slide Number Placeholder 3">
            <a:extLst>
              <a:ext uri="{FF2B5EF4-FFF2-40B4-BE49-F238E27FC236}">
                <a16:creationId xmlns:a16="http://schemas.microsoft.com/office/drawing/2014/main" id="{99D8F885-4C88-1C3B-F64C-0BF0CBC10753}"/>
              </a:ext>
            </a:extLst>
          </p:cNvPr>
          <p:cNvSpPr>
            <a:spLocks noGrp="1"/>
          </p:cNvSpPr>
          <p:nvPr>
            <p:ph type="sldNum" sz="quarter" idx="12"/>
          </p:nvPr>
        </p:nvSpPr>
        <p:spPr/>
        <p:txBody>
          <a:bodyPr/>
          <a:lstStyle/>
          <a:p>
            <a:fld id="{1FEE309E-8C62-479A-98B6-55CB227F415C}" type="slidenum">
              <a:rPr lang="en-US" smtClean="0"/>
              <a:t>11</a:t>
            </a:fld>
            <a:endParaRPr lang="en-US"/>
          </a:p>
        </p:txBody>
      </p:sp>
    </p:spTree>
    <p:extLst>
      <p:ext uri="{BB962C8B-B14F-4D97-AF65-F5344CB8AC3E}">
        <p14:creationId xmlns:p14="http://schemas.microsoft.com/office/powerpoint/2010/main" val="67320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24110"/>
            <a:ext cx="7086601" cy="1280890"/>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600" kern="1200" cap="all" baseline="0" dirty="0">
                <a:solidFill>
                  <a:schemeClr val="tx2"/>
                </a:solidFill>
                <a:effectLst/>
                <a:latin typeface="+mj-lt"/>
                <a:ea typeface="+mj-ea"/>
                <a:cs typeface="+mj-cs"/>
              </a:rPr>
              <a:t>Phase 1. Before filing with the court</a:t>
            </a:r>
            <a:endParaRPr lang="en-US" sz="3600" dirty="0">
              <a:effectLst/>
            </a:endParaRPr>
          </a:p>
        </p:txBody>
      </p:sp>
      <p:sp>
        <p:nvSpPr>
          <p:cNvPr id="3" name="Content Placeholder 2"/>
          <p:cNvSpPr>
            <a:spLocks noGrp="1"/>
          </p:cNvSpPr>
          <p:nvPr>
            <p:ph idx="1"/>
          </p:nvPr>
        </p:nvSpPr>
        <p:spPr>
          <a:xfrm>
            <a:off x="1295400" y="2133600"/>
            <a:ext cx="7315200" cy="4495800"/>
          </a:xfrm>
        </p:spPr>
        <p:txBody>
          <a:bodyPr>
            <a:normAutofit/>
          </a:bodyPr>
          <a:lstStyle/>
          <a:p>
            <a:pPr marL="0" indent="0">
              <a:spcAft>
                <a:spcPts val="600"/>
              </a:spcAft>
              <a:buNone/>
            </a:pPr>
            <a:r>
              <a:rPr lang="en-US" sz="2000" dirty="0"/>
              <a:t>If the plan isn’t successful, the school district may file a petition with the court.</a:t>
            </a:r>
          </a:p>
          <a:p>
            <a:pPr marL="0" indent="0">
              <a:spcAft>
                <a:spcPts val="1200"/>
              </a:spcAft>
              <a:buNone/>
            </a:pPr>
            <a:r>
              <a:rPr lang="en-US" sz="2000" dirty="0"/>
              <a:t>However, a school district “shall employ best practices and research-based strategies to minimize the need for court action . . .” Court proceedings are a “last-resort approach” and, as such, can only be initiated after the school district has created and implemented a treatment or intervention plan and the student continues to be habitually truant.</a:t>
            </a:r>
          </a:p>
          <a:p>
            <a:pPr marL="0" indent="0">
              <a:buNone/>
            </a:pPr>
            <a:r>
              <a:rPr lang="en-US" dirty="0"/>
              <a:t>C.R.S. § 22-33-108(5)(a),(b).</a:t>
            </a:r>
          </a:p>
        </p:txBody>
      </p:sp>
      <p:sp>
        <p:nvSpPr>
          <p:cNvPr id="4" name="Slide Number Placeholder 3">
            <a:extLst>
              <a:ext uri="{FF2B5EF4-FFF2-40B4-BE49-F238E27FC236}">
                <a16:creationId xmlns:a16="http://schemas.microsoft.com/office/drawing/2014/main" id="{A1623FF8-4286-36C6-2625-37F137524EF4}"/>
              </a:ext>
            </a:extLst>
          </p:cNvPr>
          <p:cNvSpPr>
            <a:spLocks noGrp="1"/>
          </p:cNvSpPr>
          <p:nvPr>
            <p:ph type="sldNum" sz="quarter" idx="12"/>
          </p:nvPr>
        </p:nvSpPr>
        <p:spPr/>
        <p:txBody>
          <a:bodyPr/>
          <a:lstStyle/>
          <a:p>
            <a:fld id="{1FEE309E-8C62-479A-98B6-55CB227F415C}" type="slidenum">
              <a:rPr lang="en-US" smtClean="0"/>
              <a:t>12</a:t>
            </a:fld>
            <a:endParaRPr lang="en-US"/>
          </a:p>
        </p:txBody>
      </p:sp>
    </p:spTree>
    <p:extLst>
      <p:ext uri="{BB962C8B-B14F-4D97-AF65-F5344CB8AC3E}">
        <p14:creationId xmlns:p14="http://schemas.microsoft.com/office/powerpoint/2010/main" val="100666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600" kern="1200" cap="all" baseline="0" dirty="0">
                <a:solidFill>
                  <a:schemeClr val="tx2"/>
                </a:solidFill>
                <a:effectLst/>
                <a:latin typeface="+mj-lt"/>
                <a:ea typeface="+mj-ea"/>
                <a:cs typeface="+mj-cs"/>
              </a:rPr>
              <a:t>Phase 1. Before filing with the court</a:t>
            </a:r>
            <a:endParaRPr lang="en-US" sz="3600" dirty="0">
              <a:effectLst/>
            </a:endParaRPr>
          </a:p>
        </p:txBody>
      </p:sp>
      <p:sp>
        <p:nvSpPr>
          <p:cNvPr id="3" name="Content Placeholder 2"/>
          <p:cNvSpPr>
            <a:spLocks noGrp="1"/>
          </p:cNvSpPr>
          <p:nvPr>
            <p:ph idx="1"/>
          </p:nvPr>
        </p:nvSpPr>
        <p:spPr>
          <a:xfrm>
            <a:off x="1524001" y="2133600"/>
            <a:ext cx="7010399" cy="3777622"/>
          </a:xfrm>
        </p:spPr>
        <p:txBody>
          <a:bodyPr>
            <a:normAutofit fontScale="92500" lnSpcReduction="20000"/>
          </a:bodyPr>
          <a:lstStyle/>
          <a:p>
            <a:pPr marL="0" indent="0">
              <a:spcAft>
                <a:spcPts val="1200"/>
              </a:spcAft>
              <a:buNone/>
            </a:pPr>
            <a:r>
              <a:rPr lang="en-US" b="1" dirty="0"/>
              <a:t>Provide Written Notice</a:t>
            </a:r>
          </a:p>
          <a:p>
            <a:pPr marL="0" indent="0">
              <a:spcAft>
                <a:spcPts val="1200"/>
              </a:spcAft>
              <a:buNone/>
            </a:pPr>
            <a:r>
              <a:rPr lang="en-US" dirty="0"/>
              <a:t>Once a school district decides to file a petition with the court, it must provide </a:t>
            </a:r>
            <a:r>
              <a:rPr lang="en-US" i="1" dirty="0"/>
              <a:t>written</a:t>
            </a:r>
            <a:r>
              <a:rPr lang="en-US" dirty="0"/>
              <a:t> notice to the student’s parent, legal guardian, or legal custodian in two ways:</a:t>
            </a:r>
          </a:p>
          <a:p>
            <a:pPr marL="514350" indent="-514350">
              <a:spcAft>
                <a:spcPts val="1200"/>
              </a:spcAft>
              <a:buAutoNum type="alphaLcPeriod"/>
            </a:pPr>
            <a:r>
              <a:rPr lang="en-US" dirty="0"/>
              <a:t>Send a letter (</a:t>
            </a:r>
            <a:r>
              <a:rPr lang="en-US" u="sng" dirty="0"/>
              <a:t>Attachment 1 - Sample Letter</a:t>
            </a:r>
            <a:r>
              <a:rPr lang="en-US" dirty="0"/>
              <a:t>); or</a:t>
            </a:r>
            <a:br>
              <a:rPr lang="en-US" dirty="0"/>
            </a:br>
            <a:endParaRPr lang="en-US" b="1" u="sng" dirty="0"/>
          </a:p>
          <a:p>
            <a:pPr marL="514350" indent="-514350">
              <a:buAutoNum type="alphaLcPeriod"/>
            </a:pPr>
            <a:r>
              <a:rPr lang="en-US" dirty="0"/>
              <a:t>Combine the written notice with the summons and the petition (</a:t>
            </a:r>
            <a:r>
              <a:rPr lang="en-US" u="sng" dirty="0"/>
              <a:t>Attachment 2 - Petition to Compel Attendance and Attachment 3 – Summons to Appear</a:t>
            </a:r>
            <a:r>
              <a:rPr lang="en-US" dirty="0"/>
              <a:t>) </a:t>
            </a:r>
          </a:p>
          <a:p>
            <a:pPr marL="0" indent="0">
              <a:buNone/>
            </a:pPr>
            <a:endParaRPr lang="en-US" dirty="0"/>
          </a:p>
          <a:p>
            <a:pPr marL="0" indent="0">
              <a:buNone/>
            </a:pPr>
            <a:r>
              <a:rPr lang="en-US" dirty="0"/>
              <a:t>The school district must send the written notice </a:t>
            </a:r>
            <a:r>
              <a:rPr lang="en-US" b="1" dirty="0"/>
              <a:t>5 days </a:t>
            </a:r>
            <a:r>
              <a:rPr lang="en-US" dirty="0"/>
              <a:t>before filing with the court.</a:t>
            </a:r>
          </a:p>
        </p:txBody>
      </p:sp>
      <p:sp>
        <p:nvSpPr>
          <p:cNvPr id="4" name="Slide Number Placeholder 3">
            <a:extLst>
              <a:ext uri="{FF2B5EF4-FFF2-40B4-BE49-F238E27FC236}">
                <a16:creationId xmlns:a16="http://schemas.microsoft.com/office/drawing/2014/main" id="{34A0B74E-EBE7-F8C5-9A17-47724F1104D2}"/>
              </a:ext>
            </a:extLst>
          </p:cNvPr>
          <p:cNvSpPr>
            <a:spLocks noGrp="1"/>
          </p:cNvSpPr>
          <p:nvPr>
            <p:ph type="sldNum" sz="quarter" idx="12"/>
          </p:nvPr>
        </p:nvSpPr>
        <p:spPr/>
        <p:txBody>
          <a:bodyPr/>
          <a:lstStyle/>
          <a:p>
            <a:fld id="{1FEE309E-8C62-479A-98B6-55CB227F415C}" type="slidenum">
              <a:rPr lang="en-US" smtClean="0"/>
              <a:t>13</a:t>
            </a:fld>
            <a:endParaRPr lang="en-US"/>
          </a:p>
        </p:txBody>
      </p:sp>
    </p:spTree>
    <p:extLst>
      <p:ext uri="{BB962C8B-B14F-4D97-AF65-F5344CB8AC3E}">
        <p14:creationId xmlns:p14="http://schemas.microsoft.com/office/powerpoint/2010/main" val="179691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1310-25F6-EA15-C462-34EA2AA7D19D}"/>
              </a:ext>
            </a:extLst>
          </p:cNvPr>
          <p:cNvSpPr>
            <a:spLocks noGrp="1"/>
          </p:cNvSpPr>
          <p:nvPr>
            <p:ph type="title"/>
          </p:nvPr>
        </p:nvSpPr>
        <p:spPr>
          <a:xfrm>
            <a:off x="1524001" y="624110"/>
            <a:ext cx="7010400" cy="976090"/>
          </a:xfrm>
        </p:spPr>
        <p:txBody>
          <a:bodyPr>
            <a:normAutofit fontScale="90000"/>
          </a:bodyPr>
          <a:lstStyle/>
          <a:p>
            <a:r>
              <a:rPr kumimoji="0" lang="en-US" sz="3600" kern="1200" cap="all" baseline="0" dirty="0">
                <a:solidFill>
                  <a:schemeClr val="tx2"/>
                </a:solidFill>
                <a:effectLst/>
                <a:latin typeface="+mj-lt"/>
                <a:ea typeface="+mj-ea"/>
                <a:cs typeface="+mj-cs"/>
              </a:rPr>
              <a:t>Phase 1. Before filing with the court</a:t>
            </a:r>
            <a:endParaRPr lang="en-US" dirty="0"/>
          </a:p>
        </p:txBody>
      </p:sp>
      <p:sp>
        <p:nvSpPr>
          <p:cNvPr id="3" name="Content Placeholder 2">
            <a:extLst>
              <a:ext uri="{FF2B5EF4-FFF2-40B4-BE49-F238E27FC236}">
                <a16:creationId xmlns:a16="http://schemas.microsoft.com/office/drawing/2014/main" id="{0985EFCE-4588-CD27-ED66-B60A02851392}"/>
              </a:ext>
            </a:extLst>
          </p:cNvPr>
          <p:cNvSpPr>
            <a:spLocks noGrp="1"/>
          </p:cNvSpPr>
          <p:nvPr>
            <p:ph idx="1"/>
          </p:nvPr>
        </p:nvSpPr>
        <p:spPr>
          <a:xfrm>
            <a:off x="1524001" y="1676400"/>
            <a:ext cx="7315199" cy="4419600"/>
          </a:xfrm>
        </p:spPr>
        <p:txBody>
          <a:bodyPr>
            <a:normAutofit fontScale="92500" lnSpcReduction="10000"/>
          </a:bodyPr>
          <a:lstStyle/>
          <a:p>
            <a:pPr marL="0" indent="0">
              <a:buNone/>
            </a:pPr>
            <a:r>
              <a:rPr lang="en-US" b="1" dirty="0"/>
              <a:t>Provide Written Notice</a:t>
            </a:r>
            <a:endParaRPr lang="en-US" dirty="0"/>
          </a:p>
          <a:p>
            <a:r>
              <a:rPr lang="en-US" u="sng" dirty="0"/>
              <a:t>Statutory provision</a:t>
            </a:r>
            <a:r>
              <a:rPr lang="en-US" dirty="0"/>
              <a:t>:</a:t>
            </a:r>
          </a:p>
          <a:p>
            <a:pPr marL="457200" indent="0">
              <a:buNone/>
            </a:pPr>
            <a:r>
              <a:rPr lang="en-US" dirty="0"/>
              <a:t>“Before initiating court proceedings to compel compliance with [the School Attendance Law], the school district shall give the child and the child’s parent written notice that the school district will initiate proceedings if the child does not comply with the attendance requirements of this article. The school district may combine the notice and summons. If combined, the petition must state the date on which the school district will initiate proceedings, which date must not be less than five days after the date of the notice and summons. The notice must state the provisions of [the School Attendance Law] with which compliance is required and must state that the school district will not initiate proceedings if the child complies with the identified provisions before the proceedings are filed.” </a:t>
            </a:r>
          </a:p>
          <a:p>
            <a:pPr marL="0" indent="0">
              <a:buNone/>
            </a:pPr>
            <a:r>
              <a:rPr lang="en-US" dirty="0"/>
              <a:t>C.R.S. </a:t>
            </a:r>
            <a:r>
              <a:rPr lang="en-US" sz="1800" dirty="0">
                <a:effectLst/>
                <a:latin typeface="Times New Roman" panose="02020603050405020304" pitchFamily="18" charset="0"/>
                <a:ea typeface="Times New Roman" panose="02020603050405020304" pitchFamily="18" charset="0"/>
              </a:rPr>
              <a:t>§ 22-33-108(5)</a:t>
            </a:r>
            <a:r>
              <a:rPr lang="en-US" dirty="0">
                <a:latin typeface="Times New Roman" panose="02020603050405020304" pitchFamily="18" charset="0"/>
                <a:ea typeface="Times New Roman" panose="02020603050405020304" pitchFamily="18" charset="0"/>
              </a:rPr>
              <a:t>(c).</a:t>
            </a:r>
            <a:endParaRPr lang="en-US" dirty="0"/>
          </a:p>
        </p:txBody>
      </p:sp>
      <p:sp>
        <p:nvSpPr>
          <p:cNvPr id="4" name="Slide Number Placeholder 3">
            <a:extLst>
              <a:ext uri="{FF2B5EF4-FFF2-40B4-BE49-F238E27FC236}">
                <a16:creationId xmlns:a16="http://schemas.microsoft.com/office/drawing/2014/main" id="{2F5171E2-A238-3B22-31C4-DC619C1D5694}"/>
              </a:ext>
            </a:extLst>
          </p:cNvPr>
          <p:cNvSpPr>
            <a:spLocks noGrp="1"/>
          </p:cNvSpPr>
          <p:nvPr>
            <p:ph type="sldNum" sz="quarter" idx="12"/>
          </p:nvPr>
        </p:nvSpPr>
        <p:spPr/>
        <p:txBody>
          <a:bodyPr/>
          <a:lstStyle/>
          <a:p>
            <a:fld id="{1FEE309E-8C62-479A-98B6-55CB227F415C}" type="slidenum">
              <a:rPr lang="en-US" smtClean="0"/>
              <a:t>14</a:t>
            </a:fld>
            <a:endParaRPr lang="en-US"/>
          </a:p>
        </p:txBody>
      </p:sp>
    </p:spTree>
    <p:extLst>
      <p:ext uri="{BB962C8B-B14F-4D97-AF65-F5344CB8AC3E}">
        <p14:creationId xmlns:p14="http://schemas.microsoft.com/office/powerpoint/2010/main" val="381059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Phases of a truancy case</a:t>
            </a:r>
          </a:p>
        </p:txBody>
      </p:sp>
      <p:sp>
        <p:nvSpPr>
          <p:cNvPr id="3" name="Content Placeholder 2"/>
          <p:cNvSpPr>
            <a:spLocks noGrp="1"/>
          </p:cNvSpPr>
          <p:nvPr>
            <p:ph idx="1"/>
          </p:nvPr>
        </p:nvSpPr>
        <p:spPr/>
        <p:txBody>
          <a:bodyPr/>
          <a:lstStyle/>
          <a:p>
            <a:pPr marL="0" indent="0">
              <a:buNone/>
            </a:pPr>
            <a:r>
              <a:rPr lang="en-US" dirty="0"/>
              <a:t>There are four phases in a truancy case:</a:t>
            </a:r>
          </a:p>
          <a:p>
            <a:pPr marL="514350" indent="-514350">
              <a:buAutoNum type="arabicPeriod"/>
            </a:pPr>
            <a:r>
              <a:rPr lang="en-US" strike="noStrike" dirty="0"/>
              <a:t>Before filing with the court</a:t>
            </a:r>
          </a:p>
          <a:p>
            <a:pPr marL="514350" indent="-514350">
              <a:buAutoNum type="arabicPeriod"/>
            </a:pPr>
            <a:r>
              <a:rPr lang="en-US" b="1" dirty="0"/>
              <a:t>Filing with the court</a:t>
            </a:r>
          </a:p>
          <a:p>
            <a:pPr marL="514350" indent="-514350">
              <a:buAutoNum type="arabicPeriod"/>
            </a:pPr>
            <a:r>
              <a:rPr lang="en-US" dirty="0"/>
              <a:t>Appearing in court</a:t>
            </a:r>
          </a:p>
          <a:p>
            <a:pPr marL="514350" indent="-514350">
              <a:buAutoNum type="arabicPeriod"/>
            </a:pPr>
            <a:r>
              <a:rPr lang="en-US" dirty="0"/>
              <a:t>Enforcing the court’s order</a:t>
            </a:r>
          </a:p>
        </p:txBody>
      </p:sp>
      <p:pic>
        <p:nvPicPr>
          <p:cNvPr id="4" name="Picture 2" descr="https://isabelavillasboas.files.wordpress.com/2013/03/teacher-helping-stu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34822"/>
            <a:ext cx="2520901" cy="1676400"/>
          </a:xfrm>
          <a:prstGeom prst="rect">
            <a:avLst/>
          </a:prstGeom>
          <a:noFill/>
          <a:ln w="12700" cmpd="dbl">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68B0152-B24B-FEB1-F521-0242FAB5CF66}"/>
              </a:ext>
            </a:extLst>
          </p:cNvPr>
          <p:cNvSpPr>
            <a:spLocks noGrp="1"/>
          </p:cNvSpPr>
          <p:nvPr>
            <p:ph type="sldNum" sz="quarter" idx="12"/>
          </p:nvPr>
        </p:nvSpPr>
        <p:spPr/>
        <p:txBody>
          <a:bodyPr/>
          <a:lstStyle/>
          <a:p>
            <a:fld id="{1FEE309E-8C62-479A-98B6-55CB227F415C}" type="slidenum">
              <a:rPr lang="en-US" smtClean="0"/>
              <a:t>15</a:t>
            </a:fld>
            <a:endParaRPr lang="en-US"/>
          </a:p>
        </p:txBody>
      </p:sp>
    </p:spTree>
    <p:extLst>
      <p:ext uri="{BB962C8B-B14F-4D97-AF65-F5344CB8AC3E}">
        <p14:creationId xmlns:p14="http://schemas.microsoft.com/office/powerpoint/2010/main" val="72929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a:t>
            </a:r>
            <a:r>
              <a:rPr kumimoji="0" lang="en-US" sz="3600" kern="1200" cap="all" baseline="0" dirty="0">
                <a:solidFill>
                  <a:schemeClr val="tx2"/>
                </a:solidFill>
                <a:effectLst/>
                <a:latin typeface="+mj-lt"/>
                <a:ea typeface="+mj-ea"/>
                <a:cs typeface="+mj-cs"/>
              </a:rPr>
              <a:t>2. Filing with the court</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a:t>When the school district files a petition with the court, it must also file a </a:t>
            </a:r>
            <a:r>
              <a:rPr lang="en-US" u="sng" dirty="0"/>
              <a:t>Summons to Appear and Notice </a:t>
            </a:r>
            <a:r>
              <a:rPr lang="en-US" dirty="0"/>
              <a:t>(Attachment 2);</a:t>
            </a:r>
          </a:p>
          <a:p>
            <a:pPr marL="0" indent="0">
              <a:spcAft>
                <a:spcPts val="1200"/>
              </a:spcAft>
              <a:buNone/>
            </a:pPr>
            <a:r>
              <a:rPr lang="en-US" b="1" dirty="0"/>
              <a:t>Note</a:t>
            </a:r>
            <a:r>
              <a:rPr lang="en-US" dirty="0"/>
              <a:t>: The school district must serve the petition and the summons on the parents of the truant student </a:t>
            </a:r>
            <a:r>
              <a:rPr lang="en-US" i="1" dirty="0"/>
              <a:t>at least 5 days before the court date</a:t>
            </a:r>
            <a:r>
              <a:rPr lang="en-US" dirty="0"/>
              <a:t>. </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E1CAE5BE-FD81-E22E-4467-4D386F4E238E}"/>
              </a:ext>
            </a:extLst>
          </p:cNvPr>
          <p:cNvSpPr>
            <a:spLocks noGrp="1"/>
          </p:cNvSpPr>
          <p:nvPr>
            <p:ph type="sldNum" sz="quarter" idx="12"/>
          </p:nvPr>
        </p:nvSpPr>
        <p:spPr/>
        <p:txBody>
          <a:bodyPr/>
          <a:lstStyle/>
          <a:p>
            <a:fld id="{1FEE309E-8C62-479A-98B6-55CB227F415C}" type="slidenum">
              <a:rPr lang="en-US" smtClean="0"/>
              <a:t>16</a:t>
            </a:fld>
            <a:endParaRPr lang="en-US"/>
          </a:p>
        </p:txBody>
      </p:sp>
    </p:spTree>
    <p:extLst>
      <p:ext uri="{BB962C8B-B14F-4D97-AF65-F5344CB8AC3E}">
        <p14:creationId xmlns:p14="http://schemas.microsoft.com/office/powerpoint/2010/main" val="69061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a:t>
            </a:r>
            <a:r>
              <a:rPr lang="en-US" baseline="0" dirty="0"/>
              <a:t> Filing with the Court</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dirty="0"/>
              <a:t>The </a:t>
            </a:r>
            <a:r>
              <a:rPr lang="en-US" u="sng" dirty="0"/>
              <a:t>Petition</a:t>
            </a:r>
            <a:r>
              <a:rPr lang="en-US" dirty="0"/>
              <a:t> (Attachment 2) must also include:</a:t>
            </a:r>
          </a:p>
          <a:p>
            <a:pPr>
              <a:spcAft>
                <a:spcPts val="1200"/>
              </a:spcAft>
              <a:buFont typeface="Arial" charset="0"/>
              <a:buChar char="•"/>
            </a:pPr>
            <a:r>
              <a:rPr lang="en-US" dirty="0"/>
              <a:t>A copy of the </a:t>
            </a:r>
            <a:r>
              <a:rPr lang="en-US" u="sng" dirty="0"/>
              <a:t>written notice</a:t>
            </a:r>
            <a:r>
              <a:rPr lang="en-US" dirty="0"/>
              <a:t> (either the letter or the combined forms);</a:t>
            </a:r>
          </a:p>
          <a:p>
            <a:pPr>
              <a:spcAft>
                <a:spcPts val="1200"/>
              </a:spcAft>
              <a:buFont typeface="Arial" charset="0"/>
              <a:buChar char="•"/>
            </a:pPr>
            <a:r>
              <a:rPr lang="en-US" dirty="0"/>
              <a:t>The student’s </a:t>
            </a:r>
            <a:r>
              <a:rPr lang="en-US" u="sng" dirty="0"/>
              <a:t>attendance record</a:t>
            </a:r>
            <a:r>
              <a:rPr lang="en-US" dirty="0"/>
              <a:t> (before and after the student was identified as habitually truant);</a:t>
            </a:r>
          </a:p>
          <a:p>
            <a:pPr>
              <a:buFont typeface="Arial" charset="0"/>
              <a:buChar char="•"/>
            </a:pPr>
            <a:r>
              <a:rPr lang="en-US" dirty="0"/>
              <a:t>Information about </a:t>
            </a:r>
            <a:r>
              <a:rPr lang="en-US" u="sng" dirty="0"/>
              <a:t>the treatment plan</a:t>
            </a:r>
            <a:r>
              <a:rPr lang="en-US" dirty="0"/>
              <a:t> (described above) and its successes and failures.</a:t>
            </a:r>
          </a:p>
        </p:txBody>
      </p:sp>
      <p:sp>
        <p:nvSpPr>
          <p:cNvPr id="4" name="Slide Number Placeholder 3">
            <a:extLst>
              <a:ext uri="{FF2B5EF4-FFF2-40B4-BE49-F238E27FC236}">
                <a16:creationId xmlns:a16="http://schemas.microsoft.com/office/drawing/2014/main" id="{40BF5FAF-04E0-76E8-B3FF-10C925DC63E2}"/>
              </a:ext>
            </a:extLst>
          </p:cNvPr>
          <p:cNvSpPr>
            <a:spLocks noGrp="1"/>
          </p:cNvSpPr>
          <p:nvPr>
            <p:ph type="sldNum" sz="quarter" idx="12"/>
          </p:nvPr>
        </p:nvSpPr>
        <p:spPr/>
        <p:txBody>
          <a:bodyPr/>
          <a:lstStyle/>
          <a:p>
            <a:fld id="{1FEE309E-8C62-479A-98B6-55CB227F415C}" type="slidenum">
              <a:rPr lang="en-US" smtClean="0"/>
              <a:t>17</a:t>
            </a:fld>
            <a:endParaRPr lang="en-US"/>
          </a:p>
        </p:txBody>
      </p:sp>
    </p:spTree>
    <p:extLst>
      <p:ext uri="{BB962C8B-B14F-4D97-AF65-F5344CB8AC3E}">
        <p14:creationId xmlns:p14="http://schemas.microsoft.com/office/powerpoint/2010/main" val="165839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a:t>
            </a:r>
            <a:r>
              <a:rPr kumimoji="0" lang="en-US" sz="3600" kern="1200" cap="all" baseline="0" dirty="0">
                <a:solidFill>
                  <a:schemeClr val="tx2"/>
                </a:solidFill>
                <a:effectLst/>
                <a:latin typeface="+mj-lt"/>
                <a:ea typeface="+mj-ea"/>
                <a:cs typeface="+mj-cs"/>
              </a:rPr>
              <a:t>2. Filing with the court</a:t>
            </a:r>
            <a:endParaRPr lang="en-US" dirty="0"/>
          </a:p>
        </p:txBody>
      </p:sp>
      <p:sp>
        <p:nvSpPr>
          <p:cNvPr id="3" name="Content Placeholder 2"/>
          <p:cNvSpPr>
            <a:spLocks noGrp="1"/>
          </p:cNvSpPr>
          <p:nvPr>
            <p:ph idx="1"/>
          </p:nvPr>
        </p:nvSpPr>
        <p:spPr>
          <a:xfrm>
            <a:off x="1600200" y="1981200"/>
            <a:ext cx="6477000" cy="1280889"/>
          </a:xfrm>
        </p:spPr>
        <p:txBody>
          <a:bodyPr>
            <a:normAutofit/>
          </a:bodyPr>
          <a:lstStyle/>
          <a:p>
            <a:pPr marL="0" indent="0">
              <a:buNone/>
            </a:pPr>
            <a:r>
              <a:rPr lang="en-US" sz="2400" dirty="0"/>
              <a:t>Once the school district satisfies these requirements, a court date will be set.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644B516-EE38-283B-7C46-F0B75EF9147A}"/>
              </a:ext>
            </a:extLst>
          </p:cNvPr>
          <p:cNvSpPr>
            <a:spLocks noGrp="1"/>
          </p:cNvSpPr>
          <p:nvPr>
            <p:ph type="sldNum" sz="quarter" idx="12"/>
          </p:nvPr>
        </p:nvSpPr>
        <p:spPr/>
        <p:txBody>
          <a:bodyPr/>
          <a:lstStyle/>
          <a:p>
            <a:fld id="{1FEE309E-8C62-479A-98B6-55CB227F415C}" type="slidenum">
              <a:rPr lang="en-US" smtClean="0"/>
              <a:t>18</a:t>
            </a:fld>
            <a:endParaRPr lang="en-US"/>
          </a:p>
        </p:txBody>
      </p:sp>
      <p:pic>
        <p:nvPicPr>
          <p:cNvPr id="1026" name="Picture 2" descr="What to Do If You Have a Missed Court Date | Houston DWI Defense &amp; Criminal  Defense Matthew Sharp">
            <a:extLst>
              <a:ext uri="{FF2B5EF4-FFF2-40B4-BE49-F238E27FC236}">
                <a16:creationId xmlns:a16="http://schemas.microsoft.com/office/drawing/2014/main" id="{760C9028-77EF-60D4-62A2-FEE63EB40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95912"/>
            <a:ext cx="2971800" cy="269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5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auicoastallandtrust.org/wp-content/uploads/2015/06/Avoiding-costly-court-fe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940" y="4572001"/>
            <a:ext cx="2514600" cy="1676400"/>
          </a:xfrm>
          <a:prstGeom prst="rect">
            <a:avLst/>
          </a:prstGeom>
          <a:noFill/>
          <a:ln w="12700" cmpd="thickThi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phases of a truancy case</a:t>
            </a:r>
          </a:p>
        </p:txBody>
      </p:sp>
      <p:sp>
        <p:nvSpPr>
          <p:cNvPr id="3" name="Content Placeholder 2"/>
          <p:cNvSpPr>
            <a:spLocks noGrp="1"/>
          </p:cNvSpPr>
          <p:nvPr>
            <p:ph idx="1"/>
          </p:nvPr>
        </p:nvSpPr>
        <p:spPr/>
        <p:txBody>
          <a:bodyPr/>
          <a:lstStyle/>
          <a:p>
            <a:pPr marL="0" indent="0">
              <a:buNone/>
            </a:pPr>
            <a:r>
              <a:rPr lang="en-US" dirty="0"/>
              <a:t>There are four phases in a truancy case:</a:t>
            </a:r>
          </a:p>
          <a:p>
            <a:pPr marL="514350" indent="-514350">
              <a:buAutoNum type="arabicPeriod"/>
            </a:pPr>
            <a:r>
              <a:rPr lang="en-US" dirty="0"/>
              <a:t>Before filing with the court</a:t>
            </a:r>
          </a:p>
          <a:p>
            <a:pPr marL="514350" indent="-514350">
              <a:buAutoNum type="arabicPeriod"/>
            </a:pPr>
            <a:r>
              <a:rPr lang="en-US" dirty="0"/>
              <a:t>Filing with the court</a:t>
            </a:r>
          </a:p>
          <a:p>
            <a:pPr marL="514350" indent="-514350">
              <a:buAutoNum type="arabicPeriod"/>
            </a:pPr>
            <a:r>
              <a:rPr lang="en-US" b="1" dirty="0"/>
              <a:t>Appearing in court</a:t>
            </a:r>
          </a:p>
          <a:p>
            <a:pPr marL="514350" indent="-514350">
              <a:buAutoNum type="arabicPeriod"/>
            </a:pPr>
            <a:r>
              <a:rPr lang="en-US" dirty="0"/>
              <a:t>Enforcing the court’s order</a:t>
            </a:r>
          </a:p>
        </p:txBody>
      </p:sp>
      <p:sp>
        <p:nvSpPr>
          <p:cNvPr id="4" name="Slide Number Placeholder 3">
            <a:extLst>
              <a:ext uri="{FF2B5EF4-FFF2-40B4-BE49-F238E27FC236}">
                <a16:creationId xmlns:a16="http://schemas.microsoft.com/office/drawing/2014/main" id="{B73031FE-25DB-CB7D-D2CF-29BE2AD2B37B}"/>
              </a:ext>
            </a:extLst>
          </p:cNvPr>
          <p:cNvSpPr>
            <a:spLocks noGrp="1"/>
          </p:cNvSpPr>
          <p:nvPr>
            <p:ph type="sldNum" sz="quarter" idx="12"/>
          </p:nvPr>
        </p:nvSpPr>
        <p:spPr/>
        <p:txBody>
          <a:bodyPr/>
          <a:lstStyle/>
          <a:p>
            <a:fld id="{1FEE309E-8C62-479A-98B6-55CB227F415C}" type="slidenum">
              <a:rPr lang="en-US" smtClean="0"/>
              <a:t>19</a:t>
            </a:fld>
            <a:endParaRPr lang="en-US"/>
          </a:p>
        </p:txBody>
      </p:sp>
    </p:spTree>
    <p:extLst>
      <p:ext uri="{BB962C8B-B14F-4D97-AF65-F5344CB8AC3E}">
        <p14:creationId xmlns:p14="http://schemas.microsoft.com/office/powerpoint/2010/main" val="228680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714E-24A4-714F-541C-891305FBD5CB}"/>
              </a:ext>
            </a:extLst>
          </p:cNvPr>
          <p:cNvSpPr>
            <a:spLocks noGrp="1"/>
          </p:cNvSpPr>
          <p:nvPr>
            <p:ph type="title"/>
          </p:nvPr>
        </p:nvSpPr>
        <p:spPr>
          <a:xfrm>
            <a:off x="1447801" y="624110"/>
            <a:ext cx="7086600" cy="747490"/>
          </a:xfrm>
        </p:spPr>
        <p:txBody>
          <a:bodyPr>
            <a:normAutofit fontScale="90000"/>
          </a:bodyPr>
          <a:lstStyle/>
          <a:p>
            <a:pPr algn="ctr"/>
            <a:r>
              <a:rPr lang="en-US" b="1" dirty="0"/>
              <a:t>Resources</a:t>
            </a:r>
            <a:br>
              <a:rPr lang="en-US" sz="2000" b="1" dirty="0"/>
            </a:br>
            <a:r>
              <a:rPr lang="en-US" sz="1800" dirty="0"/>
              <a:t>(all available on court’s website – URL on last slide)</a:t>
            </a:r>
            <a:endParaRPr lang="en-US" dirty="0"/>
          </a:p>
        </p:txBody>
      </p:sp>
      <p:sp>
        <p:nvSpPr>
          <p:cNvPr id="3" name="Content Placeholder 2">
            <a:extLst>
              <a:ext uri="{FF2B5EF4-FFF2-40B4-BE49-F238E27FC236}">
                <a16:creationId xmlns:a16="http://schemas.microsoft.com/office/drawing/2014/main" id="{E8F6527A-181D-2D87-9BE9-D17D8FCC0D88}"/>
              </a:ext>
            </a:extLst>
          </p:cNvPr>
          <p:cNvSpPr>
            <a:spLocks noGrp="1"/>
          </p:cNvSpPr>
          <p:nvPr>
            <p:ph idx="1"/>
          </p:nvPr>
        </p:nvSpPr>
        <p:spPr>
          <a:xfrm>
            <a:off x="1447800" y="1752600"/>
            <a:ext cx="7162801" cy="4648200"/>
          </a:xfrm>
        </p:spPr>
        <p:txBody>
          <a:bodyPr>
            <a:normAutofit/>
          </a:bodyPr>
          <a:lstStyle/>
          <a:p>
            <a:r>
              <a:rPr lang="en-US" sz="2000" u="sng" dirty="0"/>
              <a:t>12</a:t>
            </a:r>
            <a:r>
              <a:rPr lang="en-US" sz="2000" u="sng" baseline="30000" dirty="0"/>
              <a:t>th</a:t>
            </a:r>
            <a:r>
              <a:rPr lang="en-US" sz="2000" u="sng" dirty="0"/>
              <a:t> Judicial District Truancy Protocol</a:t>
            </a:r>
          </a:p>
          <a:p>
            <a:pPr lvl="1">
              <a:buFont typeface="Arial" panose="020B0604020202020204" pitchFamily="34" charset="0"/>
              <a:buChar char="•"/>
            </a:pPr>
            <a:r>
              <a:rPr lang="en-US" sz="1800" dirty="0"/>
              <a:t>This provides a broad overview of the process of a truancy matter</a:t>
            </a:r>
          </a:p>
          <a:p>
            <a:r>
              <a:rPr lang="en-US" sz="2000" u="sng" dirty="0"/>
              <a:t>12</a:t>
            </a:r>
            <a:r>
              <a:rPr lang="en-US" sz="2000" u="sng" baseline="30000" dirty="0"/>
              <a:t>th</a:t>
            </a:r>
            <a:r>
              <a:rPr lang="en-US" sz="2000" u="sng" dirty="0"/>
              <a:t> Judicial District Truancy Checklist</a:t>
            </a:r>
          </a:p>
          <a:p>
            <a:pPr lvl="1">
              <a:buFont typeface="Arial" panose="020B0604020202020204" pitchFamily="34" charset="0"/>
              <a:buChar char="•"/>
            </a:pPr>
            <a:r>
              <a:rPr lang="en-US" sz="1800" dirty="0"/>
              <a:t>This is intended to assist school districts in preparing for and litigating a truancy petition</a:t>
            </a:r>
          </a:p>
          <a:p>
            <a:r>
              <a:rPr lang="en-US" sz="2000" u="sng" dirty="0"/>
              <a:t>Attachments to Truancy Protocol</a:t>
            </a:r>
          </a:p>
          <a:p>
            <a:pPr lvl="1">
              <a:spcAft>
                <a:spcPts val="1200"/>
              </a:spcAft>
              <a:buFont typeface="Arial" panose="020B0604020202020204" pitchFamily="34" charset="0"/>
              <a:buChar char="•"/>
            </a:pPr>
            <a:r>
              <a:rPr lang="en-US" sz="1800" dirty="0"/>
              <a:t>These attachments are forms that should be used for purposes of truancy matter (e.g., Petition to Compel Attendance and corresponding proposed order)</a:t>
            </a:r>
          </a:p>
          <a:p>
            <a:pPr marL="57150" indent="0">
              <a:buNone/>
            </a:pPr>
            <a:r>
              <a:rPr lang="en-US" b="1" dirty="0">
                <a:solidFill>
                  <a:srgbClr val="FF0000"/>
                </a:solidFill>
              </a:rPr>
              <a:t>*</a:t>
            </a:r>
            <a:r>
              <a:rPr lang="en-US" b="1" dirty="0"/>
              <a:t>Recommendation</a:t>
            </a:r>
            <a:r>
              <a:rPr lang="en-US" dirty="0"/>
              <a:t>: Review the protocol first and then use the checklist to ensure all the statutory requirements are satisfied.</a:t>
            </a:r>
          </a:p>
        </p:txBody>
      </p:sp>
      <p:sp>
        <p:nvSpPr>
          <p:cNvPr id="4" name="Slide Number Placeholder 3">
            <a:extLst>
              <a:ext uri="{FF2B5EF4-FFF2-40B4-BE49-F238E27FC236}">
                <a16:creationId xmlns:a16="http://schemas.microsoft.com/office/drawing/2014/main" id="{EDDB34A2-2B73-8C04-CF44-8DB06081FC0D}"/>
              </a:ext>
            </a:extLst>
          </p:cNvPr>
          <p:cNvSpPr>
            <a:spLocks noGrp="1"/>
          </p:cNvSpPr>
          <p:nvPr>
            <p:ph type="sldNum" sz="quarter" idx="12"/>
          </p:nvPr>
        </p:nvSpPr>
        <p:spPr/>
        <p:txBody>
          <a:bodyPr/>
          <a:lstStyle/>
          <a:p>
            <a:fld id="{1FEE309E-8C62-479A-98B6-55CB227F415C}" type="slidenum">
              <a:rPr lang="en-US" smtClean="0"/>
              <a:t>2</a:t>
            </a:fld>
            <a:endParaRPr lang="en-US"/>
          </a:p>
        </p:txBody>
      </p:sp>
    </p:spTree>
    <p:extLst>
      <p:ext uri="{BB962C8B-B14F-4D97-AF65-F5344CB8AC3E}">
        <p14:creationId xmlns:p14="http://schemas.microsoft.com/office/powerpoint/2010/main" val="46839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purpose of the truancy hearing is to determine whether the court should order the student to attend school, order the parents to assist the student, and order other plans designed to ensure attendance.</a:t>
            </a:r>
          </a:p>
        </p:txBody>
      </p:sp>
      <p:sp>
        <p:nvSpPr>
          <p:cNvPr id="4" name="Slide Number Placeholder 3">
            <a:extLst>
              <a:ext uri="{FF2B5EF4-FFF2-40B4-BE49-F238E27FC236}">
                <a16:creationId xmlns:a16="http://schemas.microsoft.com/office/drawing/2014/main" id="{61711A58-2A29-04CC-4AA8-CA6ECAFE51A9}"/>
              </a:ext>
            </a:extLst>
          </p:cNvPr>
          <p:cNvSpPr>
            <a:spLocks noGrp="1"/>
          </p:cNvSpPr>
          <p:nvPr>
            <p:ph type="sldNum" sz="quarter" idx="12"/>
          </p:nvPr>
        </p:nvSpPr>
        <p:spPr/>
        <p:txBody>
          <a:bodyPr/>
          <a:lstStyle/>
          <a:p>
            <a:fld id="{1FEE309E-8C62-479A-98B6-55CB227F415C}" type="slidenum">
              <a:rPr lang="en-US" smtClean="0"/>
              <a:t>20</a:t>
            </a:fld>
            <a:endParaRPr lang="en-US"/>
          </a:p>
        </p:txBody>
      </p:sp>
    </p:spTree>
    <p:extLst>
      <p:ext uri="{BB962C8B-B14F-4D97-AF65-F5344CB8AC3E}">
        <p14:creationId xmlns:p14="http://schemas.microsoft.com/office/powerpoint/2010/main" val="365241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fontScale="92500" lnSpcReduction="10000"/>
          </a:bodyPr>
          <a:lstStyle/>
          <a:p>
            <a:pPr marL="0" indent="0">
              <a:spcAft>
                <a:spcPts val="1200"/>
              </a:spcAft>
              <a:buNone/>
            </a:pPr>
            <a:r>
              <a:rPr lang="en-US" dirty="0"/>
              <a:t>The school district should bring these documents to the hearing:</a:t>
            </a:r>
          </a:p>
          <a:p>
            <a:pPr>
              <a:spcAft>
                <a:spcPts val="1200"/>
              </a:spcAft>
              <a:buFont typeface="Arial" charset="0"/>
              <a:buChar char="•"/>
            </a:pPr>
            <a:r>
              <a:rPr lang="en-US" dirty="0"/>
              <a:t>An </a:t>
            </a:r>
            <a:r>
              <a:rPr lang="en-US" u="sng" dirty="0"/>
              <a:t>up-to-date report</a:t>
            </a:r>
            <a:r>
              <a:rPr lang="en-US" dirty="0"/>
              <a:t> on the student’s attendance and efforts to secure his/her attendance. (Attachment 6 - “Valid Court Order Written Report”)</a:t>
            </a:r>
          </a:p>
          <a:p>
            <a:pPr>
              <a:spcAft>
                <a:spcPts val="1200"/>
              </a:spcAft>
              <a:buFont typeface="Arial" charset="0"/>
              <a:buChar char="•"/>
            </a:pPr>
            <a:r>
              <a:rPr lang="en-US" dirty="0"/>
              <a:t>An </a:t>
            </a:r>
            <a:r>
              <a:rPr lang="en-US" u="sng" dirty="0"/>
              <a:t>advisement of rights</a:t>
            </a:r>
            <a:r>
              <a:rPr lang="en-US" dirty="0"/>
              <a:t> (Attachment 7) for the student and parents to fill out.</a:t>
            </a:r>
          </a:p>
          <a:p>
            <a:pPr>
              <a:spcAft>
                <a:spcPts val="1200"/>
              </a:spcAft>
              <a:buFont typeface="Arial" charset="0"/>
              <a:buChar char="•"/>
            </a:pPr>
            <a:r>
              <a:rPr lang="en-US" dirty="0"/>
              <a:t>A </a:t>
            </a:r>
            <a:r>
              <a:rPr lang="en-US" u="sng" dirty="0"/>
              <a:t>return of service</a:t>
            </a:r>
            <a:r>
              <a:rPr lang="en-US" dirty="0"/>
              <a:t> (Attachment 4), showing that the respondents were served.</a:t>
            </a:r>
            <a:endParaRPr lang="en-US" b="1" dirty="0"/>
          </a:p>
          <a:p>
            <a:pPr marL="0" indent="0">
              <a:buNone/>
            </a:pPr>
            <a:r>
              <a:rPr lang="en-US" dirty="0"/>
              <a:t>These documents will avoid unnecessary delay by ensuring everyone is ready to proceed.</a:t>
            </a:r>
          </a:p>
        </p:txBody>
      </p:sp>
      <p:sp>
        <p:nvSpPr>
          <p:cNvPr id="4" name="Slide Number Placeholder 3">
            <a:extLst>
              <a:ext uri="{FF2B5EF4-FFF2-40B4-BE49-F238E27FC236}">
                <a16:creationId xmlns:a16="http://schemas.microsoft.com/office/drawing/2014/main" id="{09F30A74-ED19-AC5C-B415-A985CE6C6F85}"/>
              </a:ext>
            </a:extLst>
          </p:cNvPr>
          <p:cNvSpPr>
            <a:spLocks noGrp="1"/>
          </p:cNvSpPr>
          <p:nvPr>
            <p:ph type="sldNum" sz="quarter" idx="12"/>
          </p:nvPr>
        </p:nvSpPr>
        <p:spPr/>
        <p:txBody>
          <a:bodyPr/>
          <a:lstStyle/>
          <a:p>
            <a:fld id="{1FEE309E-8C62-479A-98B6-55CB227F415C}" type="slidenum">
              <a:rPr lang="en-US" smtClean="0"/>
              <a:t>21</a:t>
            </a:fld>
            <a:endParaRPr lang="en-US"/>
          </a:p>
        </p:txBody>
      </p:sp>
    </p:spTree>
    <p:extLst>
      <p:ext uri="{BB962C8B-B14F-4D97-AF65-F5344CB8AC3E}">
        <p14:creationId xmlns:p14="http://schemas.microsoft.com/office/powerpoint/2010/main" val="407692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In addition to these documents, the school district will have to prepare other forms, but these will depend on whether the school district, the student, and the parents reach a stipulation.</a:t>
            </a:r>
          </a:p>
        </p:txBody>
      </p:sp>
      <p:sp>
        <p:nvSpPr>
          <p:cNvPr id="4" name="Slide Number Placeholder 3">
            <a:extLst>
              <a:ext uri="{FF2B5EF4-FFF2-40B4-BE49-F238E27FC236}">
                <a16:creationId xmlns:a16="http://schemas.microsoft.com/office/drawing/2014/main" id="{9258ECEF-600D-7D0F-326A-7180A42D95D5}"/>
              </a:ext>
            </a:extLst>
          </p:cNvPr>
          <p:cNvSpPr>
            <a:spLocks noGrp="1"/>
          </p:cNvSpPr>
          <p:nvPr>
            <p:ph type="sldNum" sz="quarter" idx="12"/>
          </p:nvPr>
        </p:nvSpPr>
        <p:spPr/>
        <p:txBody>
          <a:bodyPr/>
          <a:lstStyle/>
          <a:p>
            <a:fld id="{1FEE309E-8C62-479A-98B6-55CB227F415C}" type="slidenum">
              <a:rPr lang="en-US" smtClean="0"/>
              <a:t>22</a:t>
            </a:fld>
            <a:endParaRPr lang="en-US"/>
          </a:p>
        </p:txBody>
      </p:sp>
    </p:spTree>
    <p:extLst>
      <p:ext uri="{BB962C8B-B14F-4D97-AF65-F5344CB8AC3E}">
        <p14:creationId xmlns:p14="http://schemas.microsoft.com/office/powerpoint/2010/main" val="37903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If the parties reach a stipulation (an agreed-upon resolution) before the hearing, the school district must prepare the following documents:</a:t>
            </a:r>
          </a:p>
          <a:p>
            <a:pPr>
              <a:spcAft>
                <a:spcPts val="1200"/>
              </a:spcAft>
              <a:buFont typeface="Arial" charset="0"/>
              <a:buChar char="•"/>
            </a:pPr>
            <a:r>
              <a:rPr lang="en-US" dirty="0"/>
              <a:t>A </a:t>
            </a:r>
            <a:r>
              <a:rPr lang="en-US" u="sng" dirty="0"/>
              <a:t>Stipulation</a:t>
            </a:r>
            <a:r>
              <a:rPr lang="en-US" u="none" dirty="0"/>
              <a:t> </a:t>
            </a:r>
            <a:r>
              <a:rPr lang="en-US" dirty="0"/>
              <a:t>(Attachment 8).</a:t>
            </a:r>
          </a:p>
          <a:p>
            <a:pPr>
              <a:buFont typeface="Arial" charset="0"/>
              <a:buChar char="•"/>
            </a:pPr>
            <a:r>
              <a:rPr lang="en-US" dirty="0"/>
              <a:t>A proposed </a:t>
            </a:r>
            <a:r>
              <a:rPr lang="en-US" u="sng" dirty="0"/>
              <a:t>Valid Court Order for Status Offenders</a:t>
            </a:r>
            <a:r>
              <a:rPr lang="en-US" dirty="0"/>
              <a:t> (Attachment 9).</a:t>
            </a:r>
          </a:p>
        </p:txBody>
      </p:sp>
      <p:sp>
        <p:nvSpPr>
          <p:cNvPr id="4" name="Slide Number Placeholder 3">
            <a:extLst>
              <a:ext uri="{FF2B5EF4-FFF2-40B4-BE49-F238E27FC236}">
                <a16:creationId xmlns:a16="http://schemas.microsoft.com/office/drawing/2014/main" id="{2F08E7EF-F485-A0F5-49F4-55B49C6EF955}"/>
              </a:ext>
            </a:extLst>
          </p:cNvPr>
          <p:cNvSpPr>
            <a:spLocks noGrp="1"/>
          </p:cNvSpPr>
          <p:nvPr>
            <p:ph type="sldNum" sz="quarter" idx="12"/>
          </p:nvPr>
        </p:nvSpPr>
        <p:spPr/>
        <p:txBody>
          <a:bodyPr/>
          <a:lstStyle/>
          <a:p>
            <a:fld id="{1FEE309E-8C62-479A-98B6-55CB227F415C}" type="slidenum">
              <a:rPr lang="en-US" smtClean="0"/>
              <a:t>23</a:t>
            </a:fld>
            <a:endParaRPr lang="en-US"/>
          </a:p>
        </p:txBody>
      </p:sp>
    </p:spTree>
    <p:extLst>
      <p:ext uri="{BB962C8B-B14F-4D97-AF65-F5344CB8AC3E}">
        <p14:creationId xmlns:p14="http://schemas.microsoft.com/office/powerpoint/2010/main" val="4717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buNone/>
            </a:pPr>
            <a:r>
              <a:rPr lang="en-US" dirty="0"/>
              <a:t>The Stipulation (Attachment 8) must be signed by all parties before the hearing.</a:t>
            </a:r>
          </a:p>
          <a:p>
            <a:pPr marL="0" indent="0">
              <a:buNone/>
            </a:pPr>
            <a:endParaRPr lang="en-US" dirty="0"/>
          </a:p>
          <a:p>
            <a:pPr marL="0" indent="0">
              <a:buNone/>
            </a:pPr>
            <a:r>
              <a:rPr lang="en-US" dirty="0"/>
              <a:t>The Stipulation must be served on all parties after the judge signs it.</a:t>
            </a:r>
          </a:p>
        </p:txBody>
      </p:sp>
      <p:sp>
        <p:nvSpPr>
          <p:cNvPr id="4" name="Slide Number Placeholder 3">
            <a:extLst>
              <a:ext uri="{FF2B5EF4-FFF2-40B4-BE49-F238E27FC236}">
                <a16:creationId xmlns:a16="http://schemas.microsoft.com/office/drawing/2014/main" id="{49817A89-441D-13F7-33BC-13730E7444F2}"/>
              </a:ext>
            </a:extLst>
          </p:cNvPr>
          <p:cNvSpPr>
            <a:spLocks noGrp="1"/>
          </p:cNvSpPr>
          <p:nvPr>
            <p:ph type="sldNum" sz="quarter" idx="12"/>
          </p:nvPr>
        </p:nvSpPr>
        <p:spPr/>
        <p:txBody>
          <a:bodyPr/>
          <a:lstStyle/>
          <a:p>
            <a:fld id="{1FEE309E-8C62-479A-98B6-55CB227F415C}" type="slidenum">
              <a:rPr lang="en-US" smtClean="0"/>
              <a:t>24</a:t>
            </a:fld>
            <a:endParaRPr lang="en-US"/>
          </a:p>
        </p:txBody>
      </p:sp>
    </p:spTree>
    <p:extLst>
      <p:ext uri="{BB962C8B-B14F-4D97-AF65-F5344CB8AC3E}">
        <p14:creationId xmlns:p14="http://schemas.microsoft.com/office/powerpoint/2010/main" val="47171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sz="2000" dirty="0"/>
              <a:t>If the parties do not reach a stipulation, the school district only needs to prepare the </a:t>
            </a:r>
            <a:r>
              <a:rPr lang="en-US" sz="2000" u="sng" dirty="0"/>
              <a:t>Valid Court Order Compelling Attendance </a:t>
            </a:r>
            <a:r>
              <a:rPr lang="en-US" sz="2000" dirty="0"/>
              <a:t>(Attachment 9).</a:t>
            </a:r>
          </a:p>
        </p:txBody>
      </p:sp>
      <p:sp>
        <p:nvSpPr>
          <p:cNvPr id="4" name="Slide Number Placeholder 3">
            <a:extLst>
              <a:ext uri="{FF2B5EF4-FFF2-40B4-BE49-F238E27FC236}">
                <a16:creationId xmlns:a16="http://schemas.microsoft.com/office/drawing/2014/main" id="{8C2DA9B4-645F-BBC4-0631-847F12FF41E2}"/>
              </a:ext>
            </a:extLst>
          </p:cNvPr>
          <p:cNvSpPr>
            <a:spLocks noGrp="1"/>
          </p:cNvSpPr>
          <p:nvPr>
            <p:ph type="sldNum" sz="quarter" idx="12"/>
          </p:nvPr>
        </p:nvSpPr>
        <p:spPr/>
        <p:txBody>
          <a:bodyPr/>
          <a:lstStyle/>
          <a:p>
            <a:fld id="{1FEE309E-8C62-479A-98B6-55CB227F415C}" type="slidenum">
              <a:rPr lang="en-US" smtClean="0"/>
              <a:t>25</a:t>
            </a:fld>
            <a:endParaRPr lang="en-US"/>
          </a:p>
        </p:txBody>
      </p:sp>
    </p:spTree>
    <p:extLst>
      <p:ext uri="{BB962C8B-B14F-4D97-AF65-F5344CB8AC3E}">
        <p14:creationId xmlns:p14="http://schemas.microsoft.com/office/powerpoint/2010/main" val="37903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4187318"/>
              </p:ext>
            </p:extLst>
          </p:nvPr>
        </p:nvGraphicFramePr>
        <p:xfrm>
          <a:off x="304800" y="2514600"/>
          <a:ext cx="8686800" cy="22250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0840">
                <a:tc>
                  <a:txBody>
                    <a:bodyPr/>
                    <a:lstStyle/>
                    <a:p>
                      <a:pPr algn="ctr"/>
                      <a:r>
                        <a:rPr lang="en-US" dirty="0"/>
                        <a:t>Stipulation</a:t>
                      </a:r>
                    </a:p>
                  </a:txBody>
                  <a:tcPr/>
                </a:tc>
                <a:tc>
                  <a:txBody>
                    <a:bodyPr/>
                    <a:lstStyle/>
                    <a:p>
                      <a:pPr algn="ctr"/>
                      <a:r>
                        <a:rPr lang="en-US" dirty="0"/>
                        <a:t>No Stipulation</a:t>
                      </a:r>
                    </a:p>
                  </a:txBody>
                  <a:tcPr/>
                </a:tc>
                <a:extLst>
                  <a:ext uri="{0D108BD9-81ED-4DB2-BD59-A6C34878D82A}">
                    <a16:rowId xmlns:a16="http://schemas.microsoft.com/office/drawing/2014/main" val="10000"/>
                  </a:ext>
                </a:extLst>
              </a:tr>
              <a:tr h="370840">
                <a:tc>
                  <a:txBody>
                    <a:bodyPr/>
                    <a:lstStyle/>
                    <a:p>
                      <a:r>
                        <a:rPr lang="en-US" dirty="0"/>
                        <a:t>Report</a:t>
                      </a:r>
                      <a:r>
                        <a:rPr lang="en-US" baseline="0" dirty="0"/>
                        <a:t> (Attachment 6)</a:t>
                      </a:r>
                      <a:endParaRPr lang="en-US" dirty="0"/>
                    </a:p>
                  </a:txBody>
                  <a:tcPr/>
                </a:tc>
                <a:tc>
                  <a:txBody>
                    <a:bodyPr/>
                    <a:lstStyle/>
                    <a:p>
                      <a:r>
                        <a:rPr lang="en-US" dirty="0"/>
                        <a:t>Report</a:t>
                      </a:r>
                      <a:r>
                        <a:rPr lang="en-US" baseline="0" dirty="0"/>
                        <a:t> (Attachment 6)</a:t>
                      </a:r>
                      <a:endParaRPr lang="en-US" dirty="0"/>
                    </a:p>
                  </a:txBody>
                  <a:tcPr/>
                </a:tc>
                <a:extLst>
                  <a:ext uri="{0D108BD9-81ED-4DB2-BD59-A6C34878D82A}">
                    <a16:rowId xmlns:a16="http://schemas.microsoft.com/office/drawing/2014/main" val="10001"/>
                  </a:ext>
                </a:extLst>
              </a:tr>
              <a:tr h="370840">
                <a:tc>
                  <a:txBody>
                    <a:bodyPr/>
                    <a:lstStyle/>
                    <a:p>
                      <a:r>
                        <a:rPr lang="en-US" dirty="0"/>
                        <a:t>Advisement of Rights (Attachment</a:t>
                      </a:r>
                      <a:r>
                        <a:rPr lang="en-US" baseline="0" dirty="0"/>
                        <a:t> 7)</a:t>
                      </a:r>
                      <a:endParaRPr lang="en-US" dirty="0"/>
                    </a:p>
                  </a:txBody>
                  <a:tcPr/>
                </a:tc>
                <a:tc>
                  <a:txBody>
                    <a:bodyPr/>
                    <a:lstStyle/>
                    <a:p>
                      <a:r>
                        <a:rPr lang="en-US" dirty="0"/>
                        <a:t>Advisement of Rights (Attachment</a:t>
                      </a:r>
                      <a:r>
                        <a:rPr lang="en-US" baseline="0" dirty="0"/>
                        <a:t> 7)</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Return of Service (Attachment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Return of Service (Attachment 4)</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Stipulation </a:t>
                      </a:r>
                      <a:r>
                        <a:rPr lang="en-US" dirty="0"/>
                        <a:t>(Attachment 8)</a:t>
                      </a:r>
                    </a:p>
                  </a:txBody>
                  <a:tcPr/>
                </a:tc>
                <a:tc>
                  <a:txBody>
                    <a:bodyPr/>
                    <a:lstStyle/>
                    <a:p>
                      <a:r>
                        <a:rPr lang="en-US" dirty="0"/>
                        <a:t>Valid Court</a:t>
                      </a:r>
                      <a:r>
                        <a:rPr lang="en-US" baseline="0" dirty="0"/>
                        <a:t> Order (Attachment 9)</a:t>
                      </a:r>
                      <a:endParaRPr lang="en-US" dirty="0"/>
                    </a:p>
                  </a:txBody>
                  <a:tcPr/>
                </a:tc>
                <a:extLst>
                  <a:ext uri="{0D108BD9-81ED-4DB2-BD59-A6C34878D82A}">
                    <a16:rowId xmlns:a16="http://schemas.microsoft.com/office/drawing/2014/main" val="10004"/>
                  </a:ext>
                </a:extLst>
              </a:tr>
              <a:tr h="370840">
                <a:tc>
                  <a:txBody>
                    <a:bodyPr/>
                    <a:lstStyle/>
                    <a:p>
                      <a:r>
                        <a:rPr lang="en-US" dirty="0"/>
                        <a:t>Valid Court Order (Attachment 9)</a:t>
                      </a: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5" name="Content Placeholder 2"/>
          <p:cNvSpPr txBox="1">
            <a:spLocks/>
          </p:cNvSpPr>
          <p:nvPr/>
        </p:nvSpPr>
        <p:spPr>
          <a:xfrm>
            <a:off x="304800" y="1904999"/>
            <a:ext cx="8686800" cy="914401"/>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a:t>Review of Required Documents</a:t>
            </a:r>
          </a:p>
        </p:txBody>
      </p:sp>
      <p:sp>
        <p:nvSpPr>
          <p:cNvPr id="3" name="Slide Number Placeholder 2">
            <a:extLst>
              <a:ext uri="{FF2B5EF4-FFF2-40B4-BE49-F238E27FC236}">
                <a16:creationId xmlns:a16="http://schemas.microsoft.com/office/drawing/2014/main" id="{42352E72-DE69-51C5-2B06-EB7083171013}"/>
              </a:ext>
            </a:extLst>
          </p:cNvPr>
          <p:cNvSpPr>
            <a:spLocks noGrp="1"/>
          </p:cNvSpPr>
          <p:nvPr>
            <p:ph type="sldNum" sz="quarter" idx="12"/>
          </p:nvPr>
        </p:nvSpPr>
        <p:spPr/>
        <p:txBody>
          <a:bodyPr/>
          <a:lstStyle/>
          <a:p>
            <a:fld id="{1FEE309E-8C62-479A-98B6-55CB227F415C}" type="slidenum">
              <a:rPr lang="en-US" smtClean="0"/>
              <a:t>26</a:t>
            </a:fld>
            <a:endParaRPr lang="en-US"/>
          </a:p>
        </p:txBody>
      </p:sp>
    </p:spTree>
    <p:extLst>
      <p:ext uri="{BB962C8B-B14F-4D97-AF65-F5344CB8AC3E}">
        <p14:creationId xmlns:p14="http://schemas.microsoft.com/office/powerpoint/2010/main" val="37903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lgn="ctr">
              <a:spcAft>
                <a:spcPts val="1200"/>
              </a:spcAft>
              <a:buNone/>
            </a:pPr>
            <a:r>
              <a:rPr lang="en-US" sz="2000" b="1" u="sng" dirty="0"/>
              <a:t>A Note on Preparing for the Hearing</a:t>
            </a:r>
            <a:endParaRPr lang="en-US" sz="2000" dirty="0"/>
          </a:p>
          <a:p>
            <a:pPr marL="0" indent="0">
              <a:spcAft>
                <a:spcPts val="1200"/>
              </a:spcAft>
              <a:buNone/>
            </a:pPr>
            <a:r>
              <a:rPr lang="en-US" sz="2000" dirty="0"/>
              <a:t>In preparing for the hearing, bear in mind that the school district will need to prove the facts claimed in the Valid Court Order Compelling Attendance (Attachment 9).</a:t>
            </a:r>
          </a:p>
          <a:p>
            <a:pPr marL="0" indent="0">
              <a:buNone/>
            </a:pPr>
            <a:endParaRPr lang="en-US" dirty="0"/>
          </a:p>
        </p:txBody>
      </p:sp>
      <p:sp>
        <p:nvSpPr>
          <p:cNvPr id="4" name="Slide Number Placeholder 3">
            <a:extLst>
              <a:ext uri="{FF2B5EF4-FFF2-40B4-BE49-F238E27FC236}">
                <a16:creationId xmlns:a16="http://schemas.microsoft.com/office/drawing/2014/main" id="{4B18065E-F3E3-6E40-7226-A726CBADA6C3}"/>
              </a:ext>
            </a:extLst>
          </p:cNvPr>
          <p:cNvSpPr>
            <a:spLocks noGrp="1"/>
          </p:cNvSpPr>
          <p:nvPr>
            <p:ph type="sldNum" sz="quarter" idx="12"/>
          </p:nvPr>
        </p:nvSpPr>
        <p:spPr/>
        <p:txBody>
          <a:bodyPr/>
          <a:lstStyle/>
          <a:p>
            <a:fld id="{1FEE309E-8C62-479A-98B6-55CB227F415C}" type="slidenum">
              <a:rPr lang="en-US" smtClean="0"/>
              <a:t>27</a:t>
            </a:fld>
            <a:endParaRPr lang="en-US"/>
          </a:p>
        </p:txBody>
      </p:sp>
    </p:spTree>
    <p:extLst>
      <p:ext uri="{BB962C8B-B14F-4D97-AF65-F5344CB8AC3E}">
        <p14:creationId xmlns:p14="http://schemas.microsoft.com/office/powerpoint/2010/main" val="10296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spcAft>
                <a:spcPts val="1800"/>
              </a:spcAft>
              <a:buNone/>
            </a:pPr>
            <a:r>
              <a:rPr lang="en-US" dirty="0"/>
              <a:t>For example, the school district will need to prove that the student has four unexcused absences in one month and/or the student has ten unexcused absences during any school year.</a:t>
            </a:r>
          </a:p>
          <a:p>
            <a:pPr marL="0" indent="0">
              <a:spcAft>
                <a:spcPts val="1200"/>
              </a:spcAft>
              <a:buNone/>
            </a:pPr>
            <a:r>
              <a:rPr lang="en-US" dirty="0"/>
              <a:t>Even if the school district does not have an attorney, it will still have to comply with the </a:t>
            </a:r>
            <a:r>
              <a:rPr lang="en-US" u="sng" dirty="0"/>
              <a:t>Colorado Rules of Evidence </a:t>
            </a:r>
            <a:r>
              <a:rPr lang="en-US" dirty="0"/>
              <a:t>in making its case.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B2F9B98-53D7-4F88-5250-360CF41C0E72}"/>
              </a:ext>
            </a:extLst>
          </p:cNvPr>
          <p:cNvSpPr>
            <a:spLocks noGrp="1"/>
          </p:cNvSpPr>
          <p:nvPr>
            <p:ph type="sldNum" sz="quarter" idx="12"/>
          </p:nvPr>
        </p:nvSpPr>
        <p:spPr/>
        <p:txBody>
          <a:bodyPr/>
          <a:lstStyle/>
          <a:p>
            <a:fld id="{1FEE309E-8C62-479A-98B6-55CB227F415C}" type="slidenum">
              <a:rPr lang="en-US" smtClean="0"/>
              <a:t>28</a:t>
            </a:fld>
            <a:endParaRPr lang="en-US"/>
          </a:p>
        </p:txBody>
      </p:sp>
    </p:spTree>
    <p:extLst>
      <p:ext uri="{BB962C8B-B14F-4D97-AF65-F5344CB8AC3E}">
        <p14:creationId xmlns:p14="http://schemas.microsoft.com/office/powerpoint/2010/main" val="577968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b="1" dirty="0"/>
              <a:t>Preparation is key:</a:t>
            </a:r>
          </a:p>
          <a:p>
            <a:pPr>
              <a:buFont typeface="Arial" panose="020B0604020202020204" pitchFamily="34" charset="0"/>
              <a:buChar char="•"/>
            </a:pPr>
            <a:r>
              <a:rPr lang="en-US" dirty="0"/>
              <a:t>A truancy case will involve more than just preparing the forms and the court cannot help school districts prove their cases. </a:t>
            </a:r>
          </a:p>
          <a:p>
            <a:pPr>
              <a:buFont typeface="Arial" panose="020B0604020202020204" pitchFamily="34" charset="0"/>
              <a:buChar char="•"/>
            </a:pPr>
            <a:r>
              <a:rPr lang="en-US" dirty="0"/>
              <a:t>The court must remain neutral. As such, unless all of the statutory requirements are satisfied, the court cannot enter an order compelling attendance. </a:t>
            </a:r>
          </a:p>
        </p:txBody>
      </p:sp>
      <p:sp>
        <p:nvSpPr>
          <p:cNvPr id="4" name="Slide Number Placeholder 3">
            <a:extLst>
              <a:ext uri="{FF2B5EF4-FFF2-40B4-BE49-F238E27FC236}">
                <a16:creationId xmlns:a16="http://schemas.microsoft.com/office/drawing/2014/main" id="{EFFC48F8-1F59-0B0C-D464-DD38C0440B80}"/>
              </a:ext>
            </a:extLst>
          </p:cNvPr>
          <p:cNvSpPr>
            <a:spLocks noGrp="1"/>
          </p:cNvSpPr>
          <p:nvPr>
            <p:ph type="sldNum" sz="quarter" idx="12"/>
          </p:nvPr>
        </p:nvSpPr>
        <p:spPr/>
        <p:txBody>
          <a:bodyPr/>
          <a:lstStyle/>
          <a:p>
            <a:fld id="{1FEE309E-8C62-479A-98B6-55CB227F415C}" type="slidenum">
              <a:rPr lang="en-US" smtClean="0"/>
              <a:t>29</a:t>
            </a:fld>
            <a:endParaRPr lang="en-US"/>
          </a:p>
        </p:txBody>
      </p:sp>
    </p:spTree>
    <p:extLst>
      <p:ext uri="{BB962C8B-B14F-4D97-AF65-F5344CB8AC3E}">
        <p14:creationId xmlns:p14="http://schemas.microsoft.com/office/powerpoint/2010/main" val="38864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lstStyle/>
          <a:p>
            <a:r>
              <a:rPr lang="en-US" b="1" dirty="0"/>
              <a:t>The Steps of a truancy case</a:t>
            </a:r>
          </a:p>
        </p:txBody>
      </p:sp>
      <p:sp>
        <p:nvSpPr>
          <p:cNvPr id="3" name="Content Placeholder 2"/>
          <p:cNvSpPr>
            <a:spLocks noGrp="1"/>
          </p:cNvSpPr>
          <p:nvPr>
            <p:ph idx="1"/>
          </p:nvPr>
        </p:nvSpPr>
        <p:spPr>
          <a:xfrm>
            <a:off x="1600201" y="1600200"/>
            <a:ext cx="6934199" cy="4311022"/>
          </a:xfrm>
        </p:spPr>
        <p:txBody>
          <a:bodyPr>
            <a:normAutofit/>
          </a:bodyPr>
          <a:lstStyle/>
          <a:p>
            <a:pPr marL="0" indent="0">
              <a:buNone/>
            </a:pPr>
            <a:r>
              <a:rPr lang="en-US" dirty="0"/>
              <a:t>There are four phases in a truancy case:</a:t>
            </a:r>
          </a:p>
          <a:p>
            <a:pPr marL="514350" indent="-514350">
              <a:buAutoNum type="arabicPeriod"/>
            </a:pPr>
            <a:r>
              <a:rPr lang="en-US" sz="2000" dirty="0">
                <a:solidFill>
                  <a:srgbClr val="FF0000"/>
                </a:solidFill>
              </a:rPr>
              <a:t>*</a:t>
            </a:r>
            <a:r>
              <a:rPr lang="en-US" b="1" dirty="0"/>
              <a:t>Before filing with the court</a:t>
            </a:r>
          </a:p>
          <a:p>
            <a:pPr marL="514350" indent="-514350">
              <a:buAutoNum type="arabicPeriod"/>
            </a:pPr>
            <a:r>
              <a:rPr lang="en-US" dirty="0"/>
              <a:t>Filing with the court</a:t>
            </a:r>
          </a:p>
          <a:p>
            <a:pPr marL="514350" indent="-514350">
              <a:buAutoNum type="arabicPeriod"/>
            </a:pPr>
            <a:r>
              <a:rPr lang="en-US" dirty="0"/>
              <a:t>Appearing in court</a:t>
            </a:r>
          </a:p>
          <a:p>
            <a:pPr marL="514350" indent="-514350">
              <a:buAutoNum type="arabicPeriod"/>
            </a:pPr>
            <a:r>
              <a:rPr lang="en-US" dirty="0"/>
              <a:t>Enforcing the court’s order</a:t>
            </a:r>
          </a:p>
          <a:p>
            <a:pPr marL="514350" indent="-514350">
              <a:buAutoNum type="arabicPeriod"/>
            </a:pPr>
            <a:endParaRPr lang="en-US" dirty="0"/>
          </a:p>
          <a:p>
            <a:pPr marL="0" indent="0">
              <a:spcBef>
                <a:spcPts val="0"/>
              </a:spcBef>
              <a:buNone/>
            </a:pPr>
            <a:r>
              <a:rPr lang="en-US" sz="1800" dirty="0">
                <a:solidFill>
                  <a:srgbClr val="FF0000"/>
                </a:solidFill>
              </a:rPr>
              <a:t>* </a:t>
            </a:r>
            <a:r>
              <a:rPr lang="en-US" dirty="0"/>
              <a:t>The focus of this presentation is</a:t>
            </a:r>
          </a:p>
          <a:p>
            <a:pPr marL="0" indent="0">
              <a:spcBef>
                <a:spcPts val="0"/>
              </a:spcBef>
              <a:buNone/>
            </a:pPr>
            <a:r>
              <a:rPr lang="en-US" dirty="0"/>
              <a:t>on the preliminary requirements</a:t>
            </a:r>
          </a:p>
          <a:p>
            <a:pPr marL="0" indent="0">
              <a:spcBef>
                <a:spcPts val="0"/>
              </a:spcBef>
              <a:buNone/>
            </a:pPr>
            <a:r>
              <a:rPr lang="en-US" dirty="0"/>
              <a:t>school districts must satisfy during</a:t>
            </a:r>
          </a:p>
          <a:p>
            <a:pPr marL="0" indent="0">
              <a:spcBef>
                <a:spcPts val="0"/>
              </a:spcBef>
              <a:buNone/>
            </a:pPr>
            <a:r>
              <a:rPr lang="en-US" dirty="0"/>
              <a:t>phase one. </a:t>
            </a:r>
          </a:p>
        </p:txBody>
      </p:sp>
      <p:pic>
        <p:nvPicPr>
          <p:cNvPr id="2050" name="Picture 2" descr="https://isabelavillasboas.files.wordpress.com/2013/03/teacher-helping-stu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667000" cy="1981200"/>
          </a:xfrm>
          <a:prstGeom prst="rect">
            <a:avLst/>
          </a:prstGeom>
          <a:noFill/>
          <a:ln w="12700" cmpd="dbl">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4CBD233-3740-8BFE-04D5-31EB75D89D86}"/>
              </a:ext>
            </a:extLst>
          </p:cNvPr>
          <p:cNvSpPr>
            <a:spLocks noGrp="1"/>
          </p:cNvSpPr>
          <p:nvPr>
            <p:ph type="sldNum" sz="quarter" idx="12"/>
          </p:nvPr>
        </p:nvSpPr>
        <p:spPr/>
        <p:txBody>
          <a:bodyPr/>
          <a:lstStyle/>
          <a:p>
            <a:fld id="{1FEE309E-8C62-479A-98B6-55CB227F415C}" type="slidenum">
              <a:rPr lang="en-US" smtClean="0"/>
              <a:t>3</a:t>
            </a:fld>
            <a:endParaRPr lang="en-US"/>
          </a:p>
        </p:txBody>
      </p:sp>
    </p:spTree>
    <p:extLst>
      <p:ext uri="{BB962C8B-B14F-4D97-AF65-F5344CB8AC3E}">
        <p14:creationId xmlns:p14="http://schemas.microsoft.com/office/powerpoint/2010/main" val="687093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3. </a:t>
            </a:r>
            <a:r>
              <a:rPr kumimoji="0" lang="en-US" sz="3600" kern="1200" cap="all" baseline="0" dirty="0">
                <a:solidFill>
                  <a:schemeClr val="tx2"/>
                </a:solidFill>
                <a:effectLst/>
                <a:latin typeface="+mj-lt"/>
                <a:ea typeface="+mj-ea"/>
                <a:cs typeface="+mj-cs"/>
              </a:rPr>
              <a:t>The truancy hearing</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For most cases, the order compelling attendance will be the end of the court proceedings.</a:t>
            </a:r>
          </a:p>
          <a:p>
            <a:pPr marL="0" indent="0">
              <a:buNone/>
            </a:pPr>
            <a:r>
              <a:rPr lang="en-US" dirty="0"/>
              <a:t>However, if the school district finds that the student and/or the parent(s) are not following the court’s order, the school district can begin proceedings to enforce the order (i.e., contempt proceedings).</a:t>
            </a:r>
          </a:p>
          <a:p>
            <a:pPr marL="0" indent="0">
              <a:buNone/>
            </a:pPr>
            <a:endParaRPr lang="en-US" dirty="0"/>
          </a:p>
        </p:txBody>
      </p:sp>
      <p:sp>
        <p:nvSpPr>
          <p:cNvPr id="4" name="Slide Number Placeholder 3">
            <a:extLst>
              <a:ext uri="{FF2B5EF4-FFF2-40B4-BE49-F238E27FC236}">
                <a16:creationId xmlns:a16="http://schemas.microsoft.com/office/drawing/2014/main" id="{BFE142A0-0048-76D0-D666-642127B103C2}"/>
              </a:ext>
            </a:extLst>
          </p:cNvPr>
          <p:cNvSpPr>
            <a:spLocks noGrp="1"/>
          </p:cNvSpPr>
          <p:nvPr>
            <p:ph type="sldNum" sz="quarter" idx="12"/>
          </p:nvPr>
        </p:nvSpPr>
        <p:spPr/>
        <p:txBody>
          <a:bodyPr/>
          <a:lstStyle/>
          <a:p>
            <a:fld id="{1FEE309E-8C62-479A-98B6-55CB227F415C}" type="slidenum">
              <a:rPr lang="en-US" smtClean="0"/>
              <a:t>30</a:t>
            </a:fld>
            <a:endParaRPr lang="en-US"/>
          </a:p>
        </p:txBody>
      </p:sp>
    </p:spTree>
    <p:extLst>
      <p:ext uri="{BB962C8B-B14F-4D97-AF65-F5344CB8AC3E}">
        <p14:creationId xmlns:p14="http://schemas.microsoft.com/office/powerpoint/2010/main" val="47171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laskapublic.org/wp-content/uploads/2015/08/IMG_4115-e14400317061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343400"/>
            <a:ext cx="2514600" cy="1627296"/>
          </a:xfrm>
          <a:prstGeom prst="rect">
            <a:avLst/>
          </a:prstGeom>
          <a:noFill/>
          <a:ln w="12700" cmpd="thickThi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phases of a truancy case</a:t>
            </a:r>
          </a:p>
        </p:txBody>
      </p:sp>
      <p:sp>
        <p:nvSpPr>
          <p:cNvPr id="3" name="Content Placeholder 2"/>
          <p:cNvSpPr>
            <a:spLocks noGrp="1"/>
          </p:cNvSpPr>
          <p:nvPr>
            <p:ph idx="1"/>
          </p:nvPr>
        </p:nvSpPr>
        <p:spPr/>
        <p:txBody>
          <a:bodyPr/>
          <a:lstStyle/>
          <a:p>
            <a:pPr marL="0" indent="0">
              <a:buNone/>
            </a:pPr>
            <a:r>
              <a:rPr lang="en-US" dirty="0"/>
              <a:t>There are four phases in a truancy case:</a:t>
            </a:r>
          </a:p>
          <a:p>
            <a:pPr marL="514350" indent="-514350">
              <a:buAutoNum type="arabicPeriod"/>
            </a:pPr>
            <a:r>
              <a:rPr lang="en-US" dirty="0"/>
              <a:t>Before filing with the court</a:t>
            </a:r>
          </a:p>
          <a:p>
            <a:pPr marL="514350" indent="-514350">
              <a:buAutoNum type="arabicPeriod"/>
            </a:pPr>
            <a:r>
              <a:rPr lang="en-US" dirty="0"/>
              <a:t>Filing with the court</a:t>
            </a:r>
          </a:p>
          <a:p>
            <a:pPr marL="514350" indent="-514350">
              <a:buAutoNum type="arabicPeriod"/>
            </a:pPr>
            <a:r>
              <a:rPr lang="en-US" dirty="0"/>
              <a:t>Appearing in court</a:t>
            </a:r>
          </a:p>
          <a:p>
            <a:pPr marL="514350" indent="-514350">
              <a:buAutoNum type="arabicPeriod"/>
            </a:pPr>
            <a:r>
              <a:rPr lang="en-US" b="1" dirty="0"/>
              <a:t>Enforcing the court’s order</a:t>
            </a:r>
          </a:p>
        </p:txBody>
      </p:sp>
      <p:sp>
        <p:nvSpPr>
          <p:cNvPr id="4" name="Slide Number Placeholder 3">
            <a:extLst>
              <a:ext uri="{FF2B5EF4-FFF2-40B4-BE49-F238E27FC236}">
                <a16:creationId xmlns:a16="http://schemas.microsoft.com/office/drawing/2014/main" id="{352BC168-90F0-F14C-60A8-3FB74EF9CE6B}"/>
              </a:ext>
            </a:extLst>
          </p:cNvPr>
          <p:cNvSpPr>
            <a:spLocks noGrp="1"/>
          </p:cNvSpPr>
          <p:nvPr>
            <p:ph type="sldNum" sz="quarter" idx="12"/>
          </p:nvPr>
        </p:nvSpPr>
        <p:spPr/>
        <p:txBody>
          <a:bodyPr/>
          <a:lstStyle/>
          <a:p>
            <a:fld id="{1FEE309E-8C62-479A-98B6-55CB227F415C}" type="slidenum">
              <a:rPr lang="en-US" smtClean="0"/>
              <a:t>31</a:t>
            </a:fld>
            <a:endParaRPr lang="en-US"/>
          </a:p>
        </p:txBody>
      </p:sp>
    </p:spTree>
    <p:extLst>
      <p:ext uri="{BB962C8B-B14F-4D97-AF65-F5344CB8AC3E}">
        <p14:creationId xmlns:p14="http://schemas.microsoft.com/office/powerpoint/2010/main" val="417032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normAutofit/>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4. </a:t>
            </a:r>
            <a:r>
              <a:rPr kumimoji="0" lang="en-US" sz="3600" kern="1200" cap="all" baseline="0" dirty="0">
                <a:solidFill>
                  <a:schemeClr val="tx2"/>
                </a:solidFill>
                <a:effectLst/>
                <a:latin typeface="+mj-lt"/>
                <a:ea typeface="+mj-ea"/>
                <a:cs typeface="+mj-cs"/>
              </a:rPr>
              <a:t>Enforcing the court’s order</a:t>
            </a:r>
            <a:endParaRPr lang="en-US" dirty="0"/>
          </a:p>
        </p:txBody>
      </p:sp>
      <p:sp>
        <p:nvSpPr>
          <p:cNvPr id="3" name="Content Placeholder 2"/>
          <p:cNvSpPr>
            <a:spLocks noGrp="1"/>
          </p:cNvSpPr>
          <p:nvPr>
            <p:ph idx="1"/>
          </p:nvPr>
        </p:nvSpPr>
        <p:spPr>
          <a:xfrm>
            <a:off x="1371600" y="2057400"/>
            <a:ext cx="7620000" cy="4022725"/>
          </a:xfrm>
        </p:spPr>
        <p:txBody>
          <a:bodyPr/>
          <a:lstStyle/>
          <a:p>
            <a:pPr marL="0" indent="0">
              <a:spcAft>
                <a:spcPts val="1200"/>
              </a:spcAft>
              <a:buNone/>
            </a:pPr>
            <a:r>
              <a:rPr lang="en-US" dirty="0"/>
              <a:t>The school district must initiate enforcement proceedings by filing:</a:t>
            </a:r>
          </a:p>
          <a:p>
            <a:pPr>
              <a:spcAft>
                <a:spcPts val="1200"/>
              </a:spcAft>
              <a:buFont typeface="Arial" charset="0"/>
              <a:buChar char="•"/>
            </a:pPr>
            <a:r>
              <a:rPr lang="en-US" dirty="0"/>
              <a:t>A </a:t>
            </a:r>
            <a:r>
              <a:rPr lang="en-US" u="sng" dirty="0"/>
              <a:t>Verified Motion for Contempt Citation</a:t>
            </a:r>
            <a:r>
              <a:rPr lang="en-US" dirty="0"/>
              <a:t>(Attachment 10); and</a:t>
            </a:r>
          </a:p>
          <a:p>
            <a:pPr>
              <a:buFont typeface="Arial" charset="0"/>
              <a:buChar char="•"/>
            </a:pPr>
            <a:r>
              <a:rPr lang="en-US" dirty="0"/>
              <a:t>The corresponding proposed order to issue a contempt citation (Attachment 11).</a:t>
            </a:r>
          </a:p>
        </p:txBody>
      </p:sp>
      <p:sp>
        <p:nvSpPr>
          <p:cNvPr id="4" name="Slide Number Placeholder 3">
            <a:extLst>
              <a:ext uri="{FF2B5EF4-FFF2-40B4-BE49-F238E27FC236}">
                <a16:creationId xmlns:a16="http://schemas.microsoft.com/office/drawing/2014/main" id="{7DA8890E-14C8-7146-B218-38D0104C8C2A}"/>
              </a:ext>
            </a:extLst>
          </p:cNvPr>
          <p:cNvSpPr>
            <a:spLocks noGrp="1"/>
          </p:cNvSpPr>
          <p:nvPr>
            <p:ph type="sldNum" sz="quarter" idx="12"/>
          </p:nvPr>
        </p:nvSpPr>
        <p:spPr/>
        <p:txBody>
          <a:bodyPr/>
          <a:lstStyle/>
          <a:p>
            <a:fld id="{1FEE309E-8C62-479A-98B6-55CB227F415C}" type="slidenum">
              <a:rPr lang="en-US" smtClean="0"/>
              <a:t>32</a:t>
            </a:fld>
            <a:endParaRPr lang="en-US"/>
          </a:p>
        </p:txBody>
      </p:sp>
    </p:spTree>
    <p:extLst>
      <p:ext uri="{BB962C8B-B14F-4D97-AF65-F5344CB8AC3E}">
        <p14:creationId xmlns:p14="http://schemas.microsoft.com/office/powerpoint/2010/main" val="2456105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1280890"/>
          </a:xfrm>
        </p:spPr>
        <p:txBody>
          <a:bodyPr>
            <a:normAutofit/>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4. </a:t>
            </a:r>
            <a:r>
              <a:rPr kumimoji="0" lang="en-US" sz="3600" kern="1200" cap="all" baseline="0" dirty="0">
                <a:solidFill>
                  <a:schemeClr val="tx2"/>
                </a:solidFill>
                <a:effectLst/>
                <a:latin typeface="+mj-lt"/>
                <a:ea typeface="+mj-ea"/>
                <a:cs typeface="+mj-cs"/>
              </a:rPr>
              <a:t>Enforcing the court’s order</a:t>
            </a:r>
            <a:endParaRPr lang="en-US" dirty="0"/>
          </a:p>
        </p:txBody>
      </p:sp>
      <p:sp>
        <p:nvSpPr>
          <p:cNvPr id="3" name="Content Placeholder 2"/>
          <p:cNvSpPr>
            <a:spLocks noGrp="1"/>
          </p:cNvSpPr>
          <p:nvPr>
            <p:ph idx="1"/>
          </p:nvPr>
        </p:nvSpPr>
        <p:spPr>
          <a:xfrm>
            <a:off x="1447800" y="2057400"/>
            <a:ext cx="7543800" cy="4022725"/>
          </a:xfrm>
        </p:spPr>
        <p:txBody>
          <a:bodyPr/>
          <a:lstStyle/>
          <a:p>
            <a:pPr marL="0" indent="0">
              <a:spcAft>
                <a:spcPts val="1200"/>
              </a:spcAft>
              <a:buNone/>
            </a:pPr>
            <a:r>
              <a:rPr lang="en-US" dirty="0"/>
              <a:t>When filing a Verified Motion for Contempt Citation, the school district must:</a:t>
            </a:r>
          </a:p>
          <a:p>
            <a:pPr>
              <a:spcAft>
                <a:spcPts val="1200"/>
              </a:spcAft>
              <a:buFont typeface="Arial" charset="0"/>
              <a:buChar char="•"/>
            </a:pPr>
            <a:r>
              <a:rPr lang="en-US" dirty="0"/>
              <a:t>Provide the correct title of the court order;</a:t>
            </a:r>
          </a:p>
          <a:p>
            <a:pPr>
              <a:spcAft>
                <a:spcPts val="1200"/>
              </a:spcAft>
              <a:buFont typeface="Arial" charset="0"/>
              <a:buChar char="•"/>
            </a:pPr>
            <a:r>
              <a:rPr lang="en-US" dirty="0"/>
              <a:t>Provide the date of the court order;</a:t>
            </a:r>
            <a:br>
              <a:rPr lang="en-US" dirty="0"/>
            </a:br>
            <a:r>
              <a:rPr lang="en-US" dirty="0"/>
              <a:t>and</a:t>
            </a:r>
          </a:p>
          <a:p>
            <a:pPr>
              <a:buFont typeface="Arial" charset="0"/>
              <a:buChar char="•"/>
            </a:pPr>
            <a:r>
              <a:rPr lang="en-US" dirty="0"/>
              <a:t>Specify how the student or the parents or both violated the court order.</a:t>
            </a:r>
          </a:p>
        </p:txBody>
      </p:sp>
      <p:sp>
        <p:nvSpPr>
          <p:cNvPr id="4" name="Slide Number Placeholder 3">
            <a:extLst>
              <a:ext uri="{FF2B5EF4-FFF2-40B4-BE49-F238E27FC236}">
                <a16:creationId xmlns:a16="http://schemas.microsoft.com/office/drawing/2014/main" id="{12DC7224-8435-4581-AA72-BB5FB61E735E}"/>
              </a:ext>
            </a:extLst>
          </p:cNvPr>
          <p:cNvSpPr>
            <a:spLocks noGrp="1"/>
          </p:cNvSpPr>
          <p:nvPr>
            <p:ph type="sldNum" sz="quarter" idx="12"/>
          </p:nvPr>
        </p:nvSpPr>
        <p:spPr/>
        <p:txBody>
          <a:bodyPr/>
          <a:lstStyle/>
          <a:p>
            <a:fld id="{1FEE309E-8C62-479A-98B6-55CB227F415C}" type="slidenum">
              <a:rPr lang="en-US" smtClean="0"/>
              <a:t>33</a:t>
            </a:fld>
            <a:endParaRPr lang="en-US"/>
          </a:p>
        </p:txBody>
      </p:sp>
    </p:spTree>
    <p:extLst>
      <p:ext uri="{BB962C8B-B14F-4D97-AF65-F5344CB8AC3E}">
        <p14:creationId xmlns:p14="http://schemas.microsoft.com/office/powerpoint/2010/main" val="2816185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4. </a:t>
            </a:r>
            <a:r>
              <a:rPr kumimoji="0" lang="en-US" sz="3600" kern="1200" cap="all" baseline="0" dirty="0">
                <a:solidFill>
                  <a:schemeClr val="tx2"/>
                </a:solidFill>
                <a:effectLst/>
                <a:latin typeface="+mj-lt"/>
                <a:ea typeface="+mj-ea"/>
                <a:cs typeface="+mj-cs"/>
              </a:rPr>
              <a:t>Enforcing the court’s order</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If the court grants the school district’s motion and issues the contempt citation, a hearing will be set on the contempt citation.</a:t>
            </a:r>
          </a:p>
        </p:txBody>
      </p:sp>
      <p:sp>
        <p:nvSpPr>
          <p:cNvPr id="4" name="Slide Number Placeholder 3">
            <a:extLst>
              <a:ext uri="{FF2B5EF4-FFF2-40B4-BE49-F238E27FC236}">
                <a16:creationId xmlns:a16="http://schemas.microsoft.com/office/drawing/2014/main" id="{6E4E5A16-63F1-E9ED-647B-7F6E4726C80E}"/>
              </a:ext>
            </a:extLst>
          </p:cNvPr>
          <p:cNvSpPr>
            <a:spLocks noGrp="1"/>
          </p:cNvSpPr>
          <p:nvPr>
            <p:ph type="sldNum" sz="quarter" idx="12"/>
          </p:nvPr>
        </p:nvSpPr>
        <p:spPr/>
        <p:txBody>
          <a:bodyPr/>
          <a:lstStyle/>
          <a:p>
            <a:fld id="{1FEE309E-8C62-479A-98B6-55CB227F415C}" type="slidenum">
              <a:rPr lang="en-US" smtClean="0"/>
              <a:t>34</a:t>
            </a:fld>
            <a:endParaRPr lang="en-US"/>
          </a:p>
        </p:txBody>
      </p:sp>
      <p:pic>
        <p:nvPicPr>
          <p:cNvPr id="2050" name="Picture 2" descr="What Does a Lawyer Do at a Preliminary Hearing? | INDIANAPOLIS CRIMINAL  DEFENSE LAWYER">
            <a:extLst>
              <a:ext uri="{FF2B5EF4-FFF2-40B4-BE49-F238E27FC236}">
                <a16:creationId xmlns:a16="http://schemas.microsoft.com/office/drawing/2014/main" id="{AB075F35-AD25-C39C-C2DB-3F2219DF3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3276600" cy="254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85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normAutofit/>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4. </a:t>
            </a:r>
            <a:r>
              <a:rPr kumimoji="0" lang="en-US" sz="3600" kern="1200" cap="all" baseline="0" dirty="0">
                <a:solidFill>
                  <a:schemeClr val="tx2"/>
                </a:solidFill>
                <a:effectLst/>
                <a:latin typeface="+mj-lt"/>
                <a:ea typeface="+mj-ea"/>
                <a:cs typeface="+mj-cs"/>
              </a:rPr>
              <a:t>Enforcing the court’s order</a:t>
            </a:r>
            <a:endParaRPr lang="en-US" dirty="0"/>
          </a:p>
        </p:txBody>
      </p:sp>
      <p:sp>
        <p:nvSpPr>
          <p:cNvPr id="3" name="Content Placeholder 2"/>
          <p:cNvSpPr>
            <a:spLocks noGrp="1"/>
          </p:cNvSpPr>
          <p:nvPr>
            <p:ph idx="1"/>
          </p:nvPr>
        </p:nvSpPr>
        <p:spPr>
          <a:xfrm>
            <a:off x="1371600" y="2133600"/>
            <a:ext cx="7620000" cy="4419599"/>
          </a:xfrm>
        </p:spPr>
        <p:txBody>
          <a:bodyPr/>
          <a:lstStyle/>
          <a:p>
            <a:pPr marL="0" indent="0">
              <a:spcAft>
                <a:spcPts val="1200"/>
              </a:spcAft>
              <a:buNone/>
            </a:pPr>
            <a:r>
              <a:rPr lang="en-US" dirty="0"/>
              <a:t>Before the hearing, the school district must determine whether it is seeking detention or some other consequence for violating the court order and bring the appropriate proposed order:</a:t>
            </a:r>
          </a:p>
          <a:p>
            <a:pPr>
              <a:spcAft>
                <a:spcPts val="1200"/>
              </a:spcAft>
              <a:buFont typeface="Arial" charset="0"/>
              <a:buChar char="•"/>
            </a:pPr>
            <a:r>
              <a:rPr lang="en-US" dirty="0"/>
              <a:t>If the school district is seeking detention, it must prepare a proposed order imposing it (Attachment 13).</a:t>
            </a:r>
          </a:p>
          <a:p>
            <a:pPr>
              <a:buFont typeface="Arial" charset="0"/>
              <a:buChar char="•"/>
            </a:pPr>
            <a:r>
              <a:rPr lang="en-US" dirty="0"/>
              <a:t>Otherwise, the school district must prepare proposed order imposing other sanctions (Attachment 12).</a:t>
            </a:r>
          </a:p>
        </p:txBody>
      </p:sp>
      <p:sp>
        <p:nvSpPr>
          <p:cNvPr id="4" name="Slide Number Placeholder 3">
            <a:extLst>
              <a:ext uri="{FF2B5EF4-FFF2-40B4-BE49-F238E27FC236}">
                <a16:creationId xmlns:a16="http://schemas.microsoft.com/office/drawing/2014/main" id="{95AF6EF8-26DA-0D3B-2421-F9B142BBF6BE}"/>
              </a:ext>
            </a:extLst>
          </p:cNvPr>
          <p:cNvSpPr>
            <a:spLocks noGrp="1"/>
          </p:cNvSpPr>
          <p:nvPr>
            <p:ph type="sldNum" sz="quarter" idx="12"/>
          </p:nvPr>
        </p:nvSpPr>
        <p:spPr/>
        <p:txBody>
          <a:bodyPr/>
          <a:lstStyle/>
          <a:p>
            <a:fld id="{1FEE309E-8C62-479A-98B6-55CB227F415C}" type="slidenum">
              <a:rPr lang="en-US" smtClean="0"/>
              <a:t>35</a:t>
            </a:fld>
            <a:endParaRPr lang="en-US"/>
          </a:p>
        </p:txBody>
      </p:sp>
    </p:spTree>
    <p:extLst>
      <p:ext uri="{BB962C8B-B14F-4D97-AF65-F5344CB8AC3E}">
        <p14:creationId xmlns:p14="http://schemas.microsoft.com/office/powerpoint/2010/main" val="2816185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4. </a:t>
            </a:r>
            <a:r>
              <a:rPr kumimoji="0" lang="en-US" sz="3600" kern="1200" cap="all" baseline="0" dirty="0">
                <a:solidFill>
                  <a:schemeClr val="tx2"/>
                </a:solidFill>
                <a:effectLst/>
                <a:latin typeface="+mj-lt"/>
                <a:ea typeface="+mj-ea"/>
                <a:cs typeface="+mj-cs"/>
              </a:rPr>
              <a:t>Enforcing the court’s order</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If, after a contempt hearing is scheduled, the school district decides it is inappropriate or unnecessary to go through with the hearing, the district must file the following:</a:t>
            </a:r>
          </a:p>
          <a:p>
            <a:pPr>
              <a:spcAft>
                <a:spcPts val="1200"/>
              </a:spcAft>
              <a:buFont typeface="Arial" charset="0"/>
              <a:buChar char="•"/>
            </a:pPr>
            <a:r>
              <a:rPr lang="en-US" dirty="0"/>
              <a:t>A </a:t>
            </a:r>
            <a:r>
              <a:rPr lang="en-US" u="sng" dirty="0"/>
              <a:t>Motion to Dismiss</a:t>
            </a:r>
            <a:r>
              <a:rPr lang="en-US" dirty="0"/>
              <a:t> (Attachment 15),</a:t>
            </a:r>
            <a:br>
              <a:rPr lang="en-US" dirty="0"/>
            </a:br>
            <a:r>
              <a:rPr lang="en-US" dirty="0"/>
              <a:t>and</a:t>
            </a:r>
          </a:p>
          <a:p>
            <a:pPr>
              <a:buFont typeface="Arial" charset="0"/>
              <a:buChar char="•"/>
            </a:pPr>
            <a:r>
              <a:rPr lang="en-US" dirty="0"/>
              <a:t>The corresponding proposed order granting dismissal (Attachment 16).</a:t>
            </a:r>
          </a:p>
        </p:txBody>
      </p:sp>
      <p:sp>
        <p:nvSpPr>
          <p:cNvPr id="4" name="Slide Number Placeholder 3">
            <a:extLst>
              <a:ext uri="{FF2B5EF4-FFF2-40B4-BE49-F238E27FC236}">
                <a16:creationId xmlns:a16="http://schemas.microsoft.com/office/drawing/2014/main" id="{CDD8ED4F-BEFB-27E3-A1FB-9B95DE16F780}"/>
              </a:ext>
            </a:extLst>
          </p:cNvPr>
          <p:cNvSpPr>
            <a:spLocks noGrp="1"/>
          </p:cNvSpPr>
          <p:nvPr>
            <p:ph type="sldNum" sz="quarter" idx="12"/>
          </p:nvPr>
        </p:nvSpPr>
        <p:spPr/>
        <p:txBody>
          <a:bodyPr/>
          <a:lstStyle/>
          <a:p>
            <a:fld id="{1FEE309E-8C62-479A-98B6-55CB227F415C}" type="slidenum">
              <a:rPr lang="en-US" smtClean="0"/>
              <a:t>36</a:t>
            </a:fld>
            <a:endParaRPr lang="en-US"/>
          </a:p>
        </p:txBody>
      </p:sp>
    </p:spTree>
    <p:extLst>
      <p:ext uri="{BB962C8B-B14F-4D97-AF65-F5344CB8AC3E}">
        <p14:creationId xmlns:p14="http://schemas.microsoft.com/office/powerpoint/2010/main" val="419816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3600" kern="1200" cap="all" baseline="0" dirty="0">
                <a:solidFill>
                  <a:schemeClr val="tx2"/>
                </a:solidFill>
                <a:effectLst>
                  <a:reflection blurRad="12700" stA="48000" endA="300" endPos="55000" dir="5400000" sy="-90000" algn="bl"/>
                </a:effectLst>
                <a:latin typeface="+mj-lt"/>
                <a:ea typeface="+mj-ea"/>
                <a:cs typeface="+mj-cs"/>
              </a:rPr>
              <a:t>phase 4. </a:t>
            </a:r>
            <a:r>
              <a:rPr kumimoji="0" lang="en-US" sz="3600" kern="1200" cap="all" baseline="0" dirty="0">
                <a:solidFill>
                  <a:schemeClr val="tx2"/>
                </a:solidFill>
                <a:effectLst/>
                <a:latin typeface="+mj-lt"/>
                <a:ea typeface="+mj-ea"/>
                <a:cs typeface="+mj-cs"/>
              </a:rPr>
              <a:t>Enforcing the court’s order</a:t>
            </a:r>
            <a:endParaRPr lang="en-US" dirty="0"/>
          </a:p>
        </p:txBody>
      </p:sp>
      <p:sp>
        <p:nvSpPr>
          <p:cNvPr id="3" name="Content Placeholder 2"/>
          <p:cNvSpPr>
            <a:spLocks noGrp="1"/>
          </p:cNvSpPr>
          <p:nvPr>
            <p:ph idx="1"/>
          </p:nvPr>
        </p:nvSpPr>
        <p:spPr>
          <a:xfrm>
            <a:off x="1942415" y="2133600"/>
            <a:ext cx="6591985" cy="3733800"/>
          </a:xfrm>
        </p:spPr>
        <p:txBody>
          <a:bodyPr>
            <a:normAutofit/>
          </a:bodyPr>
          <a:lstStyle/>
          <a:p>
            <a:pPr marL="0" indent="0">
              <a:spcAft>
                <a:spcPts val="1200"/>
              </a:spcAft>
              <a:buNone/>
            </a:pPr>
            <a:r>
              <a:rPr lang="en-US" dirty="0"/>
              <a:t>If the school district goes forward with the hearing, the district will have to consider how to present its case.</a:t>
            </a:r>
          </a:p>
          <a:p>
            <a:pPr marL="0" indent="0">
              <a:spcAft>
                <a:spcPts val="1200"/>
              </a:spcAft>
              <a:buNone/>
            </a:pPr>
            <a:r>
              <a:rPr lang="en-US" dirty="0"/>
              <a:t>If the court finds that the respondents failed to comply with the order compelling attendance, the court will impose a sentence. The school district and respondents will have an opportunity to recommend an appropriate sentence. </a:t>
            </a:r>
          </a:p>
          <a:p>
            <a:pPr marL="0" indent="0">
              <a:buNone/>
            </a:pPr>
            <a:r>
              <a:rPr lang="en-US" dirty="0"/>
              <a:t>As discussed in the truancy protocol and 12JD CJAO 16-04, it is the policy of the 12JD that alternatives to detention be used as sanctions whenever possible. </a:t>
            </a:r>
          </a:p>
        </p:txBody>
      </p:sp>
      <p:sp>
        <p:nvSpPr>
          <p:cNvPr id="4" name="Slide Number Placeholder 3">
            <a:extLst>
              <a:ext uri="{FF2B5EF4-FFF2-40B4-BE49-F238E27FC236}">
                <a16:creationId xmlns:a16="http://schemas.microsoft.com/office/drawing/2014/main" id="{00C41721-9447-743D-8E59-2F6416A64A3F}"/>
              </a:ext>
            </a:extLst>
          </p:cNvPr>
          <p:cNvSpPr>
            <a:spLocks noGrp="1"/>
          </p:cNvSpPr>
          <p:nvPr>
            <p:ph type="sldNum" sz="quarter" idx="12"/>
          </p:nvPr>
        </p:nvSpPr>
        <p:spPr/>
        <p:txBody>
          <a:bodyPr/>
          <a:lstStyle/>
          <a:p>
            <a:fld id="{1FEE309E-8C62-479A-98B6-55CB227F415C}" type="slidenum">
              <a:rPr lang="en-US" smtClean="0"/>
              <a:t>37</a:t>
            </a:fld>
            <a:endParaRPr lang="en-US"/>
          </a:p>
        </p:txBody>
      </p:sp>
    </p:spTree>
    <p:extLst>
      <p:ext uri="{BB962C8B-B14F-4D97-AF65-F5344CB8AC3E}">
        <p14:creationId xmlns:p14="http://schemas.microsoft.com/office/powerpoint/2010/main" val="339833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802A-F94C-F40A-9D13-319D2C1FE8A7}"/>
              </a:ext>
            </a:extLst>
          </p:cNvPr>
          <p:cNvSpPr>
            <a:spLocks noGrp="1"/>
          </p:cNvSpPr>
          <p:nvPr>
            <p:ph type="title"/>
          </p:nvPr>
        </p:nvSpPr>
        <p:spPr>
          <a:xfrm>
            <a:off x="1945201" y="624110"/>
            <a:ext cx="6589199" cy="1052290"/>
          </a:xfrm>
        </p:spPr>
        <p:txBody>
          <a:bodyPr/>
          <a:lstStyle/>
          <a:p>
            <a:pPr algn="ctr"/>
            <a:r>
              <a:rPr lang="en-US" b="1" dirty="0"/>
              <a:t>THANKS FOR ATTENDING</a:t>
            </a:r>
          </a:p>
        </p:txBody>
      </p:sp>
      <p:sp>
        <p:nvSpPr>
          <p:cNvPr id="3" name="Content Placeholder 2">
            <a:extLst>
              <a:ext uri="{FF2B5EF4-FFF2-40B4-BE49-F238E27FC236}">
                <a16:creationId xmlns:a16="http://schemas.microsoft.com/office/drawing/2014/main" id="{D76BA5B1-547E-76A4-CFC0-72F9A220E837}"/>
              </a:ext>
            </a:extLst>
          </p:cNvPr>
          <p:cNvSpPr>
            <a:spLocks noGrp="1"/>
          </p:cNvSpPr>
          <p:nvPr>
            <p:ph idx="1"/>
          </p:nvPr>
        </p:nvSpPr>
        <p:spPr>
          <a:xfrm>
            <a:off x="1942415" y="1752600"/>
            <a:ext cx="6591985" cy="4158622"/>
          </a:xfrm>
        </p:spPr>
        <p:txBody>
          <a:bodyPr/>
          <a:lstStyle/>
          <a:p>
            <a:pPr>
              <a:spcAft>
                <a:spcPts val="600"/>
              </a:spcAft>
            </a:pPr>
            <a:r>
              <a:rPr lang="en-US" dirty="0"/>
              <a:t>To download the Protocol, Checklist, Attachments, and this Powerpoint, visit the 12JD Court Business Resources Website:</a:t>
            </a:r>
          </a:p>
          <a:p>
            <a:pPr marL="457200" indent="0">
              <a:buNone/>
            </a:pPr>
            <a:r>
              <a:rPr lang="en-US" dirty="0"/>
              <a:t>https://www.coloradojudicial.gov/courts/trial-courts/alamosa-county/court-business-resources?topic=10&amp;wrapped=true</a:t>
            </a:r>
          </a:p>
        </p:txBody>
      </p:sp>
      <p:sp>
        <p:nvSpPr>
          <p:cNvPr id="4" name="Slide Number Placeholder 3">
            <a:extLst>
              <a:ext uri="{FF2B5EF4-FFF2-40B4-BE49-F238E27FC236}">
                <a16:creationId xmlns:a16="http://schemas.microsoft.com/office/drawing/2014/main" id="{F17094CB-1190-4520-5289-73367CF498A1}"/>
              </a:ext>
            </a:extLst>
          </p:cNvPr>
          <p:cNvSpPr>
            <a:spLocks noGrp="1"/>
          </p:cNvSpPr>
          <p:nvPr>
            <p:ph type="sldNum" sz="quarter" idx="12"/>
          </p:nvPr>
        </p:nvSpPr>
        <p:spPr/>
        <p:txBody>
          <a:bodyPr/>
          <a:lstStyle/>
          <a:p>
            <a:fld id="{1FEE309E-8C62-479A-98B6-55CB227F415C}" type="slidenum">
              <a:rPr lang="en-US" smtClean="0"/>
              <a:t>38</a:t>
            </a:fld>
            <a:endParaRPr lang="en-US"/>
          </a:p>
        </p:txBody>
      </p:sp>
      <p:pic>
        <p:nvPicPr>
          <p:cNvPr id="3074" name="Picture 2" descr="Which Is Better: Starting School Before or After Labor Day? | Mom.com">
            <a:extLst>
              <a:ext uri="{FF2B5EF4-FFF2-40B4-BE49-F238E27FC236}">
                <a16:creationId xmlns:a16="http://schemas.microsoft.com/office/drawing/2014/main" id="{96B0AB59-BBFE-239F-ADDF-6BF7AB1BA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635" y="3831910"/>
            <a:ext cx="3719245" cy="287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1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624110"/>
            <a:ext cx="6858000" cy="1280890"/>
          </a:xfrm>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600" kern="1200" cap="all" baseline="0" dirty="0">
                <a:solidFill>
                  <a:schemeClr val="tx2"/>
                </a:solidFill>
                <a:effectLst/>
                <a:latin typeface="+mj-lt"/>
                <a:ea typeface="+mj-ea"/>
                <a:cs typeface="+mj-cs"/>
              </a:rPr>
              <a:t>Phase 1. Before filing with the court</a:t>
            </a:r>
            <a:endParaRPr lang="en-US" sz="3600" dirty="0">
              <a:effectLst/>
            </a:endParaRPr>
          </a:p>
        </p:txBody>
      </p:sp>
      <p:sp>
        <p:nvSpPr>
          <p:cNvPr id="3" name="Content Placeholder 2"/>
          <p:cNvSpPr>
            <a:spLocks noGrp="1"/>
          </p:cNvSpPr>
          <p:nvPr>
            <p:ph idx="1"/>
          </p:nvPr>
        </p:nvSpPr>
        <p:spPr>
          <a:xfrm>
            <a:off x="1676401" y="2133600"/>
            <a:ext cx="6857999" cy="3777622"/>
          </a:xfrm>
        </p:spPr>
        <p:txBody>
          <a:bodyPr/>
          <a:lstStyle/>
          <a:p>
            <a:pPr marL="0" indent="0">
              <a:buNone/>
            </a:pPr>
            <a:r>
              <a:rPr lang="en-US" dirty="0"/>
              <a:t>Phase 1 is important because a school district will not be able to successfully file a petition with the court unless the statutory prerequisites are satisfied.</a:t>
            </a:r>
          </a:p>
          <a:p>
            <a:pPr marL="0" indent="0">
              <a:buNone/>
            </a:pPr>
            <a:endParaRPr lang="en-US" dirty="0"/>
          </a:p>
          <a:p>
            <a:pPr marL="0" indent="0">
              <a:buNone/>
            </a:pPr>
            <a:r>
              <a:rPr lang="en-US" dirty="0"/>
              <a:t>The statutory prerequisites are outlined in C.R.S. § 22-33-101 </a:t>
            </a:r>
            <a:r>
              <a:rPr lang="en-US" i="1" dirty="0"/>
              <a:t>et seq. — </a:t>
            </a:r>
            <a:r>
              <a:rPr lang="en-US" dirty="0"/>
              <a:t>i.e., the School Attendance Law of 1963 (aka the “School Attendance Law”).</a:t>
            </a:r>
          </a:p>
        </p:txBody>
      </p:sp>
      <p:sp>
        <p:nvSpPr>
          <p:cNvPr id="4" name="Slide Number Placeholder 3">
            <a:extLst>
              <a:ext uri="{FF2B5EF4-FFF2-40B4-BE49-F238E27FC236}">
                <a16:creationId xmlns:a16="http://schemas.microsoft.com/office/drawing/2014/main" id="{9EBE3B7B-63B3-06D5-09EF-E609DB13A22E}"/>
              </a:ext>
            </a:extLst>
          </p:cNvPr>
          <p:cNvSpPr>
            <a:spLocks noGrp="1"/>
          </p:cNvSpPr>
          <p:nvPr>
            <p:ph type="sldNum" sz="quarter" idx="12"/>
          </p:nvPr>
        </p:nvSpPr>
        <p:spPr/>
        <p:txBody>
          <a:bodyPr/>
          <a:lstStyle/>
          <a:p>
            <a:fld id="{1FEE309E-8C62-479A-98B6-55CB227F415C}" type="slidenum">
              <a:rPr lang="en-US" smtClean="0"/>
              <a:t>4</a:t>
            </a:fld>
            <a:endParaRPr lang="en-US"/>
          </a:p>
        </p:txBody>
      </p:sp>
    </p:spTree>
    <p:extLst>
      <p:ext uri="{BB962C8B-B14F-4D97-AF65-F5344CB8AC3E}">
        <p14:creationId xmlns:p14="http://schemas.microsoft.com/office/powerpoint/2010/main" val="364546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1204690"/>
          </a:xfrm>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600" kern="1200" cap="all" baseline="0" dirty="0">
                <a:solidFill>
                  <a:schemeClr val="tx2"/>
                </a:solidFill>
                <a:effectLst/>
                <a:latin typeface="+mj-lt"/>
                <a:ea typeface="+mj-ea"/>
                <a:cs typeface="+mj-cs"/>
              </a:rPr>
              <a:t>Phase 1. Before filing with the court</a:t>
            </a:r>
            <a:endParaRPr lang="en-US" sz="3600" dirty="0">
              <a:effectLst/>
            </a:endParaRPr>
          </a:p>
        </p:txBody>
      </p:sp>
      <p:sp>
        <p:nvSpPr>
          <p:cNvPr id="3" name="Content Placeholder 2"/>
          <p:cNvSpPr>
            <a:spLocks noGrp="1"/>
          </p:cNvSpPr>
          <p:nvPr>
            <p:ph idx="1"/>
          </p:nvPr>
        </p:nvSpPr>
        <p:spPr>
          <a:xfrm>
            <a:off x="1295401" y="1905000"/>
            <a:ext cx="7391400" cy="4572000"/>
          </a:xfrm>
        </p:spPr>
        <p:txBody>
          <a:bodyPr>
            <a:normAutofit fontScale="85000" lnSpcReduction="10000"/>
          </a:bodyPr>
          <a:lstStyle/>
          <a:p>
            <a:pPr>
              <a:spcAft>
                <a:spcPts val="400"/>
              </a:spcAft>
              <a:buFont typeface="Arial" panose="020B0604020202020204" pitchFamily="34" charset="0"/>
              <a:buChar char="•"/>
            </a:pPr>
            <a:r>
              <a:rPr lang="en-US" dirty="0"/>
              <a:t>Each school district shall designate one or more employees to act as attendance officer(s).</a:t>
            </a:r>
          </a:p>
          <a:p>
            <a:pPr lvl="1">
              <a:spcAft>
                <a:spcPts val="1200"/>
              </a:spcAft>
              <a:buFont typeface="Arial" panose="020B0604020202020204" pitchFamily="34" charset="0"/>
              <a:buChar char="•"/>
            </a:pPr>
            <a:r>
              <a:rPr lang="en-US" dirty="0"/>
              <a:t>“It is the attendance officer’s duty in appropriate cases to counsel with students and parents and investigate the causes of nonattendance and report to the local board of education so as to enforce the provisions [of the School attendance Law].” C.R.S. § 22-33-107(1).</a:t>
            </a:r>
          </a:p>
          <a:p>
            <a:pPr>
              <a:spcAft>
                <a:spcPts val="1200"/>
              </a:spcAft>
              <a:buFont typeface="Arial" panose="020B0604020202020204" pitchFamily="34" charset="0"/>
              <a:buChar char="•"/>
            </a:pPr>
            <a:r>
              <a:rPr lang="en-US" dirty="0"/>
              <a:t>Judicial proceedings can be initiated by the school district’s attorney, the local board of education, or the school district’s attendance officer.</a:t>
            </a:r>
          </a:p>
          <a:p>
            <a:pPr>
              <a:spcAft>
                <a:spcPts val="1200"/>
              </a:spcAft>
              <a:buFont typeface="Arial" panose="020B0604020202020204" pitchFamily="34" charset="0"/>
              <a:buChar char="•"/>
            </a:pPr>
            <a:r>
              <a:rPr lang="en-US" dirty="0"/>
              <a:t>The school district must determine that the student is a “</a:t>
            </a:r>
            <a:r>
              <a:rPr lang="en-US" b="1" dirty="0"/>
              <a:t>habitual truant</a:t>
            </a:r>
            <a:r>
              <a:rPr lang="en-US" dirty="0"/>
              <a:t>” according to its policies and Colorado’s School Attendance Law.</a:t>
            </a:r>
          </a:p>
          <a:p>
            <a:pPr>
              <a:spcAft>
                <a:spcPts val="1200"/>
              </a:spcAft>
              <a:buFont typeface="Arial" panose="020B0604020202020204" pitchFamily="34" charset="0"/>
              <a:buChar char="•"/>
            </a:pPr>
            <a:r>
              <a:rPr lang="en-US" dirty="0"/>
              <a:t>The school district must develop a </a:t>
            </a:r>
            <a:r>
              <a:rPr lang="en-US" b="1" dirty="0"/>
              <a:t>treatment or intervention plan</a:t>
            </a:r>
            <a:r>
              <a:rPr lang="en-US" dirty="0"/>
              <a:t> to assist the student to remain in school.</a:t>
            </a:r>
          </a:p>
          <a:p>
            <a:pPr>
              <a:buFont typeface="Arial" panose="020B0604020202020204" pitchFamily="34" charset="0"/>
              <a:buChar char="•"/>
            </a:pPr>
            <a:r>
              <a:rPr lang="en-US" dirty="0"/>
              <a:t>Despite the treatment plan, the student must continue to be a habitual truant.</a:t>
            </a:r>
          </a:p>
        </p:txBody>
      </p:sp>
      <p:sp>
        <p:nvSpPr>
          <p:cNvPr id="4" name="Slide Number Placeholder 3">
            <a:extLst>
              <a:ext uri="{FF2B5EF4-FFF2-40B4-BE49-F238E27FC236}">
                <a16:creationId xmlns:a16="http://schemas.microsoft.com/office/drawing/2014/main" id="{B32D636B-0EB8-391A-C598-B125C9270D44}"/>
              </a:ext>
            </a:extLst>
          </p:cNvPr>
          <p:cNvSpPr>
            <a:spLocks noGrp="1"/>
          </p:cNvSpPr>
          <p:nvPr>
            <p:ph type="sldNum" sz="quarter" idx="12"/>
          </p:nvPr>
        </p:nvSpPr>
        <p:spPr/>
        <p:txBody>
          <a:bodyPr/>
          <a:lstStyle/>
          <a:p>
            <a:fld id="{1FEE309E-8C62-479A-98B6-55CB227F415C}" type="slidenum">
              <a:rPr lang="en-US" smtClean="0"/>
              <a:t>5</a:t>
            </a:fld>
            <a:endParaRPr lang="en-US"/>
          </a:p>
        </p:txBody>
      </p:sp>
    </p:spTree>
    <p:extLst>
      <p:ext uri="{BB962C8B-B14F-4D97-AF65-F5344CB8AC3E}">
        <p14:creationId xmlns:p14="http://schemas.microsoft.com/office/powerpoint/2010/main" val="424962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600" kern="1200" cap="all" baseline="0" dirty="0">
                <a:solidFill>
                  <a:schemeClr val="tx2"/>
                </a:solidFill>
                <a:effectLst/>
                <a:latin typeface="+mj-lt"/>
                <a:ea typeface="+mj-ea"/>
                <a:cs typeface="+mj-cs"/>
              </a:rPr>
              <a:t>Phase 1. Before filing with the court</a:t>
            </a:r>
            <a:endParaRPr lang="en-US" sz="3600" dirty="0">
              <a:effectLst/>
            </a:endParaRPr>
          </a:p>
        </p:txBody>
      </p:sp>
      <p:sp>
        <p:nvSpPr>
          <p:cNvPr id="3" name="Content Placeholder 2"/>
          <p:cNvSpPr>
            <a:spLocks noGrp="1"/>
          </p:cNvSpPr>
          <p:nvPr>
            <p:ph idx="1"/>
          </p:nvPr>
        </p:nvSpPr>
        <p:spPr>
          <a:xfrm>
            <a:off x="1447800" y="1905000"/>
            <a:ext cx="6934199" cy="4082422"/>
          </a:xfrm>
        </p:spPr>
        <p:txBody>
          <a:bodyPr>
            <a:normAutofit fontScale="92500" lnSpcReduction="20000"/>
          </a:bodyPr>
          <a:lstStyle/>
          <a:p>
            <a:pPr marL="0" indent="0">
              <a:spcAft>
                <a:spcPts val="1200"/>
              </a:spcAft>
              <a:buNone/>
            </a:pPr>
            <a:r>
              <a:rPr lang="en-US" dirty="0"/>
              <a:t>“</a:t>
            </a:r>
            <a:r>
              <a:rPr lang="en-US" b="1" dirty="0"/>
              <a:t>Child who is habitually truant</a:t>
            </a:r>
            <a:r>
              <a:rPr lang="en-US" dirty="0"/>
              <a:t>” means a child:</a:t>
            </a:r>
          </a:p>
          <a:p>
            <a:pPr>
              <a:spcAft>
                <a:spcPts val="1200"/>
              </a:spcAft>
              <a:buFont typeface="Arial" panose="020B0604020202020204" pitchFamily="34" charset="0"/>
              <a:buChar char="•"/>
            </a:pPr>
            <a:r>
              <a:rPr lang="en-US" dirty="0"/>
              <a:t>between the ages of 6 and 17,</a:t>
            </a:r>
          </a:p>
          <a:p>
            <a:pPr>
              <a:spcAft>
                <a:spcPts val="1200"/>
              </a:spcAft>
              <a:buFont typeface="Arial" panose="020B0604020202020204" pitchFamily="34" charset="0"/>
              <a:buChar char="•"/>
            </a:pPr>
            <a:r>
              <a:rPr lang="en-US" dirty="0"/>
              <a:t>who has 4 unexcused absences in any one month or 10 unexcused absences during any school year. </a:t>
            </a:r>
          </a:p>
          <a:p>
            <a:pPr marL="0" indent="0">
              <a:spcAft>
                <a:spcPts val="1200"/>
              </a:spcAft>
              <a:buNone/>
            </a:pPr>
            <a:r>
              <a:rPr lang="en-US" dirty="0"/>
              <a:t>C.R.S. § 22-33-102(3.5).</a:t>
            </a:r>
          </a:p>
          <a:p>
            <a:pPr marL="0" indent="0">
              <a:buNone/>
            </a:pPr>
            <a:r>
              <a:rPr lang="en-US" dirty="0"/>
              <a:t>Regarding </a:t>
            </a:r>
            <a:r>
              <a:rPr lang="en-US" b="1" u="sng" dirty="0"/>
              <a:t>excused absences</a:t>
            </a:r>
            <a:r>
              <a:rPr lang="en-US" dirty="0"/>
              <a:t>:</a:t>
            </a:r>
          </a:p>
          <a:p>
            <a:pPr marL="457200" indent="0">
              <a:buNone/>
            </a:pPr>
            <a:r>
              <a:rPr lang="en-US" dirty="0"/>
              <a:t>Each school district “is encouraged to establish attendance procedures for identifying students who are chronically absent and to implement best practices and research-based strategies to improve the attendance of students who are chronically absent.”</a:t>
            </a:r>
          </a:p>
          <a:p>
            <a:pPr marL="0" indent="0">
              <a:buNone/>
            </a:pPr>
            <a:r>
              <a:rPr lang="en-US" dirty="0"/>
              <a:t>C.R.S. § 22-33-104(4)(</a:t>
            </a:r>
            <a:r>
              <a:rPr lang="en-US" dirty="0" err="1"/>
              <a:t>b.5</a:t>
            </a:r>
            <a:r>
              <a:rPr lang="en-US" dirty="0"/>
              <a:t>). </a:t>
            </a:r>
          </a:p>
        </p:txBody>
      </p:sp>
      <p:sp>
        <p:nvSpPr>
          <p:cNvPr id="4" name="Slide Number Placeholder 3">
            <a:extLst>
              <a:ext uri="{FF2B5EF4-FFF2-40B4-BE49-F238E27FC236}">
                <a16:creationId xmlns:a16="http://schemas.microsoft.com/office/drawing/2014/main" id="{A955C22B-2F85-D980-8ECE-2050D92F4BE5}"/>
              </a:ext>
            </a:extLst>
          </p:cNvPr>
          <p:cNvSpPr>
            <a:spLocks noGrp="1"/>
          </p:cNvSpPr>
          <p:nvPr>
            <p:ph type="sldNum" sz="quarter" idx="12"/>
          </p:nvPr>
        </p:nvSpPr>
        <p:spPr/>
        <p:txBody>
          <a:bodyPr/>
          <a:lstStyle/>
          <a:p>
            <a:fld id="{1FEE309E-8C62-479A-98B6-55CB227F415C}" type="slidenum">
              <a:rPr lang="en-US" smtClean="0"/>
              <a:t>6</a:t>
            </a:fld>
            <a:endParaRPr lang="en-US"/>
          </a:p>
        </p:txBody>
      </p:sp>
    </p:spTree>
    <p:extLst>
      <p:ext uri="{BB962C8B-B14F-4D97-AF65-F5344CB8AC3E}">
        <p14:creationId xmlns:p14="http://schemas.microsoft.com/office/powerpoint/2010/main" val="202924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7A37-5960-C7C0-BBB3-008B84BBB054}"/>
              </a:ext>
            </a:extLst>
          </p:cNvPr>
          <p:cNvSpPr>
            <a:spLocks noGrp="1"/>
          </p:cNvSpPr>
          <p:nvPr>
            <p:ph type="title"/>
          </p:nvPr>
        </p:nvSpPr>
        <p:spPr>
          <a:xfrm>
            <a:off x="1600201" y="624110"/>
            <a:ext cx="6934200" cy="1509490"/>
          </a:xfrm>
        </p:spPr>
        <p:txBody>
          <a:bodyPr>
            <a:normAutofit/>
          </a:bodyPr>
          <a:lstStyle/>
          <a:p>
            <a:r>
              <a:rPr kumimoji="0" lang="en-US" sz="3600" kern="1200" cap="all" baseline="0" dirty="0">
                <a:solidFill>
                  <a:schemeClr val="tx2"/>
                </a:solidFill>
                <a:effectLst/>
                <a:latin typeface="+mj-lt"/>
                <a:ea typeface="+mj-ea"/>
                <a:cs typeface="+mj-cs"/>
              </a:rPr>
              <a:t>Phase 1. Before filing with the court</a:t>
            </a:r>
            <a:endParaRPr lang="en-US" dirty="0"/>
          </a:p>
        </p:txBody>
      </p:sp>
      <p:sp>
        <p:nvSpPr>
          <p:cNvPr id="3" name="Content Placeholder 2">
            <a:extLst>
              <a:ext uri="{FF2B5EF4-FFF2-40B4-BE49-F238E27FC236}">
                <a16:creationId xmlns:a16="http://schemas.microsoft.com/office/drawing/2014/main" id="{BABF0466-D43D-1EC0-F093-2EEC64CC7F20}"/>
              </a:ext>
            </a:extLst>
          </p:cNvPr>
          <p:cNvSpPr>
            <a:spLocks noGrp="1"/>
          </p:cNvSpPr>
          <p:nvPr>
            <p:ph idx="1"/>
          </p:nvPr>
        </p:nvSpPr>
        <p:spPr>
          <a:xfrm>
            <a:off x="1600201" y="1981200"/>
            <a:ext cx="6934199" cy="3930022"/>
          </a:xfrm>
        </p:spPr>
        <p:txBody>
          <a:bodyPr>
            <a:normAutofit lnSpcReduction="10000"/>
          </a:bodyPr>
          <a:lstStyle/>
          <a:p>
            <a:pPr marL="0" indent="0">
              <a:buNone/>
            </a:pPr>
            <a:r>
              <a:rPr lang="en-US" b="1" dirty="0"/>
              <a:t>Written Attendance Policy</a:t>
            </a:r>
          </a:p>
          <a:p>
            <a:r>
              <a:rPr lang="en-US" dirty="0"/>
              <a:t>Each board of education must adopt a written attendance policy setting forth the school district’s attendance requirements, and this attendance policy must explain what the school district classifies as an excused absence. </a:t>
            </a:r>
          </a:p>
          <a:p>
            <a:r>
              <a:rPr lang="en-US" u="sng" dirty="0"/>
              <a:t>Statutory provision</a:t>
            </a:r>
            <a:r>
              <a:rPr lang="en-US" dirty="0"/>
              <a:t>:</a:t>
            </a:r>
          </a:p>
          <a:p>
            <a:pPr marL="857250" lvl="2" indent="0">
              <a:buNone/>
            </a:pPr>
            <a:r>
              <a:rPr lang="en-US" sz="1600" dirty="0"/>
              <a:t>“The board of education shall adopt a written policy setting forth the district’s attendance requirements. The policy must provide for excused absences, including those listed as exclusions from compulsory school attendance . . . as well as temporary absences due to behavioral health concerns.”</a:t>
            </a:r>
          </a:p>
          <a:p>
            <a:pPr marL="457200" lvl="1" indent="0">
              <a:buNone/>
            </a:pPr>
            <a:r>
              <a:rPr lang="en-US" dirty="0"/>
              <a:t>C.R.S. § 22-33-104(4)(a).</a:t>
            </a:r>
          </a:p>
        </p:txBody>
      </p:sp>
      <p:sp>
        <p:nvSpPr>
          <p:cNvPr id="4" name="Slide Number Placeholder 3">
            <a:extLst>
              <a:ext uri="{FF2B5EF4-FFF2-40B4-BE49-F238E27FC236}">
                <a16:creationId xmlns:a16="http://schemas.microsoft.com/office/drawing/2014/main" id="{69C67AE6-A770-76E5-100F-53B3CC9E2FD9}"/>
              </a:ext>
            </a:extLst>
          </p:cNvPr>
          <p:cNvSpPr>
            <a:spLocks noGrp="1"/>
          </p:cNvSpPr>
          <p:nvPr>
            <p:ph type="sldNum" sz="quarter" idx="12"/>
          </p:nvPr>
        </p:nvSpPr>
        <p:spPr/>
        <p:txBody>
          <a:bodyPr/>
          <a:lstStyle/>
          <a:p>
            <a:fld id="{1FEE309E-8C62-479A-98B6-55CB227F415C}" type="slidenum">
              <a:rPr lang="en-US" smtClean="0"/>
              <a:t>7</a:t>
            </a:fld>
            <a:endParaRPr lang="en-US"/>
          </a:p>
        </p:txBody>
      </p:sp>
    </p:spTree>
    <p:extLst>
      <p:ext uri="{BB962C8B-B14F-4D97-AF65-F5344CB8AC3E}">
        <p14:creationId xmlns:p14="http://schemas.microsoft.com/office/powerpoint/2010/main" val="383660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6CF3-FD18-8A8D-754A-F0A339A70543}"/>
              </a:ext>
            </a:extLst>
          </p:cNvPr>
          <p:cNvSpPr>
            <a:spLocks noGrp="1"/>
          </p:cNvSpPr>
          <p:nvPr>
            <p:ph type="title"/>
          </p:nvPr>
        </p:nvSpPr>
        <p:spPr>
          <a:xfrm>
            <a:off x="1524001" y="624110"/>
            <a:ext cx="7010400" cy="1585690"/>
          </a:xfrm>
        </p:spPr>
        <p:txBody>
          <a:bodyPr>
            <a:normAutofit/>
          </a:bodyPr>
          <a:lstStyle/>
          <a:p>
            <a:r>
              <a:rPr kumimoji="0" lang="en-US" sz="3600" kern="1200" cap="all" baseline="0" dirty="0">
                <a:solidFill>
                  <a:schemeClr val="tx2"/>
                </a:solidFill>
                <a:effectLst/>
                <a:latin typeface="+mj-lt"/>
                <a:ea typeface="+mj-ea"/>
                <a:cs typeface="+mj-cs"/>
              </a:rPr>
              <a:t>Phase 1. Before filing with the court</a:t>
            </a:r>
            <a:endParaRPr lang="en-US" dirty="0"/>
          </a:p>
        </p:txBody>
      </p:sp>
      <p:sp>
        <p:nvSpPr>
          <p:cNvPr id="3" name="Content Placeholder 2">
            <a:extLst>
              <a:ext uri="{FF2B5EF4-FFF2-40B4-BE49-F238E27FC236}">
                <a16:creationId xmlns:a16="http://schemas.microsoft.com/office/drawing/2014/main" id="{6050E62D-19F3-C3DF-FA39-3E56DF0A991A}"/>
              </a:ext>
            </a:extLst>
          </p:cNvPr>
          <p:cNvSpPr>
            <a:spLocks noGrp="1"/>
          </p:cNvSpPr>
          <p:nvPr>
            <p:ph idx="1"/>
          </p:nvPr>
        </p:nvSpPr>
        <p:spPr>
          <a:xfrm>
            <a:off x="1524001" y="1828800"/>
            <a:ext cx="7010400" cy="4082422"/>
          </a:xfrm>
        </p:spPr>
        <p:txBody>
          <a:bodyPr>
            <a:normAutofit/>
          </a:bodyPr>
          <a:lstStyle/>
          <a:p>
            <a:pPr marL="0" indent="0">
              <a:buNone/>
            </a:pPr>
            <a:r>
              <a:rPr lang="en-US" b="1" dirty="0"/>
              <a:t>Written Attendance Policy</a:t>
            </a:r>
          </a:p>
          <a:p>
            <a:r>
              <a:rPr lang="en-US" dirty="0"/>
              <a:t>The attendance policy must determine the maximum number of unexcused absences a student may incur before the attorney for the school district, the attendance officer, or the local board of education may initiate judicial proceedings. </a:t>
            </a:r>
          </a:p>
          <a:p>
            <a:r>
              <a:rPr lang="en-US" u="sng" dirty="0"/>
              <a:t>Statutory provision</a:t>
            </a:r>
            <a:r>
              <a:rPr lang="en-US" dirty="0"/>
              <a:t>: </a:t>
            </a:r>
          </a:p>
          <a:p>
            <a:pPr marL="800100" lvl="2" indent="0">
              <a:buNone/>
            </a:pPr>
            <a:r>
              <a:rPr lang="en-US" sz="1600" dirty="0"/>
              <a:t>“The attendance policy . . . shall specify the maximum number of unexcused absences a child may incur before the attorney for the school district, the attendance officer, or the local board of education may initiate judicial proceedings . . .”</a:t>
            </a:r>
          </a:p>
          <a:p>
            <a:pPr marL="0" indent="0">
              <a:buNone/>
            </a:pPr>
            <a:r>
              <a:rPr lang="en-US" dirty="0"/>
              <a:t>	</a:t>
            </a:r>
            <a:r>
              <a:rPr lang="en-US" sz="1600" dirty="0"/>
              <a:t>C.R.S. </a:t>
            </a:r>
            <a:r>
              <a:rPr lang="en-US" sz="1600" dirty="0">
                <a:effectLst/>
                <a:ea typeface="Times New Roman" panose="02020603050405020304" pitchFamily="18" charset="0"/>
              </a:rPr>
              <a:t>§ 22-33-104(</a:t>
            </a:r>
            <a:r>
              <a:rPr lang="en-US" sz="1600" dirty="0">
                <a:ea typeface="Times New Roman" panose="02020603050405020304" pitchFamily="18" charset="0"/>
              </a:rPr>
              <a:t>4)(b).</a:t>
            </a:r>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42131BBB-8B85-75F5-0526-FEF4986FA940}"/>
              </a:ext>
            </a:extLst>
          </p:cNvPr>
          <p:cNvSpPr>
            <a:spLocks noGrp="1"/>
          </p:cNvSpPr>
          <p:nvPr>
            <p:ph type="sldNum" sz="quarter" idx="12"/>
          </p:nvPr>
        </p:nvSpPr>
        <p:spPr/>
        <p:txBody>
          <a:bodyPr/>
          <a:lstStyle/>
          <a:p>
            <a:fld id="{1FEE309E-8C62-479A-98B6-55CB227F415C}" type="slidenum">
              <a:rPr lang="en-US" smtClean="0"/>
              <a:t>8</a:t>
            </a:fld>
            <a:endParaRPr lang="en-US"/>
          </a:p>
        </p:txBody>
      </p:sp>
    </p:spTree>
    <p:extLst>
      <p:ext uri="{BB962C8B-B14F-4D97-AF65-F5344CB8AC3E}">
        <p14:creationId xmlns:p14="http://schemas.microsoft.com/office/powerpoint/2010/main" val="317187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EFF6-D73B-88CC-4C6C-0FCDEDB1536F}"/>
              </a:ext>
            </a:extLst>
          </p:cNvPr>
          <p:cNvSpPr>
            <a:spLocks noGrp="1"/>
          </p:cNvSpPr>
          <p:nvPr>
            <p:ph type="title"/>
          </p:nvPr>
        </p:nvSpPr>
        <p:spPr>
          <a:xfrm>
            <a:off x="1447801" y="624110"/>
            <a:ext cx="7086600" cy="976090"/>
          </a:xfrm>
        </p:spPr>
        <p:txBody>
          <a:bodyPr>
            <a:normAutofit fontScale="90000"/>
          </a:bodyPr>
          <a:lstStyle/>
          <a:p>
            <a:r>
              <a:rPr kumimoji="0" lang="en-US" sz="3600" kern="1200" cap="all" baseline="0" dirty="0">
                <a:solidFill>
                  <a:schemeClr val="tx2"/>
                </a:solidFill>
                <a:effectLst/>
                <a:latin typeface="+mj-lt"/>
                <a:ea typeface="+mj-ea"/>
                <a:cs typeface="+mj-cs"/>
              </a:rPr>
              <a:t>Phase 1. Before filing with the court</a:t>
            </a:r>
            <a:endParaRPr lang="en-US" dirty="0"/>
          </a:p>
        </p:txBody>
      </p:sp>
      <p:sp>
        <p:nvSpPr>
          <p:cNvPr id="3" name="Content Placeholder 2">
            <a:extLst>
              <a:ext uri="{FF2B5EF4-FFF2-40B4-BE49-F238E27FC236}">
                <a16:creationId xmlns:a16="http://schemas.microsoft.com/office/drawing/2014/main" id="{CFDAC947-EC98-4E4E-AE52-E3DDEFC254D8}"/>
              </a:ext>
            </a:extLst>
          </p:cNvPr>
          <p:cNvSpPr>
            <a:spLocks noGrp="1"/>
          </p:cNvSpPr>
          <p:nvPr>
            <p:ph idx="1"/>
          </p:nvPr>
        </p:nvSpPr>
        <p:spPr>
          <a:xfrm>
            <a:off x="1447801" y="1752600"/>
            <a:ext cx="7315200" cy="4953000"/>
          </a:xfrm>
        </p:spPr>
        <p:txBody>
          <a:bodyPr>
            <a:normAutofit fontScale="92500" lnSpcReduction="20000"/>
          </a:bodyPr>
          <a:lstStyle/>
          <a:p>
            <a:pPr marL="0" indent="0">
              <a:buNone/>
            </a:pPr>
            <a:r>
              <a:rPr lang="en-US" b="1" dirty="0"/>
              <a:t>Develop a Plan to Assist the Student to Remain in School</a:t>
            </a:r>
          </a:p>
          <a:p>
            <a:pPr marL="0" indent="0">
              <a:spcAft>
                <a:spcPts val="1200"/>
              </a:spcAft>
              <a:buNone/>
            </a:pPr>
            <a:r>
              <a:rPr lang="en-US" sz="1800" dirty="0"/>
              <a:t>Once a school district identifies the child as “habitually truant,” it is required to develop a treatment or intervention plan. </a:t>
            </a:r>
          </a:p>
          <a:p>
            <a:pPr>
              <a:spcAft>
                <a:spcPts val="1200"/>
              </a:spcAft>
              <a:buFont typeface="Wingdings" panose="05000000000000000000" pitchFamily="2" charset="2"/>
              <a:buChar char="§"/>
            </a:pPr>
            <a:r>
              <a:rPr lang="en-US" dirty="0"/>
              <a:t>The plan will help the child to remain in school, with the full participation of the child's parent, guardian, or legal custodian when practicable.</a:t>
            </a:r>
          </a:p>
          <a:p>
            <a:pPr>
              <a:spcAft>
                <a:spcPts val="1200"/>
              </a:spcAft>
              <a:buFont typeface="Wingdings" panose="05000000000000000000" pitchFamily="2" charset="2"/>
              <a:buChar char="§"/>
            </a:pPr>
            <a:r>
              <a:rPr lang="en-US" dirty="0"/>
              <a:t>School personnel must make all reasonable efforts to meet with the parent, guardian, or legal custodian of the child to review and evaluate the reasons for the child’s truancy. </a:t>
            </a:r>
          </a:p>
          <a:p>
            <a:pPr>
              <a:buFont typeface="Wingdings" panose="05000000000000000000" pitchFamily="2" charset="2"/>
              <a:buChar char="§"/>
            </a:pPr>
            <a:r>
              <a:rPr lang="en-US" dirty="0"/>
              <a:t>School personnel are encouraged to work with </a:t>
            </a:r>
            <a:r>
              <a:rPr lang="en-US" u="sng" dirty="0"/>
              <a:t>local community services</a:t>
            </a:r>
            <a:r>
              <a:rPr lang="en-US" dirty="0"/>
              <a:t> to develop the plan and the plan must include appropriate sanctions other than placement in a juvenile detention facility for a child who is habitually truant and who has refused to comply with the plan.</a:t>
            </a:r>
          </a:p>
          <a:p>
            <a:pPr marL="457200" lvl="1" indent="0">
              <a:buNone/>
            </a:pPr>
            <a:r>
              <a:rPr lang="en-US" dirty="0"/>
              <a:t>The “</a:t>
            </a:r>
            <a:r>
              <a:rPr lang="en-US" u="sng" dirty="0"/>
              <a:t>local community services group</a:t>
            </a:r>
            <a:r>
              <a:rPr lang="en-US" dirty="0"/>
              <a:t>” = </a:t>
            </a:r>
            <a:r>
              <a:rPr lang="en-US" u="sng" dirty="0"/>
              <a:t>Center for Restorative Programs</a:t>
            </a:r>
          </a:p>
          <a:p>
            <a:pPr marL="457200" lvl="1" indent="0" algn="ctr">
              <a:buNone/>
            </a:pPr>
            <a:r>
              <a:rPr lang="en-US" sz="1600" dirty="0"/>
              <a:t>CRP Info — (719) 589-5255 </a:t>
            </a:r>
            <a:r>
              <a:rPr lang="en-US" sz="1700" b="1" dirty="0"/>
              <a:t>|</a:t>
            </a:r>
            <a:r>
              <a:rPr lang="en-US" sz="1600" dirty="0"/>
              <a:t> https://restorativeprograms.org</a:t>
            </a:r>
            <a:br>
              <a:rPr lang="en-US" dirty="0"/>
            </a:br>
            <a:endParaRPr lang="en-US" dirty="0"/>
          </a:p>
        </p:txBody>
      </p:sp>
      <p:sp>
        <p:nvSpPr>
          <p:cNvPr id="4" name="Slide Number Placeholder 3">
            <a:extLst>
              <a:ext uri="{FF2B5EF4-FFF2-40B4-BE49-F238E27FC236}">
                <a16:creationId xmlns:a16="http://schemas.microsoft.com/office/drawing/2014/main" id="{A490A25A-8B2D-CADD-9E75-C55F93F1C6A9}"/>
              </a:ext>
            </a:extLst>
          </p:cNvPr>
          <p:cNvSpPr>
            <a:spLocks noGrp="1"/>
          </p:cNvSpPr>
          <p:nvPr>
            <p:ph type="sldNum" sz="quarter" idx="12"/>
          </p:nvPr>
        </p:nvSpPr>
        <p:spPr/>
        <p:txBody>
          <a:bodyPr/>
          <a:lstStyle/>
          <a:p>
            <a:fld id="{1FEE309E-8C62-479A-98B6-55CB227F415C}" type="slidenum">
              <a:rPr lang="en-US" smtClean="0"/>
              <a:t>9</a:t>
            </a:fld>
            <a:endParaRPr lang="en-US"/>
          </a:p>
        </p:txBody>
      </p:sp>
    </p:spTree>
    <p:extLst>
      <p:ext uri="{BB962C8B-B14F-4D97-AF65-F5344CB8AC3E}">
        <p14:creationId xmlns:p14="http://schemas.microsoft.com/office/powerpoint/2010/main" val="34924756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ADF6B12411C345A84674C85F963EE5" ma:contentTypeVersion="12" ma:contentTypeDescription="Create a new document." ma:contentTypeScope="" ma:versionID="75b87901454480dc4717a0028a07975c">
  <xsd:schema xmlns:xsd="http://www.w3.org/2001/XMLSchema" xmlns:xs="http://www.w3.org/2001/XMLSchema" xmlns:p="http://schemas.microsoft.com/office/2006/metadata/properties" xmlns:ns3="099dd1d6-c3b6-42e6-bb93-9cbd6c2b0c60" xmlns:ns4="3aeaedec-3062-4460-a14c-b18d1dabf2a6" targetNamespace="http://schemas.microsoft.com/office/2006/metadata/properties" ma:root="true" ma:fieldsID="7c0d580ce920cffd99a4f9642e327604" ns3:_="" ns4:_="">
    <xsd:import namespace="099dd1d6-c3b6-42e6-bb93-9cbd6c2b0c60"/>
    <xsd:import namespace="3aeaedec-3062-4460-a14c-b18d1dabf2a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dd1d6-c3b6-42e6-bb93-9cbd6c2b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eaedec-3062-4460-a14c-b18d1dabf2a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81888-3514-4E6C-B0C1-327BD3003016}">
  <ds:schemaRefs>
    <ds:schemaRef ds:uri="http://schemas.microsoft.com/sharepoint/v3/contenttype/forms"/>
  </ds:schemaRefs>
</ds:datastoreItem>
</file>

<file path=customXml/itemProps2.xml><?xml version="1.0" encoding="utf-8"?>
<ds:datastoreItem xmlns:ds="http://schemas.openxmlformats.org/officeDocument/2006/customXml" ds:itemID="{157AC778-595F-4D5F-AA4B-0DE06575D709}">
  <ds:schemaRefs>
    <ds:schemaRef ds:uri="099dd1d6-c3b6-42e6-bb93-9cbd6c2b0c60"/>
    <ds:schemaRef ds:uri="http://purl.org/dc/dcmitype/"/>
    <ds:schemaRef ds:uri="http://schemas.microsoft.com/office/2006/documentManagement/types"/>
    <ds:schemaRef ds:uri="3aeaedec-3062-4460-a14c-b18d1dabf2a6"/>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975601-8CD9-4EF6-B752-5C0C2E663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dd1d6-c3b6-42e6-bb93-9cbd6c2b0c60"/>
    <ds:schemaRef ds:uri="3aeaedec-3062-4460-a14c-b18d1dabf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2057</TotalTime>
  <Words>2785</Words>
  <Application>Microsoft Office PowerPoint</Application>
  <PresentationFormat>On-screen Show (4:3)</PresentationFormat>
  <Paragraphs>231</Paragraphs>
  <Slides>38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Century Gothic</vt:lpstr>
      <vt:lpstr>Times New Roman</vt:lpstr>
      <vt:lpstr>Wingdings</vt:lpstr>
      <vt:lpstr>Wingdings 2</vt:lpstr>
      <vt:lpstr>Wingdings 3</vt:lpstr>
      <vt:lpstr>Wisp</vt:lpstr>
      <vt:lpstr>12th Judicial District Truancy Protocol</vt:lpstr>
      <vt:lpstr>Resources (all available on court’s website – URL on last slide)</vt:lpstr>
      <vt:lpstr>The Steps of a truancy case</vt:lpstr>
      <vt:lpstr>Phase 1. Before filing with the court</vt:lpstr>
      <vt:lpstr>Phase 1. Before filing with the court</vt:lpstr>
      <vt:lpstr>Phase 1. Before filing with the court</vt:lpstr>
      <vt:lpstr>Phase 1. Before filing with the court</vt:lpstr>
      <vt:lpstr>Phase 1. Before filing with the court</vt:lpstr>
      <vt:lpstr>Phase 1. Before filing with the court</vt:lpstr>
      <vt:lpstr>Phase 1. Before filing with the court</vt:lpstr>
      <vt:lpstr>Phase 1. Before filing with the court</vt:lpstr>
      <vt:lpstr>Phase 1. Before filing with the court</vt:lpstr>
      <vt:lpstr>Phase 1. Before filing with the court</vt:lpstr>
      <vt:lpstr>Phase 1. Before filing with the court</vt:lpstr>
      <vt:lpstr>The Phases of a truancy case</vt:lpstr>
      <vt:lpstr>Phase 2. Filing with the court</vt:lpstr>
      <vt:lpstr>phase 2. Filing with the Court</vt:lpstr>
      <vt:lpstr>phase 2. Filing with the court</vt:lpstr>
      <vt:lpstr>The phases of a truancy case</vt:lpstr>
      <vt:lpstr>phase 3. The truancy hearing</vt:lpstr>
      <vt:lpstr>phase 3. The truancy hearing</vt:lpstr>
      <vt:lpstr>phase 3. The truancy hearing</vt:lpstr>
      <vt:lpstr>Phase 3. The truancy hearing</vt:lpstr>
      <vt:lpstr>phase 3. The truancy hearing</vt:lpstr>
      <vt:lpstr>phase 3. The truancy hearing</vt:lpstr>
      <vt:lpstr>phase 3. The truancy hearing</vt:lpstr>
      <vt:lpstr>phase 3. The truancy hearing</vt:lpstr>
      <vt:lpstr>phase 3. The truancy hearing</vt:lpstr>
      <vt:lpstr>phase 3. The truancy hearing</vt:lpstr>
      <vt:lpstr>phase 3. The truancy hearing</vt:lpstr>
      <vt:lpstr>The phases of a truancy case</vt:lpstr>
      <vt:lpstr>phase 4. Enforcing the court’s order</vt:lpstr>
      <vt:lpstr>phase 4. Enforcing the court’s order</vt:lpstr>
      <vt:lpstr>phase 4. Enforcing the court’s order</vt:lpstr>
      <vt:lpstr>phase 4. Enforcing the court’s order</vt:lpstr>
      <vt:lpstr>phase 4. Enforcing the court’s order</vt:lpstr>
      <vt:lpstr>phase 4. Enforcing the court’s order</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Truancy Forms</dc:title>
  <dc:creator>Judicial User</dc:creator>
  <cp:lastModifiedBy>mondragon, ronnie</cp:lastModifiedBy>
  <cp:revision>37</cp:revision>
  <dcterms:created xsi:type="dcterms:W3CDTF">2016-04-26T16:13:11Z</dcterms:created>
  <dcterms:modified xsi:type="dcterms:W3CDTF">2024-07-19T19:28:33Z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0x010100E4ADF6B12411C345A84674C85F963EE5</vt:lpwstr>
  </property>
</Properties>
</file>