
<file path=[Content_Types].xml><?xml version="1.0" encoding="utf-8"?>
<Types xmlns="http://schemas.openxmlformats.org/package/2006/content-types">
  <Default Extension="bmp" ContentType="image/bmp"/>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4"/>
  </p:sldMasterIdLst>
  <p:notesMasterIdLst>
    <p:notesMasterId r:id="rId31"/>
  </p:notesMasterIdLst>
  <p:handoutMasterIdLst>
    <p:handoutMasterId r:id="rId32"/>
  </p:handoutMasterIdLst>
  <p:sldIdLst>
    <p:sldId id="256" r:id="rId5"/>
    <p:sldId id="258" r:id="rId6"/>
    <p:sldId id="264" r:id="rId7"/>
    <p:sldId id="274" r:id="rId8"/>
    <p:sldId id="275" r:id="rId9"/>
    <p:sldId id="276" r:id="rId10"/>
    <p:sldId id="266" r:id="rId11"/>
    <p:sldId id="269" r:id="rId12"/>
    <p:sldId id="267" r:id="rId13"/>
    <p:sldId id="270" r:id="rId14"/>
    <p:sldId id="277" r:id="rId15"/>
    <p:sldId id="272" r:id="rId16"/>
    <p:sldId id="271" r:id="rId17"/>
    <p:sldId id="285" r:id="rId18"/>
    <p:sldId id="265" r:id="rId19"/>
    <p:sldId id="278" r:id="rId20"/>
    <p:sldId id="279" r:id="rId21"/>
    <p:sldId id="280" r:id="rId22"/>
    <p:sldId id="281" r:id="rId23"/>
    <p:sldId id="273" r:id="rId24"/>
    <p:sldId id="282" r:id="rId25"/>
    <p:sldId id="283" r:id="rId26"/>
    <p:sldId id="268" r:id="rId27"/>
    <p:sldId id="284" r:id="rId28"/>
    <p:sldId id="263" r:id="rId29"/>
    <p:sldId id="260" r:id="rId3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94E1F4-2297-BD28-3644-F914B5657F33}" v="65" dt="2024-12-12T16:52:41.028"/>
    <p1510:client id="{AC37D1EA-068F-4883-8C6B-E8749198DDD8}" v="104" dt="2024-12-13T00:25:01.1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05" autoAdjust="0"/>
  </p:normalViewPr>
  <p:slideViewPr>
    <p:cSldViewPr snapToGrid="0">
      <p:cViewPr varScale="1">
        <p:scale>
          <a:sx n="76" d="100"/>
          <a:sy n="76" d="100"/>
        </p:scale>
        <p:origin x="126" y="564"/>
      </p:cViewPr>
      <p:guideLst/>
    </p:cSldViewPr>
  </p:slideViewPr>
  <p:notesTextViewPr>
    <p:cViewPr>
      <p:scale>
        <a:sx n="1" d="1"/>
        <a:sy n="1" d="1"/>
      </p:scale>
      <p:origin x="0" y="0"/>
    </p:cViewPr>
  </p:notesTextViewPr>
  <p:notesViewPr>
    <p:cSldViewPr snapToGrid="0">
      <p:cViewPr varScale="1">
        <p:scale>
          <a:sx n="68" d="100"/>
          <a:sy n="68" d="100"/>
        </p:scale>
        <p:origin x="3288"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utherland, kelley" userId="2025bc12-b1bc-4521-b5b4-b4e414d8c316" providerId="ADAL" clId="{AC37D1EA-068F-4883-8C6B-E8749198DDD8}"/>
    <pc:docChg chg="undo custSel addSld delSld modSld sldOrd modNotesMaster modHandout">
      <pc:chgData name="southerland, kelley" userId="2025bc12-b1bc-4521-b5b4-b4e414d8c316" providerId="ADAL" clId="{AC37D1EA-068F-4883-8C6B-E8749198DDD8}" dt="2024-12-13T03:01:17.280" v="4862" actId="20577"/>
      <pc:docMkLst>
        <pc:docMk/>
      </pc:docMkLst>
      <pc:sldChg chg="modSp mod">
        <pc:chgData name="southerland, kelley" userId="2025bc12-b1bc-4521-b5b4-b4e414d8c316" providerId="ADAL" clId="{AC37D1EA-068F-4883-8C6B-E8749198DDD8}" dt="2024-12-13T01:19:03.996" v="3871" actId="6549"/>
        <pc:sldMkLst>
          <pc:docMk/>
          <pc:sldMk cId="755769779" sldId="256"/>
        </pc:sldMkLst>
        <pc:spChg chg="mod">
          <ac:chgData name="southerland, kelley" userId="2025bc12-b1bc-4521-b5b4-b4e414d8c316" providerId="ADAL" clId="{AC37D1EA-068F-4883-8C6B-E8749198DDD8}" dt="2024-12-13T01:19:03.996" v="3871" actId="6549"/>
          <ac:spMkLst>
            <pc:docMk/>
            <pc:sldMk cId="755769779" sldId="256"/>
            <ac:spMk id="7" creationId="{2048EE7C-B77F-4E59-88A7-DD66337BB69C}"/>
          </ac:spMkLst>
        </pc:spChg>
      </pc:sldChg>
      <pc:sldChg chg="modSp mod ord">
        <pc:chgData name="southerland, kelley" userId="2025bc12-b1bc-4521-b5b4-b4e414d8c316" providerId="ADAL" clId="{AC37D1EA-068F-4883-8C6B-E8749198DDD8}" dt="2024-12-11T20:11:54.009" v="416"/>
        <pc:sldMkLst>
          <pc:docMk/>
          <pc:sldMk cId="2276795429" sldId="258"/>
        </pc:sldMkLst>
        <pc:spChg chg="mod">
          <ac:chgData name="southerland, kelley" userId="2025bc12-b1bc-4521-b5b4-b4e414d8c316" providerId="ADAL" clId="{AC37D1EA-068F-4883-8C6B-E8749198DDD8}" dt="2024-12-11T20:03:23.453" v="9" actId="20577"/>
          <ac:spMkLst>
            <pc:docMk/>
            <pc:sldMk cId="2276795429" sldId="258"/>
            <ac:spMk id="2" creationId="{A850B972-0B7A-40CD-9E79-07E8A87AB03C}"/>
          </ac:spMkLst>
        </pc:spChg>
        <pc:graphicFrameChg chg="mod">
          <ac:chgData name="southerland, kelley" userId="2025bc12-b1bc-4521-b5b4-b4e414d8c316" providerId="ADAL" clId="{AC37D1EA-068F-4883-8C6B-E8749198DDD8}" dt="2024-12-11T20:04:04.007" v="104" actId="20577"/>
          <ac:graphicFrameMkLst>
            <pc:docMk/>
            <pc:sldMk cId="2276795429" sldId="258"/>
            <ac:graphicFrameMk id="9" creationId="{8FF6EDB8-0D3A-4193-BDFE-DD56CEA7DAB2}"/>
          </ac:graphicFrameMkLst>
        </pc:graphicFrameChg>
      </pc:sldChg>
      <pc:sldChg chg="modSp del mod">
        <pc:chgData name="southerland, kelley" userId="2025bc12-b1bc-4521-b5b4-b4e414d8c316" providerId="ADAL" clId="{AC37D1EA-068F-4883-8C6B-E8749198DDD8}" dt="2024-12-13T00:19:07.743" v="3638" actId="2696"/>
        <pc:sldMkLst>
          <pc:docMk/>
          <pc:sldMk cId="4112772953" sldId="259"/>
        </pc:sldMkLst>
      </pc:sldChg>
      <pc:sldChg chg="modSp mod">
        <pc:chgData name="southerland, kelley" userId="2025bc12-b1bc-4521-b5b4-b4e414d8c316" providerId="ADAL" clId="{AC37D1EA-068F-4883-8C6B-E8749198DDD8}" dt="2024-12-13T00:19:54.686" v="3794" actId="20577"/>
        <pc:sldMkLst>
          <pc:docMk/>
          <pc:sldMk cId="3782906153" sldId="260"/>
        </pc:sldMkLst>
        <pc:spChg chg="mod">
          <ac:chgData name="southerland, kelley" userId="2025bc12-b1bc-4521-b5b4-b4e414d8c316" providerId="ADAL" clId="{AC37D1EA-068F-4883-8C6B-E8749198DDD8}" dt="2024-12-13T00:19:54.686" v="3794" actId="20577"/>
          <ac:spMkLst>
            <pc:docMk/>
            <pc:sldMk cId="3782906153" sldId="260"/>
            <ac:spMk id="3" creationId="{459DEA66-4826-47AE-AD32-B06226F8ECC6}"/>
          </ac:spMkLst>
        </pc:spChg>
      </pc:sldChg>
      <pc:sldChg chg="del">
        <pc:chgData name="southerland, kelley" userId="2025bc12-b1bc-4521-b5b4-b4e414d8c316" providerId="ADAL" clId="{AC37D1EA-068F-4883-8C6B-E8749198DDD8}" dt="2024-12-13T00:19:10.562" v="3639" actId="2696"/>
        <pc:sldMkLst>
          <pc:docMk/>
          <pc:sldMk cId="491186029" sldId="262"/>
        </pc:sldMkLst>
      </pc:sldChg>
      <pc:sldChg chg="addSp delSp modSp new mod ord setBg">
        <pc:chgData name="southerland, kelley" userId="2025bc12-b1bc-4521-b5b4-b4e414d8c316" providerId="ADAL" clId="{AC37D1EA-068F-4883-8C6B-E8749198DDD8}" dt="2024-12-13T01:59:38.060" v="4410" actId="113"/>
        <pc:sldMkLst>
          <pc:docMk/>
          <pc:sldMk cId="2463595199" sldId="263"/>
        </pc:sldMkLst>
        <pc:spChg chg="mod">
          <ac:chgData name="southerland, kelley" userId="2025bc12-b1bc-4521-b5b4-b4e414d8c316" providerId="ADAL" clId="{AC37D1EA-068F-4883-8C6B-E8749198DDD8}" dt="2024-12-13T01:59:38.060" v="4410" actId="113"/>
          <ac:spMkLst>
            <pc:docMk/>
            <pc:sldMk cId="2463595199" sldId="263"/>
            <ac:spMk id="2" creationId="{93205895-4B47-6579-C4D7-FC2244D52059}"/>
          </ac:spMkLst>
        </pc:spChg>
        <pc:spChg chg="add mod">
          <ac:chgData name="southerland, kelley" userId="2025bc12-b1bc-4521-b5b4-b4e414d8c316" providerId="ADAL" clId="{AC37D1EA-068F-4883-8C6B-E8749198DDD8}" dt="2024-12-11T20:30:45.817" v="994" actId="20577"/>
          <ac:spMkLst>
            <pc:docMk/>
            <pc:sldMk cId="2463595199" sldId="263"/>
            <ac:spMk id="17" creationId="{B5FC75D6-D53D-4E1D-AB5F-BF5E38E408D8}"/>
          </ac:spMkLst>
        </pc:spChg>
        <pc:spChg chg="add">
          <ac:chgData name="southerland, kelley" userId="2025bc12-b1bc-4521-b5b4-b4e414d8c316" providerId="ADAL" clId="{AC37D1EA-068F-4883-8C6B-E8749198DDD8}" dt="2024-12-11T20:17:11.483" v="664" actId="26606"/>
          <ac:spMkLst>
            <pc:docMk/>
            <pc:sldMk cId="2463595199" sldId="263"/>
            <ac:spMk id="23" creationId="{565B2778-6678-45B6-9A79-C0910CFCA012}"/>
          </ac:spMkLst>
        </pc:spChg>
        <pc:spChg chg="add">
          <ac:chgData name="southerland, kelley" userId="2025bc12-b1bc-4521-b5b4-b4e414d8c316" providerId="ADAL" clId="{AC37D1EA-068F-4883-8C6B-E8749198DDD8}" dt="2024-12-11T20:17:11.483" v="664" actId="26606"/>
          <ac:spMkLst>
            <pc:docMk/>
            <pc:sldMk cId="2463595199" sldId="263"/>
            <ac:spMk id="25" creationId="{82C57F61-3F6E-4BE5-B964-003AA9B3550A}"/>
          </ac:spMkLst>
        </pc:spChg>
        <pc:picChg chg="add mod">
          <ac:chgData name="southerland, kelley" userId="2025bc12-b1bc-4521-b5b4-b4e414d8c316" providerId="ADAL" clId="{AC37D1EA-068F-4883-8C6B-E8749198DDD8}" dt="2024-12-11T20:17:11.483" v="664" actId="26606"/>
          <ac:picMkLst>
            <pc:docMk/>
            <pc:sldMk cId="2463595199" sldId="263"/>
            <ac:picMk id="18" creationId="{146B95CB-D57F-A593-198D-EEEBB65BD261}"/>
          </ac:picMkLst>
        </pc:picChg>
      </pc:sldChg>
      <pc:sldChg chg="modSp new mod ord">
        <pc:chgData name="southerland, kelley" userId="2025bc12-b1bc-4521-b5b4-b4e414d8c316" providerId="ADAL" clId="{AC37D1EA-068F-4883-8C6B-E8749198DDD8}" dt="2024-12-13T02:23:10.728" v="4424"/>
        <pc:sldMkLst>
          <pc:docMk/>
          <pc:sldMk cId="2932100374" sldId="264"/>
        </pc:sldMkLst>
        <pc:spChg chg="mod">
          <ac:chgData name="southerland, kelley" userId="2025bc12-b1bc-4521-b5b4-b4e414d8c316" providerId="ADAL" clId="{AC37D1EA-068F-4883-8C6B-E8749198DDD8}" dt="2024-12-13T02:01:09.869" v="4415" actId="113"/>
          <ac:spMkLst>
            <pc:docMk/>
            <pc:sldMk cId="2932100374" sldId="264"/>
            <ac:spMk id="2" creationId="{2FBF1C15-EBD0-64B5-9CB9-19AA6D62A699}"/>
          </ac:spMkLst>
        </pc:spChg>
        <pc:spChg chg="mod">
          <ac:chgData name="southerland, kelley" userId="2025bc12-b1bc-4521-b5b4-b4e414d8c316" providerId="ADAL" clId="{AC37D1EA-068F-4883-8C6B-E8749198DDD8}" dt="2024-12-12T17:32:31.886" v="3548" actId="6549"/>
          <ac:spMkLst>
            <pc:docMk/>
            <pc:sldMk cId="2932100374" sldId="264"/>
            <ac:spMk id="3" creationId="{A5FFBAB5-2691-EC3E-607A-84DEDCB5ACD3}"/>
          </ac:spMkLst>
        </pc:spChg>
      </pc:sldChg>
      <pc:sldChg chg="modSp new mod ord">
        <pc:chgData name="southerland, kelley" userId="2025bc12-b1bc-4521-b5b4-b4e414d8c316" providerId="ADAL" clId="{AC37D1EA-068F-4883-8C6B-E8749198DDD8}" dt="2024-12-13T02:01:56.129" v="4422" actId="113"/>
        <pc:sldMkLst>
          <pc:docMk/>
          <pc:sldMk cId="3123171507" sldId="265"/>
        </pc:sldMkLst>
        <pc:spChg chg="mod">
          <ac:chgData name="southerland, kelley" userId="2025bc12-b1bc-4521-b5b4-b4e414d8c316" providerId="ADAL" clId="{AC37D1EA-068F-4883-8C6B-E8749198DDD8}" dt="2024-12-13T02:01:56.129" v="4422" actId="113"/>
          <ac:spMkLst>
            <pc:docMk/>
            <pc:sldMk cId="3123171507" sldId="265"/>
            <ac:spMk id="2" creationId="{8015BE99-9AD5-0282-5D7F-187E74A4260E}"/>
          </ac:spMkLst>
        </pc:spChg>
        <pc:spChg chg="mod">
          <ac:chgData name="southerland, kelley" userId="2025bc12-b1bc-4521-b5b4-b4e414d8c316" providerId="ADAL" clId="{AC37D1EA-068F-4883-8C6B-E8749198DDD8}" dt="2024-12-13T01:20:51.145" v="3947" actId="5793"/>
          <ac:spMkLst>
            <pc:docMk/>
            <pc:sldMk cId="3123171507" sldId="265"/>
            <ac:spMk id="3" creationId="{B801551D-2D6E-53AD-97F9-18DB2247B980}"/>
          </ac:spMkLst>
        </pc:spChg>
      </pc:sldChg>
      <pc:sldChg chg="modSp new mod ord">
        <pc:chgData name="southerland, kelley" userId="2025bc12-b1bc-4521-b5b4-b4e414d8c316" providerId="ADAL" clId="{AC37D1EA-068F-4883-8C6B-E8749198DDD8}" dt="2024-12-13T02:24:50.092" v="4434"/>
        <pc:sldMkLst>
          <pc:docMk/>
          <pc:sldMk cId="3457831574" sldId="266"/>
        </pc:sldMkLst>
        <pc:spChg chg="mod">
          <ac:chgData name="southerland, kelley" userId="2025bc12-b1bc-4521-b5b4-b4e414d8c316" providerId="ADAL" clId="{AC37D1EA-068F-4883-8C6B-E8749198DDD8}" dt="2024-12-13T02:00:48.070" v="4412" actId="113"/>
          <ac:spMkLst>
            <pc:docMk/>
            <pc:sldMk cId="3457831574" sldId="266"/>
            <ac:spMk id="2" creationId="{15AC7810-41E1-191B-D598-1568487BC534}"/>
          </ac:spMkLst>
        </pc:spChg>
        <pc:spChg chg="mod">
          <ac:chgData name="southerland, kelley" userId="2025bc12-b1bc-4521-b5b4-b4e414d8c316" providerId="ADAL" clId="{AC37D1EA-068F-4883-8C6B-E8749198DDD8}" dt="2024-12-13T00:18:49.589" v="3637" actId="20577"/>
          <ac:spMkLst>
            <pc:docMk/>
            <pc:sldMk cId="3457831574" sldId="266"/>
            <ac:spMk id="3" creationId="{B4254F1D-2BFD-38DB-CCD7-8586DF28A649}"/>
          </ac:spMkLst>
        </pc:spChg>
      </pc:sldChg>
      <pc:sldChg chg="modSp new mod ord">
        <pc:chgData name="southerland, kelley" userId="2025bc12-b1bc-4521-b5b4-b4e414d8c316" providerId="ADAL" clId="{AC37D1EA-068F-4883-8C6B-E8749198DDD8}" dt="2024-12-13T02:25:11.316" v="4438"/>
        <pc:sldMkLst>
          <pc:docMk/>
          <pc:sldMk cId="3145448617" sldId="267"/>
        </pc:sldMkLst>
        <pc:spChg chg="mod">
          <ac:chgData name="southerland, kelley" userId="2025bc12-b1bc-4521-b5b4-b4e414d8c316" providerId="ADAL" clId="{AC37D1EA-068F-4883-8C6B-E8749198DDD8}" dt="2024-12-13T01:19:21.298" v="3872" actId="113"/>
          <ac:spMkLst>
            <pc:docMk/>
            <pc:sldMk cId="3145448617" sldId="267"/>
            <ac:spMk id="2" creationId="{D6D11481-F827-57B2-4C8F-2CA62828F061}"/>
          </ac:spMkLst>
        </pc:spChg>
        <pc:spChg chg="mod">
          <ac:chgData name="southerland, kelley" userId="2025bc12-b1bc-4521-b5b4-b4e414d8c316" providerId="ADAL" clId="{AC37D1EA-068F-4883-8C6B-E8749198DDD8}" dt="2024-12-12T17:20:54.595" v="3248" actId="20577"/>
          <ac:spMkLst>
            <pc:docMk/>
            <pc:sldMk cId="3145448617" sldId="267"/>
            <ac:spMk id="3" creationId="{61575372-498F-DEC4-CA9C-ACF49D9757D7}"/>
          </ac:spMkLst>
        </pc:spChg>
      </pc:sldChg>
      <pc:sldChg chg="modSp new mod ord">
        <pc:chgData name="southerland, kelley" userId="2025bc12-b1bc-4521-b5b4-b4e414d8c316" providerId="ADAL" clId="{AC37D1EA-068F-4883-8C6B-E8749198DDD8}" dt="2024-12-13T02:23:48.222" v="4428"/>
        <pc:sldMkLst>
          <pc:docMk/>
          <pc:sldMk cId="4162717206" sldId="268"/>
        </pc:sldMkLst>
        <pc:spChg chg="mod">
          <ac:chgData name="southerland, kelley" userId="2025bc12-b1bc-4521-b5b4-b4e414d8c316" providerId="ADAL" clId="{AC37D1EA-068F-4883-8C6B-E8749198DDD8}" dt="2024-12-13T02:01:22.885" v="4417" actId="113"/>
          <ac:spMkLst>
            <pc:docMk/>
            <pc:sldMk cId="4162717206" sldId="268"/>
            <ac:spMk id="2" creationId="{C8B43755-CDAF-2FE3-2C30-8C2551A87E0F}"/>
          </ac:spMkLst>
        </pc:spChg>
        <pc:spChg chg="mod">
          <ac:chgData name="southerland, kelley" userId="2025bc12-b1bc-4521-b5b4-b4e414d8c316" providerId="ADAL" clId="{AC37D1EA-068F-4883-8C6B-E8749198DDD8}" dt="2024-12-13T01:41:05.231" v="4268" actId="20577"/>
          <ac:spMkLst>
            <pc:docMk/>
            <pc:sldMk cId="4162717206" sldId="268"/>
            <ac:spMk id="3" creationId="{7B8B4DE3-E9D1-622F-8513-20D38E635E91}"/>
          </ac:spMkLst>
        </pc:spChg>
      </pc:sldChg>
      <pc:sldChg chg="modSp new mod ord">
        <pc:chgData name="southerland, kelley" userId="2025bc12-b1bc-4521-b5b4-b4e414d8c316" providerId="ADAL" clId="{AC37D1EA-068F-4883-8C6B-E8749198DDD8}" dt="2024-12-13T02:25:01.039" v="4436"/>
        <pc:sldMkLst>
          <pc:docMk/>
          <pc:sldMk cId="2389064441" sldId="269"/>
        </pc:sldMkLst>
        <pc:spChg chg="mod">
          <ac:chgData name="southerland, kelley" userId="2025bc12-b1bc-4521-b5b4-b4e414d8c316" providerId="ADAL" clId="{AC37D1EA-068F-4883-8C6B-E8749198DDD8}" dt="2024-12-13T01:59:19.881" v="4407" actId="113"/>
          <ac:spMkLst>
            <pc:docMk/>
            <pc:sldMk cId="2389064441" sldId="269"/>
            <ac:spMk id="2" creationId="{0FCF35A6-0F7E-80A3-3344-97EF3C591DED}"/>
          </ac:spMkLst>
        </pc:spChg>
        <pc:spChg chg="mod">
          <ac:chgData name="southerland, kelley" userId="2025bc12-b1bc-4521-b5b4-b4e414d8c316" providerId="ADAL" clId="{AC37D1EA-068F-4883-8C6B-E8749198DDD8}" dt="2024-12-11T21:05:57.034" v="2199" actId="20577"/>
          <ac:spMkLst>
            <pc:docMk/>
            <pc:sldMk cId="2389064441" sldId="269"/>
            <ac:spMk id="3" creationId="{F42C0177-DC1B-F148-2F8E-273BBA262FF6}"/>
          </ac:spMkLst>
        </pc:spChg>
      </pc:sldChg>
      <pc:sldChg chg="modSp new mod ord">
        <pc:chgData name="southerland, kelley" userId="2025bc12-b1bc-4521-b5b4-b4e414d8c316" providerId="ADAL" clId="{AC37D1EA-068F-4883-8C6B-E8749198DDD8}" dt="2024-12-13T02:25:21.745" v="4440"/>
        <pc:sldMkLst>
          <pc:docMk/>
          <pc:sldMk cId="1918652386" sldId="270"/>
        </pc:sldMkLst>
        <pc:spChg chg="mod">
          <ac:chgData name="southerland, kelley" userId="2025bc12-b1bc-4521-b5b4-b4e414d8c316" providerId="ADAL" clId="{AC37D1EA-068F-4883-8C6B-E8749198DDD8}" dt="2024-12-13T02:00:41.511" v="4411" actId="113"/>
          <ac:spMkLst>
            <pc:docMk/>
            <pc:sldMk cId="1918652386" sldId="270"/>
            <ac:spMk id="2" creationId="{721982D0-55FE-D37D-2FD5-87C0E08A596A}"/>
          </ac:spMkLst>
        </pc:spChg>
        <pc:spChg chg="mod">
          <ac:chgData name="southerland, kelley" userId="2025bc12-b1bc-4521-b5b4-b4e414d8c316" providerId="ADAL" clId="{AC37D1EA-068F-4883-8C6B-E8749198DDD8}" dt="2024-12-12T17:29:44.651" v="3513" actId="20577"/>
          <ac:spMkLst>
            <pc:docMk/>
            <pc:sldMk cId="1918652386" sldId="270"/>
            <ac:spMk id="3" creationId="{F04CB9A4-B870-D1AA-15F9-0E5181D17AD2}"/>
          </ac:spMkLst>
        </pc:spChg>
      </pc:sldChg>
      <pc:sldChg chg="modSp new mod ord">
        <pc:chgData name="southerland, kelley" userId="2025bc12-b1bc-4521-b5b4-b4e414d8c316" providerId="ADAL" clId="{AC37D1EA-068F-4883-8C6B-E8749198DDD8}" dt="2024-12-13T02:26:16.640" v="4446"/>
        <pc:sldMkLst>
          <pc:docMk/>
          <pc:sldMk cId="731998445" sldId="271"/>
        </pc:sldMkLst>
        <pc:spChg chg="mod">
          <ac:chgData name="southerland, kelley" userId="2025bc12-b1bc-4521-b5b4-b4e414d8c316" providerId="ADAL" clId="{AC37D1EA-068F-4883-8C6B-E8749198DDD8}" dt="2024-12-13T01:59:26.308" v="4408" actId="113"/>
          <ac:spMkLst>
            <pc:docMk/>
            <pc:sldMk cId="731998445" sldId="271"/>
            <ac:spMk id="2" creationId="{2C68C476-79EB-4B06-490D-860D593C7D2E}"/>
          </ac:spMkLst>
        </pc:spChg>
        <pc:spChg chg="mod">
          <ac:chgData name="southerland, kelley" userId="2025bc12-b1bc-4521-b5b4-b4e414d8c316" providerId="ADAL" clId="{AC37D1EA-068F-4883-8C6B-E8749198DDD8}" dt="2024-12-11T21:32:12.697" v="2457" actId="255"/>
          <ac:spMkLst>
            <pc:docMk/>
            <pc:sldMk cId="731998445" sldId="271"/>
            <ac:spMk id="3" creationId="{5B82DF3F-5D63-5081-22E3-AFD6159C2D29}"/>
          </ac:spMkLst>
        </pc:spChg>
      </pc:sldChg>
      <pc:sldChg chg="modSp new mod ord">
        <pc:chgData name="southerland, kelley" userId="2025bc12-b1bc-4521-b5b4-b4e414d8c316" providerId="ADAL" clId="{AC37D1EA-068F-4883-8C6B-E8749198DDD8}" dt="2024-12-13T02:26:04.803" v="4444"/>
        <pc:sldMkLst>
          <pc:docMk/>
          <pc:sldMk cId="2585634534" sldId="272"/>
        </pc:sldMkLst>
        <pc:spChg chg="mod">
          <ac:chgData name="southerland, kelley" userId="2025bc12-b1bc-4521-b5b4-b4e414d8c316" providerId="ADAL" clId="{AC37D1EA-068F-4883-8C6B-E8749198DDD8}" dt="2024-12-13T01:59:32.098" v="4409" actId="113"/>
          <ac:spMkLst>
            <pc:docMk/>
            <pc:sldMk cId="2585634534" sldId="272"/>
            <ac:spMk id="2" creationId="{D61B725C-9B9A-C584-90F3-376CA91944FB}"/>
          </ac:spMkLst>
        </pc:spChg>
        <pc:spChg chg="mod">
          <ac:chgData name="southerland, kelley" userId="2025bc12-b1bc-4521-b5b4-b4e414d8c316" providerId="ADAL" clId="{AC37D1EA-068F-4883-8C6B-E8749198DDD8}" dt="2024-12-11T21:51:35.532" v="2701" actId="20577"/>
          <ac:spMkLst>
            <pc:docMk/>
            <pc:sldMk cId="2585634534" sldId="272"/>
            <ac:spMk id="3" creationId="{9D49427A-515E-7B6C-3BBB-9A8065C2EBF2}"/>
          </ac:spMkLst>
        </pc:spChg>
      </pc:sldChg>
      <pc:sldChg chg="modSp mod">
        <pc:chgData name="southerland, kelley" userId="2025bc12-b1bc-4521-b5b4-b4e414d8c316" providerId="ADAL" clId="{AC37D1EA-068F-4883-8C6B-E8749198DDD8}" dt="2024-12-13T02:01:36.311" v="4419" actId="113"/>
        <pc:sldMkLst>
          <pc:docMk/>
          <pc:sldMk cId="1948396244" sldId="273"/>
        </pc:sldMkLst>
        <pc:spChg chg="mod">
          <ac:chgData name="southerland, kelley" userId="2025bc12-b1bc-4521-b5b4-b4e414d8c316" providerId="ADAL" clId="{AC37D1EA-068F-4883-8C6B-E8749198DDD8}" dt="2024-12-13T02:01:36.311" v="4419" actId="113"/>
          <ac:spMkLst>
            <pc:docMk/>
            <pc:sldMk cId="1948396244" sldId="273"/>
            <ac:spMk id="2" creationId="{2ADCDB95-DA45-7363-6058-229915FFA82C}"/>
          </ac:spMkLst>
        </pc:spChg>
        <pc:spChg chg="mod">
          <ac:chgData name="southerland, kelley" userId="2025bc12-b1bc-4521-b5b4-b4e414d8c316" providerId="ADAL" clId="{AC37D1EA-068F-4883-8C6B-E8749198DDD8}" dt="2024-12-13T00:44:54.462" v="3846" actId="20577"/>
          <ac:spMkLst>
            <pc:docMk/>
            <pc:sldMk cId="1948396244" sldId="273"/>
            <ac:spMk id="3" creationId="{B64F9770-40D9-FEE0-61F7-FE969FB0412E}"/>
          </ac:spMkLst>
        </pc:spChg>
      </pc:sldChg>
      <pc:sldChg chg="modSp new mod ord">
        <pc:chgData name="southerland, kelley" userId="2025bc12-b1bc-4521-b5b4-b4e414d8c316" providerId="ADAL" clId="{AC37D1EA-068F-4883-8C6B-E8749198DDD8}" dt="2024-12-13T02:23:26.023" v="4426"/>
        <pc:sldMkLst>
          <pc:docMk/>
          <pc:sldMk cId="2498878834" sldId="274"/>
        </pc:sldMkLst>
        <pc:spChg chg="mod">
          <ac:chgData name="southerland, kelley" userId="2025bc12-b1bc-4521-b5b4-b4e414d8c316" providerId="ADAL" clId="{AC37D1EA-068F-4883-8C6B-E8749198DDD8}" dt="2024-12-13T02:01:03.697" v="4414" actId="113"/>
          <ac:spMkLst>
            <pc:docMk/>
            <pc:sldMk cId="2498878834" sldId="274"/>
            <ac:spMk id="2" creationId="{B7799A8D-2627-65E1-11ED-DB79CAEBE592}"/>
          </ac:spMkLst>
        </pc:spChg>
        <pc:spChg chg="mod">
          <ac:chgData name="southerland, kelley" userId="2025bc12-b1bc-4521-b5b4-b4e414d8c316" providerId="ADAL" clId="{AC37D1EA-068F-4883-8C6B-E8749198DDD8}" dt="2024-12-12T17:34:54.923" v="3551" actId="27636"/>
          <ac:spMkLst>
            <pc:docMk/>
            <pc:sldMk cId="2498878834" sldId="274"/>
            <ac:spMk id="3" creationId="{2C53CA0C-45BF-F6B3-ED13-E197DB7EE8DC}"/>
          </ac:spMkLst>
        </pc:spChg>
      </pc:sldChg>
      <pc:sldChg chg="modSp new mod ord">
        <pc:chgData name="southerland, kelley" userId="2025bc12-b1bc-4521-b5b4-b4e414d8c316" providerId="ADAL" clId="{AC37D1EA-068F-4883-8C6B-E8749198DDD8}" dt="2024-12-13T02:24:09.928" v="4430"/>
        <pc:sldMkLst>
          <pc:docMk/>
          <pc:sldMk cId="4079418593" sldId="275"/>
        </pc:sldMkLst>
        <pc:spChg chg="mod">
          <ac:chgData name="southerland, kelley" userId="2025bc12-b1bc-4521-b5b4-b4e414d8c316" providerId="ADAL" clId="{AC37D1EA-068F-4883-8C6B-E8749198DDD8}" dt="2024-12-13T02:00:59.466" v="4413" actId="113"/>
          <ac:spMkLst>
            <pc:docMk/>
            <pc:sldMk cId="4079418593" sldId="275"/>
            <ac:spMk id="2" creationId="{E339B29F-21B4-B87F-4262-C1618EBBB08F}"/>
          </ac:spMkLst>
        </pc:spChg>
        <pc:spChg chg="mod">
          <ac:chgData name="southerland, kelley" userId="2025bc12-b1bc-4521-b5b4-b4e414d8c316" providerId="ADAL" clId="{AC37D1EA-068F-4883-8C6B-E8749198DDD8}" dt="2024-12-13T00:13:34.810" v="3628" actId="6549"/>
          <ac:spMkLst>
            <pc:docMk/>
            <pc:sldMk cId="4079418593" sldId="275"/>
            <ac:spMk id="3" creationId="{7AF1878D-344E-E48E-9985-9406C32D41D2}"/>
          </ac:spMkLst>
        </pc:spChg>
      </pc:sldChg>
      <pc:sldChg chg="modSp new mod ord">
        <pc:chgData name="southerland, kelley" userId="2025bc12-b1bc-4521-b5b4-b4e414d8c316" providerId="ADAL" clId="{AC37D1EA-068F-4883-8C6B-E8749198DDD8}" dt="2024-12-13T02:24:26.864" v="4432"/>
        <pc:sldMkLst>
          <pc:docMk/>
          <pc:sldMk cId="3376498111" sldId="276"/>
        </pc:sldMkLst>
        <pc:spChg chg="mod">
          <ac:chgData name="southerland, kelley" userId="2025bc12-b1bc-4521-b5b4-b4e414d8c316" providerId="ADAL" clId="{AC37D1EA-068F-4883-8C6B-E8749198DDD8}" dt="2024-12-13T01:58:59.387" v="4401" actId="20577"/>
          <ac:spMkLst>
            <pc:docMk/>
            <pc:sldMk cId="3376498111" sldId="276"/>
            <ac:spMk id="2" creationId="{281841F5-40BC-97A0-D063-EFD0E945704D}"/>
          </ac:spMkLst>
        </pc:spChg>
        <pc:spChg chg="mod">
          <ac:chgData name="southerland, kelley" userId="2025bc12-b1bc-4521-b5b4-b4e414d8c316" providerId="ADAL" clId="{AC37D1EA-068F-4883-8C6B-E8749198DDD8}" dt="2024-12-12T17:38:31.896" v="3579"/>
          <ac:spMkLst>
            <pc:docMk/>
            <pc:sldMk cId="3376498111" sldId="276"/>
            <ac:spMk id="3" creationId="{0D1FAD56-3D52-6CA8-53B7-B1B727465840}"/>
          </ac:spMkLst>
        </pc:spChg>
      </pc:sldChg>
      <pc:sldChg chg="modSp new mod ord">
        <pc:chgData name="southerland, kelley" userId="2025bc12-b1bc-4521-b5b4-b4e414d8c316" providerId="ADAL" clId="{AC37D1EA-068F-4883-8C6B-E8749198DDD8}" dt="2024-12-13T02:26:25.665" v="4447" actId="113"/>
        <pc:sldMkLst>
          <pc:docMk/>
          <pc:sldMk cId="295478623" sldId="277"/>
        </pc:sldMkLst>
        <pc:spChg chg="mod">
          <ac:chgData name="southerland, kelley" userId="2025bc12-b1bc-4521-b5b4-b4e414d8c316" providerId="ADAL" clId="{AC37D1EA-068F-4883-8C6B-E8749198DDD8}" dt="2024-12-13T02:26:25.665" v="4447" actId="113"/>
          <ac:spMkLst>
            <pc:docMk/>
            <pc:sldMk cId="295478623" sldId="277"/>
            <ac:spMk id="2" creationId="{FA1D437C-FCBC-86D8-A2DD-88269BB990F3}"/>
          </ac:spMkLst>
        </pc:spChg>
        <pc:spChg chg="mod">
          <ac:chgData name="southerland, kelley" userId="2025bc12-b1bc-4521-b5b4-b4e414d8c316" providerId="ADAL" clId="{AC37D1EA-068F-4883-8C6B-E8749198DDD8}" dt="2024-12-13T00:21:13.630" v="3796"/>
          <ac:spMkLst>
            <pc:docMk/>
            <pc:sldMk cId="295478623" sldId="277"/>
            <ac:spMk id="3" creationId="{56115C4C-0D23-F26C-7FE3-69663C401F65}"/>
          </ac:spMkLst>
        </pc:spChg>
      </pc:sldChg>
      <pc:sldChg chg="modSp new mod">
        <pc:chgData name="southerland, kelley" userId="2025bc12-b1bc-4521-b5b4-b4e414d8c316" providerId="ADAL" clId="{AC37D1EA-068F-4883-8C6B-E8749198DDD8}" dt="2024-12-13T01:23:29.547" v="3950" actId="20577"/>
        <pc:sldMkLst>
          <pc:docMk/>
          <pc:sldMk cId="668252014" sldId="278"/>
        </pc:sldMkLst>
        <pc:spChg chg="mod">
          <ac:chgData name="southerland, kelley" userId="2025bc12-b1bc-4521-b5b4-b4e414d8c316" providerId="ADAL" clId="{AC37D1EA-068F-4883-8C6B-E8749198DDD8}" dt="2024-12-13T01:21:01.906" v="3948" actId="113"/>
          <ac:spMkLst>
            <pc:docMk/>
            <pc:sldMk cId="668252014" sldId="278"/>
            <ac:spMk id="2" creationId="{C4FC3FCE-9808-F96C-CC57-EDCAC5358A88}"/>
          </ac:spMkLst>
        </pc:spChg>
        <pc:spChg chg="mod">
          <ac:chgData name="southerland, kelley" userId="2025bc12-b1bc-4521-b5b4-b4e414d8c316" providerId="ADAL" clId="{AC37D1EA-068F-4883-8C6B-E8749198DDD8}" dt="2024-12-13T01:23:29.547" v="3950" actId="20577"/>
          <ac:spMkLst>
            <pc:docMk/>
            <pc:sldMk cId="668252014" sldId="278"/>
            <ac:spMk id="3" creationId="{10413E8B-9F27-1003-9AEC-5C08C1EB396B}"/>
          </ac:spMkLst>
        </pc:spChg>
      </pc:sldChg>
      <pc:sldChg chg="modSp new mod">
        <pc:chgData name="southerland, kelley" userId="2025bc12-b1bc-4521-b5b4-b4e414d8c316" providerId="ADAL" clId="{AC37D1EA-068F-4883-8C6B-E8749198DDD8}" dt="2024-12-13T02:01:49.684" v="4421" actId="113"/>
        <pc:sldMkLst>
          <pc:docMk/>
          <pc:sldMk cId="3699028905" sldId="279"/>
        </pc:sldMkLst>
        <pc:spChg chg="mod">
          <ac:chgData name="southerland, kelley" userId="2025bc12-b1bc-4521-b5b4-b4e414d8c316" providerId="ADAL" clId="{AC37D1EA-068F-4883-8C6B-E8749198DDD8}" dt="2024-12-13T02:01:49.684" v="4421" actId="113"/>
          <ac:spMkLst>
            <pc:docMk/>
            <pc:sldMk cId="3699028905" sldId="279"/>
            <ac:spMk id="2" creationId="{7C0C075A-2D55-D183-6DE8-F5D2D68A33EA}"/>
          </ac:spMkLst>
        </pc:spChg>
        <pc:spChg chg="mod">
          <ac:chgData name="southerland, kelley" userId="2025bc12-b1bc-4521-b5b4-b4e414d8c316" providerId="ADAL" clId="{AC37D1EA-068F-4883-8C6B-E8749198DDD8}" dt="2024-12-13T01:30:54.129" v="3983" actId="255"/>
          <ac:spMkLst>
            <pc:docMk/>
            <pc:sldMk cId="3699028905" sldId="279"/>
            <ac:spMk id="3" creationId="{2263F2A1-0D12-F8D3-4944-A511D16E9CAB}"/>
          </ac:spMkLst>
        </pc:spChg>
      </pc:sldChg>
      <pc:sldChg chg="modSp new mod">
        <pc:chgData name="southerland, kelley" userId="2025bc12-b1bc-4521-b5b4-b4e414d8c316" providerId="ADAL" clId="{AC37D1EA-068F-4883-8C6B-E8749198DDD8}" dt="2024-12-13T02:01:43.891" v="4420" actId="113"/>
        <pc:sldMkLst>
          <pc:docMk/>
          <pc:sldMk cId="1116157049" sldId="280"/>
        </pc:sldMkLst>
        <pc:spChg chg="mod">
          <ac:chgData name="southerland, kelley" userId="2025bc12-b1bc-4521-b5b4-b4e414d8c316" providerId="ADAL" clId="{AC37D1EA-068F-4883-8C6B-E8749198DDD8}" dt="2024-12-13T02:01:43.891" v="4420" actId="113"/>
          <ac:spMkLst>
            <pc:docMk/>
            <pc:sldMk cId="1116157049" sldId="280"/>
            <ac:spMk id="2" creationId="{FCA9F6A5-B43D-587F-D904-274B5BA0C05C}"/>
          </ac:spMkLst>
        </pc:spChg>
        <pc:spChg chg="mod">
          <ac:chgData name="southerland, kelley" userId="2025bc12-b1bc-4521-b5b4-b4e414d8c316" providerId="ADAL" clId="{AC37D1EA-068F-4883-8C6B-E8749198DDD8}" dt="2024-12-13T01:32:05.504" v="4053" actId="5793"/>
          <ac:spMkLst>
            <pc:docMk/>
            <pc:sldMk cId="1116157049" sldId="280"/>
            <ac:spMk id="3" creationId="{0E74F947-1D56-EBAD-6F9A-4F4FDD15FEF0}"/>
          </ac:spMkLst>
        </pc:spChg>
      </pc:sldChg>
      <pc:sldChg chg="modSp new mod">
        <pc:chgData name="southerland, kelley" userId="2025bc12-b1bc-4521-b5b4-b4e414d8c316" providerId="ADAL" clId="{AC37D1EA-068F-4883-8C6B-E8749198DDD8}" dt="2024-12-13T01:34:01.276" v="4104" actId="114"/>
        <pc:sldMkLst>
          <pc:docMk/>
          <pc:sldMk cId="3567899148" sldId="281"/>
        </pc:sldMkLst>
        <pc:spChg chg="mod">
          <ac:chgData name="southerland, kelley" userId="2025bc12-b1bc-4521-b5b4-b4e414d8c316" providerId="ADAL" clId="{AC37D1EA-068F-4883-8C6B-E8749198DDD8}" dt="2024-12-13T01:33:20.079" v="4101" actId="113"/>
          <ac:spMkLst>
            <pc:docMk/>
            <pc:sldMk cId="3567899148" sldId="281"/>
            <ac:spMk id="2" creationId="{6C4EA79E-1A04-C5EF-9411-B327BFB746D1}"/>
          </ac:spMkLst>
        </pc:spChg>
        <pc:spChg chg="mod">
          <ac:chgData name="southerland, kelley" userId="2025bc12-b1bc-4521-b5b4-b4e414d8c316" providerId="ADAL" clId="{AC37D1EA-068F-4883-8C6B-E8749198DDD8}" dt="2024-12-13T01:34:01.276" v="4104" actId="114"/>
          <ac:spMkLst>
            <pc:docMk/>
            <pc:sldMk cId="3567899148" sldId="281"/>
            <ac:spMk id="3" creationId="{1D826FDB-B72B-9A47-E79F-2831F754BCD0}"/>
          </ac:spMkLst>
        </pc:spChg>
      </pc:sldChg>
      <pc:sldChg chg="modSp new mod">
        <pc:chgData name="southerland, kelley" userId="2025bc12-b1bc-4521-b5b4-b4e414d8c316" providerId="ADAL" clId="{AC37D1EA-068F-4883-8C6B-E8749198DDD8}" dt="2024-12-13T01:36:02.344" v="4149" actId="20577"/>
        <pc:sldMkLst>
          <pc:docMk/>
          <pc:sldMk cId="2118843761" sldId="282"/>
        </pc:sldMkLst>
        <pc:spChg chg="mod">
          <ac:chgData name="southerland, kelley" userId="2025bc12-b1bc-4521-b5b4-b4e414d8c316" providerId="ADAL" clId="{AC37D1EA-068F-4883-8C6B-E8749198DDD8}" dt="2024-12-13T01:34:38.341" v="4139" actId="113"/>
          <ac:spMkLst>
            <pc:docMk/>
            <pc:sldMk cId="2118843761" sldId="282"/>
            <ac:spMk id="2" creationId="{38A27286-975C-8329-DF48-484B59A866CD}"/>
          </ac:spMkLst>
        </pc:spChg>
        <pc:spChg chg="mod">
          <ac:chgData name="southerland, kelley" userId="2025bc12-b1bc-4521-b5b4-b4e414d8c316" providerId="ADAL" clId="{AC37D1EA-068F-4883-8C6B-E8749198DDD8}" dt="2024-12-13T01:36:02.344" v="4149" actId="20577"/>
          <ac:spMkLst>
            <pc:docMk/>
            <pc:sldMk cId="2118843761" sldId="282"/>
            <ac:spMk id="3" creationId="{A94FE25D-5516-1384-A66E-238BA886C6F1}"/>
          </ac:spMkLst>
        </pc:spChg>
      </pc:sldChg>
      <pc:sldChg chg="modSp new mod">
        <pc:chgData name="southerland, kelley" userId="2025bc12-b1bc-4521-b5b4-b4e414d8c316" providerId="ADAL" clId="{AC37D1EA-068F-4883-8C6B-E8749198DDD8}" dt="2024-12-13T02:01:28.823" v="4418" actId="113"/>
        <pc:sldMkLst>
          <pc:docMk/>
          <pc:sldMk cId="3477035397" sldId="283"/>
        </pc:sldMkLst>
        <pc:spChg chg="mod">
          <ac:chgData name="southerland, kelley" userId="2025bc12-b1bc-4521-b5b4-b4e414d8c316" providerId="ADAL" clId="{AC37D1EA-068F-4883-8C6B-E8749198DDD8}" dt="2024-12-13T02:01:28.823" v="4418" actId="113"/>
          <ac:spMkLst>
            <pc:docMk/>
            <pc:sldMk cId="3477035397" sldId="283"/>
            <ac:spMk id="2" creationId="{C4A97255-9F2B-EF6A-A877-FAC818ED208D}"/>
          </ac:spMkLst>
        </pc:spChg>
        <pc:spChg chg="mod">
          <ac:chgData name="southerland, kelley" userId="2025bc12-b1bc-4521-b5b4-b4e414d8c316" providerId="ADAL" clId="{AC37D1EA-068F-4883-8C6B-E8749198DDD8}" dt="2024-12-13T01:40:19.412" v="4241" actId="255"/>
          <ac:spMkLst>
            <pc:docMk/>
            <pc:sldMk cId="3477035397" sldId="283"/>
            <ac:spMk id="3" creationId="{1BB5DD50-28E1-5294-634A-2A3F6A57B18D}"/>
          </ac:spMkLst>
        </pc:spChg>
      </pc:sldChg>
      <pc:sldChg chg="modSp new mod">
        <pc:chgData name="southerland, kelley" userId="2025bc12-b1bc-4521-b5b4-b4e414d8c316" providerId="ADAL" clId="{AC37D1EA-068F-4883-8C6B-E8749198DDD8}" dt="2024-12-13T02:01:16.412" v="4416" actId="113"/>
        <pc:sldMkLst>
          <pc:docMk/>
          <pc:sldMk cId="2402091797" sldId="284"/>
        </pc:sldMkLst>
        <pc:spChg chg="mod">
          <ac:chgData name="southerland, kelley" userId="2025bc12-b1bc-4521-b5b4-b4e414d8c316" providerId="ADAL" clId="{AC37D1EA-068F-4883-8C6B-E8749198DDD8}" dt="2024-12-13T02:01:16.412" v="4416" actId="113"/>
          <ac:spMkLst>
            <pc:docMk/>
            <pc:sldMk cId="2402091797" sldId="284"/>
            <ac:spMk id="2" creationId="{7EB85039-F1B4-C04B-138A-A43B1D74A675}"/>
          </ac:spMkLst>
        </pc:spChg>
        <pc:spChg chg="mod">
          <ac:chgData name="southerland, kelley" userId="2025bc12-b1bc-4521-b5b4-b4e414d8c316" providerId="ADAL" clId="{AC37D1EA-068F-4883-8C6B-E8749198DDD8}" dt="2024-12-13T01:57:50.262" v="4346" actId="5793"/>
          <ac:spMkLst>
            <pc:docMk/>
            <pc:sldMk cId="2402091797" sldId="284"/>
            <ac:spMk id="3" creationId="{63651A81-3CDD-CDD8-4991-C0043DBC0B0D}"/>
          </ac:spMkLst>
        </pc:spChg>
      </pc:sldChg>
      <pc:sldChg chg="modSp new mod">
        <pc:chgData name="southerland, kelley" userId="2025bc12-b1bc-4521-b5b4-b4e414d8c316" providerId="ADAL" clId="{AC37D1EA-068F-4883-8C6B-E8749198DDD8}" dt="2024-12-13T03:01:17.280" v="4862" actId="20577"/>
        <pc:sldMkLst>
          <pc:docMk/>
          <pc:sldMk cId="2809463731" sldId="285"/>
        </pc:sldMkLst>
        <pc:spChg chg="mod">
          <ac:chgData name="southerland, kelley" userId="2025bc12-b1bc-4521-b5b4-b4e414d8c316" providerId="ADAL" clId="{AC37D1EA-068F-4883-8C6B-E8749198DDD8}" dt="2024-12-13T02:58:03.404" v="4464" actId="113"/>
          <ac:spMkLst>
            <pc:docMk/>
            <pc:sldMk cId="2809463731" sldId="285"/>
            <ac:spMk id="2" creationId="{8162D8FD-EE20-1A5D-DC1D-789C94575269}"/>
          </ac:spMkLst>
        </pc:spChg>
        <pc:spChg chg="mod">
          <ac:chgData name="southerland, kelley" userId="2025bc12-b1bc-4521-b5b4-b4e414d8c316" providerId="ADAL" clId="{AC37D1EA-068F-4883-8C6B-E8749198DDD8}" dt="2024-12-13T03:01:17.280" v="4862" actId="20577"/>
          <ac:spMkLst>
            <pc:docMk/>
            <pc:sldMk cId="2809463731" sldId="285"/>
            <ac:spMk id="3" creationId="{5D13D649-FC4F-486E-4280-7FDF036FF16A}"/>
          </ac:spMkLst>
        </pc:spChg>
      </pc:sldChg>
    </pc:docChg>
  </pc:docChgLst>
  <pc:docChgLst>
    <pc:chgData name="southerland, kelley" userId="S::kelley.southerland@judicial.state.co.us::2025bc12-b1bc-4521-b5b4-b4e414d8c316" providerId="AD" clId="Web-{8694E1F4-2297-BD28-3644-F914B5657F33}"/>
    <pc:docChg chg="addSld modSld sldOrd">
      <pc:chgData name="southerland, kelley" userId="S::kelley.southerland@judicial.state.co.us::2025bc12-b1bc-4521-b5b4-b4e414d8c316" providerId="AD" clId="Web-{8694E1F4-2297-BD28-3644-F914B5657F33}" dt="2024-12-12T16:52:41.028" v="67" actId="20577"/>
      <pc:docMkLst>
        <pc:docMk/>
      </pc:docMkLst>
      <pc:sldChg chg="modSp">
        <pc:chgData name="southerland, kelley" userId="S::kelley.southerland@judicial.state.co.us::2025bc12-b1bc-4521-b5b4-b4e414d8c316" providerId="AD" clId="Web-{8694E1F4-2297-BD28-3644-F914B5657F33}" dt="2024-12-12T16:46:50.786" v="1" actId="20577"/>
        <pc:sldMkLst>
          <pc:docMk/>
          <pc:sldMk cId="2276795429" sldId="258"/>
        </pc:sldMkLst>
        <pc:graphicFrameChg chg="modGraphic">
          <ac:chgData name="southerland, kelley" userId="S::kelley.southerland@judicial.state.co.us::2025bc12-b1bc-4521-b5b4-b4e414d8c316" providerId="AD" clId="Web-{8694E1F4-2297-BD28-3644-F914B5657F33}" dt="2024-12-12T16:46:50.786" v="1" actId="20577"/>
          <ac:graphicFrameMkLst>
            <pc:docMk/>
            <pc:sldMk cId="2276795429" sldId="258"/>
            <ac:graphicFrameMk id="9" creationId="{8FF6EDB8-0D3A-4193-BDFE-DD56CEA7DAB2}"/>
          </ac:graphicFrameMkLst>
        </pc:graphicFrameChg>
      </pc:sldChg>
      <pc:sldChg chg="modSp">
        <pc:chgData name="southerland, kelley" userId="S::kelley.southerland@judicial.state.co.us::2025bc12-b1bc-4521-b5b4-b4e414d8c316" providerId="AD" clId="Web-{8694E1F4-2297-BD28-3644-F914B5657F33}" dt="2024-12-12T16:49:13.242" v="24" actId="20577"/>
        <pc:sldMkLst>
          <pc:docMk/>
          <pc:sldMk cId="2463595199" sldId="263"/>
        </pc:sldMkLst>
        <pc:spChg chg="mod">
          <ac:chgData name="southerland, kelley" userId="S::kelley.southerland@judicial.state.co.us::2025bc12-b1bc-4521-b5b4-b4e414d8c316" providerId="AD" clId="Web-{8694E1F4-2297-BD28-3644-F914B5657F33}" dt="2024-12-12T16:49:13.242" v="24" actId="20577"/>
          <ac:spMkLst>
            <pc:docMk/>
            <pc:sldMk cId="2463595199" sldId="263"/>
            <ac:spMk id="17" creationId="{B5FC75D6-D53D-4E1D-AB5F-BF5E38E408D8}"/>
          </ac:spMkLst>
        </pc:spChg>
      </pc:sldChg>
      <pc:sldChg chg="ord">
        <pc:chgData name="southerland, kelley" userId="S::kelley.southerland@judicial.state.co.us::2025bc12-b1bc-4521-b5b4-b4e414d8c316" providerId="AD" clId="Web-{8694E1F4-2297-BD28-3644-F914B5657F33}" dt="2024-12-12T16:50:03.384" v="26"/>
        <pc:sldMkLst>
          <pc:docMk/>
          <pc:sldMk cId="3145448617" sldId="267"/>
        </pc:sldMkLst>
      </pc:sldChg>
      <pc:sldChg chg="modSp new">
        <pc:chgData name="southerland, kelley" userId="S::kelley.southerland@judicial.state.co.us::2025bc12-b1bc-4521-b5b4-b4e414d8c316" providerId="AD" clId="Web-{8694E1F4-2297-BD28-3644-F914B5657F33}" dt="2024-12-12T16:52:41.028" v="67" actId="20577"/>
        <pc:sldMkLst>
          <pc:docMk/>
          <pc:sldMk cId="1948396244" sldId="273"/>
        </pc:sldMkLst>
        <pc:spChg chg="mod">
          <ac:chgData name="southerland, kelley" userId="S::kelley.southerland@judicial.state.co.us::2025bc12-b1bc-4521-b5b4-b4e414d8c316" providerId="AD" clId="Web-{8694E1F4-2297-BD28-3644-F914B5657F33}" dt="2024-12-12T16:52:25.262" v="51" actId="20577"/>
          <ac:spMkLst>
            <pc:docMk/>
            <pc:sldMk cId="1948396244" sldId="273"/>
            <ac:spMk id="2" creationId="{2ADCDB95-DA45-7363-6058-229915FFA82C}"/>
          </ac:spMkLst>
        </pc:spChg>
        <pc:spChg chg="mod">
          <ac:chgData name="southerland, kelley" userId="S::kelley.southerland@judicial.state.co.us::2025bc12-b1bc-4521-b5b4-b4e414d8c316" providerId="AD" clId="Web-{8694E1F4-2297-BD28-3644-F914B5657F33}" dt="2024-12-12T16:52:41.028" v="67" actId="20577"/>
          <ac:spMkLst>
            <pc:docMk/>
            <pc:sldMk cId="1948396244" sldId="273"/>
            <ac:spMk id="3" creationId="{B64F9770-40D9-FEE0-61F7-FE969FB0412E}"/>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18/5/colors/Iconchunking_neutralbg_accent5_2">
  <dgm:title val=""/>
  <dgm:desc val=""/>
  <dgm:catLst>
    <dgm:cat type="accent5" pri="15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a:alpha val="0"/>
      </a:schemeClr>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720856-93F0-4CC7-B7FD-2466914A11D4}" type="doc">
      <dgm:prSet loTypeId="urn:microsoft.com/office/officeart/2018/2/layout/IconVerticalSolidList" loCatId="icon" qsTypeId="urn:microsoft.com/office/officeart/2005/8/quickstyle/simple1" qsCatId="simple" csTypeId="urn:microsoft.com/office/officeart/2018/5/colors/Iconchunking_neutralbg_accent5_2" csCatId="accent5" phldr="1"/>
      <dgm:spPr/>
    </dgm:pt>
    <dgm:pt modelId="{4AF52931-E4CA-4429-AACB-B8747CDB2409}">
      <dgm:prSet phldrT="[Text]"/>
      <dgm:spPr/>
      <dgm:t>
        <a:bodyPr/>
        <a:lstStyle/>
        <a:p>
          <a:pPr>
            <a:lnSpc>
              <a:spcPct val="100000"/>
            </a:lnSpc>
          </a:pPr>
          <a:r>
            <a:rPr lang="en-US" dirty="0"/>
            <a:t>Mag. Michelle Haynes</a:t>
          </a:r>
        </a:p>
      </dgm:t>
    </dgm:pt>
    <dgm:pt modelId="{67B2FC97-2FAE-4EFE-9DEE-E4216C657F35}" type="parTrans" cxnId="{F82329C8-C3B2-4E9B-9033-528488D72705}">
      <dgm:prSet/>
      <dgm:spPr/>
      <dgm:t>
        <a:bodyPr/>
        <a:lstStyle/>
        <a:p>
          <a:endParaRPr lang="en-US" sz="1400"/>
        </a:p>
      </dgm:t>
    </dgm:pt>
    <dgm:pt modelId="{D86AF01C-9CBC-41F8-9354-48CD82BDFDC9}" type="sibTrans" cxnId="{F82329C8-C3B2-4E9B-9033-528488D72705}">
      <dgm:prSet/>
      <dgm:spPr/>
      <dgm:t>
        <a:bodyPr/>
        <a:lstStyle/>
        <a:p>
          <a:endParaRPr lang="en-US"/>
        </a:p>
      </dgm:t>
    </dgm:pt>
    <dgm:pt modelId="{81BEB84D-9A77-49C6-9301-B3359FCAC75F}">
      <dgm:prSet phldrT="[Text]"/>
      <dgm:spPr/>
      <dgm:t>
        <a:bodyPr/>
        <a:lstStyle/>
        <a:p>
          <a:pPr>
            <a:lnSpc>
              <a:spcPct val="100000"/>
            </a:lnSpc>
          </a:pPr>
          <a:r>
            <a:rPr lang="en-US" dirty="0"/>
            <a:t>Judge Kelley Southerland</a:t>
          </a:r>
        </a:p>
      </dgm:t>
    </dgm:pt>
    <dgm:pt modelId="{AE4D0D43-0332-4F79-8D35-BCD8C10758AE}" type="parTrans" cxnId="{420EF6C4-7321-43BE-A2FC-253606B1E06A}">
      <dgm:prSet/>
      <dgm:spPr/>
      <dgm:t>
        <a:bodyPr/>
        <a:lstStyle/>
        <a:p>
          <a:endParaRPr lang="en-US" sz="1400"/>
        </a:p>
      </dgm:t>
    </dgm:pt>
    <dgm:pt modelId="{5D260F18-25D2-4074-87F1-7E78DDA61C58}" type="sibTrans" cxnId="{420EF6C4-7321-43BE-A2FC-253606B1E06A}">
      <dgm:prSet/>
      <dgm:spPr/>
      <dgm:t>
        <a:bodyPr/>
        <a:lstStyle/>
        <a:p>
          <a:endParaRPr lang="en-US"/>
        </a:p>
      </dgm:t>
    </dgm:pt>
    <dgm:pt modelId="{BFF9359E-E9B1-4B73-BACC-2C7988765B16}">
      <dgm:prSet phldrT="[Text]"/>
      <dgm:spPr/>
      <dgm:t>
        <a:bodyPr/>
        <a:lstStyle/>
        <a:p>
          <a:pPr>
            <a:lnSpc>
              <a:spcPct val="100000"/>
            </a:lnSpc>
          </a:pPr>
          <a:r>
            <a:rPr lang="en-US" dirty="0"/>
            <a:t>Judge Jennifer </a:t>
          </a:r>
          <a:r>
            <a:rPr lang="en-US" dirty="0">
              <a:latin typeface="Century Gothic" panose="020B0502020202020204"/>
            </a:rPr>
            <a:t>Torrington</a:t>
          </a:r>
          <a:endParaRPr lang="en-US" dirty="0"/>
        </a:p>
      </dgm:t>
    </dgm:pt>
    <dgm:pt modelId="{6E0A40FA-1B79-4089-8B9A-3BA22865FE4E}" type="parTrans" cxnId="{516EC545-1971-48B3-978C-4756FCDCCFD9}">
      <dgm:prSet/>
      <dgm:spPr/>
      <dgm:t>
        <a:bodyPr/>
        <a:lstStyle/>
        <a:p>
          <a:endParaRPr lang="en-US" sz="1400"/>
        </a:p>
      </dgm:t>
    </dgm:pt>
    <dgm:pt modelId="{1CEF1965-C516-4C44-BAE3-2FA3F5116930}" type="sibTrans" cxnId="{516EC545-1971-48B3-978C-4756FCDCCFD9}">
      <dgm:prSet/>
      <dgm:spPr/>
      <dgm:t>
        <a:bodyPr/>
        <a:lstStyle/>
        <a:p>
          <a:endParaRPr lang="en-US"/>
        </a:p>
      </dgm:t>
    </dgm:pt>
    <dgm:pt modelId="{333BA55A-4FB9-4CDB-BE45-5B2839A9588A}" type="pres">
      <dgm:prSet presAssocID="{C7720856-93F0-4CC7-B7FD-2466914A11D4}" presName="root" presStyleCnt="0">
        <dgm:presLayoutVars>
          <dgm:dir/>
          <dgm:resizeHandles val="exact"/>
        </dgm:presLayoutVars>
      </dgm:prSet>
      <dgm:spPr/>
    </dgm:pt>
    <dgm:pt modelId="{4130BD56-E415-4C77-B902-1C7745EECC0A}" type="pres">
      <dgm:prSet presAssocID="{4AF52931-E4CA-4429-AACB-B8747CDB2409}" presName="compNode" presStyleCnt="0"/>
      <dgm:spPr/>
    </dgm:pt>
    <dgm:pt modelId="{9E0B2482-4830-4D46-8929-F9D2DADF178F}" type="pres">
      <dgm:prSet presAssocID="{4AF52931-E4CA-4429-AACB-B8747CDB2409}" presName="bgRect" presStyleLbl="bgShp" presStyleIdx="0" presStyleCnt="3"/>
      <dgm:spPr/>
    </dgm:pt>
    <dgm:pt modelId="{D1AB7B5A-7CB4-433B-BDAD-61D154FBB639}" type="pres">
      <dgm:prSet presAssocID="{4AF52931-E4CA-4429-AACB-B8747CDB240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eeds"/>
        </a:ext>
      </dgm:extLst>
    </dgm:pt>
    <dgm:pt modelId="{C4986089-54D6-48DE-88C9-751556F2884B}" type="pres">
      <dgm:prSet presAssocID="{4AF52931-E4CA-4429-AACB-B8747CDB2409}" presName="spaceRect" presStyleCnt="0"/>
      <dgm:spPr/>
    </dgm:pt>
    <dgm:pt modelId="{DC3FF7F7-2836-45AE-B06A-2E337C2233AC}" type="pres">
      <dgm:prSet presAssocID="{4AF52931-E4CA-4429-AACB-B8747CDB2409}" presName="parTx" presStyleLbl="revTx" presStyleIdx="0" presStyleCnt="3">
        <dgm:presLayoutVars>
          <dgm:chMax val="0"/>
          <dgm:chPref val="0"/>
        </dgm:presLayoutVars>
      </dgm:prSet>
      <dgm:spPr/>
    </dgm:pt>
    <dgm:pt modelId="{A37F1CBF-8F30-4D65-8129-8B458890C5FF}" type="pres">
      <dgm:prSet presAssocID="{D86AF01C-9CBC-41F8-9354-48CD82BDFDC9}" presName="sibTrans" presStyleCnt="0"/>
      <dgm:spPr/>
    </dgm:pt>
    <dgm:pt modelId="{FCE925AA-5329-46CB-93D2-5C01F58583CE}" type="pres">
      <dgm:prSet presAssocID="{81BEB84D-9A77-49C6-9301-B3359FCAC75F}" presName="compNode" presStyleCnt="0"/>
      <dgm:spPr/>
    </dgm:pt>
    <dgm:pt modelId="{3A0D703B-098B-4E59-8765-DFD90796F008}" type="pres">
      <dgm:prSet presAssocID="{81BEB84D-9A77-49C6-9301-B3359FCAC75F}" presName="bgRect" presStyleLbl="bgShp" presStyleIdx="1" presStyleCnt="3"/>
      <dgm:spPr/>
    </dgm:pt>
    <dgm:pt modelId="{F065CC5F-0D7E-438D-A290-6D28C1B3EDF2}" type="pres">
      <dgm:prSet presAssocID="{81BEB84D-9A77-49C6-9301-B3359FCAC75F}"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lant"/>
        </a:ext>
      </dgm:extLst>
    </dgm:pt>
    <dgm:pt modelId="{FCFDB9D5-350E-4BFF-92DC-C71BD2A82972}" type="pres">
      <dgm:prSet presAssocID="{81BEB84D-9A77-49C6-9301-B3359FCAC75F}" presName="spaceRect" presStyleCnt="0"/>
      <dgm:spPr/>
    </dgm:pt>
    <dgm:pt modelId="{4CBA5ED1-114D-4BE5-A41A-79565ED13248}" type="pres">
      <dgm:prSet presAssocID="{81BEB84D-9A77-49C6-9301-B3359FCAC75F}" presName="parTx" presStyleLbl="revTx" presStyleIdx="1" presStyleCnt="3">
        <dgm:presLayoutVars>
          <dgm:chMax val="0"/>
          <dgm:chPref val="0"/>
        </dgm:presLayoutVars>
      </dgm:prSet>
      <dgm:spPr/>
    </dgm:pt>
    <dgm:pt modelId="{321A91E4-7EA2-4DC4-BAB1-AA394CB05F71}" type="pres">
      <dgm:prSet presAssocID="{5D260F18-25D2-4074-87F1-7E78DDA61C58}" presName="sibTrans" presStyleCnt="0"/>
      <dgm:spPr/>
    </dgm:pt>
    <dgm:pt modelId="{F8B60166-DAD7-43EB-A140-0C239D20F607}" type="pres">
      <dgm:prSet presAssocID="{BFF9359E-E9B1-4B73-BACC-2C7988765B16}" presName="compNode" presStyleCnt="0"/>
      <dgm:spPr/>
    </dgm:pt>
    <dgm:pt modelId="{752F83EC-7F2D-41AA-973E-014FDB46F0D7}" type="pres">
      <dgm:prSet presAssocID="{BFF9359E-E9B1-4B73-BACC-2C7988765B16}" presName="bgRect" presStyleLbl="bgShp" presStyleIdx="2" presStyleCnt="3"/>
      <dgm:spPr/>
    </dgm:pt>
    <dgm:pt modelId="{364BF251-23E8-4976-BDA1-862737AF35BC}" type="pres">
      <dgm:prSet presAssocID="{BFF9359E-E9B1-4B73-BACC-2C7988765B16}"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artial Sun"/>
        </a:ext>
      </dgm:extLst>
    </dgm:pt>
    <dgm:pt modelId="{DE144953-173A-42D5-AAA7-59C3FDE13693}" type="pres">
      <dgm:prSet presAssocID="{BFF9359E-E9B1-4B73-BACC-2C7988765B16}" presName="spaceRect" presStyleCnt="0"/>
      <dgm:spPr/>
    </dgm:pt>
    <dgm:pt modelId="{34A44A9A-99AA-49EC-92E7-07AA5F4F4AA9}" type="pres">
      <dgm:prSet presAssocID="{BFF9359E-E9B1-4B73-BACC-2C7988765B16}" presName="parTx" presStyleLbl="revTx" presStyleIdx="2" presStyleCnt="3">
        <dgm:presLayoutVars>
          <dgm:chMax val="0"/>
          <dgm:chPref val="0"/>
        </dgm:presLayoutVars>
      </dgm:prSet>
      <dgm:spPr/>
    </dgm:pt>
  </dgm:ptLst>
  <dgm:cxnLst>
    <dgm:cxn modelId="{063EE20D-F15A-4699-8713-589FF62B5DDF}" type="presOf" srcId="{4AF52931-E4CA-4429-AACB-B8747CDB2409}" destId="{DC3FF7F7-2836-45AE-B06A-2E337C2233AC}" srcOrd="0" destOrd="0" presId="urn:microsoft.com/office/officeart/2018/2/layout/IconVerticalSolidList"/>
    <dgm:cxn modelId="{4C13BA31-1C1D-4AB6-A184-5A43CF867DD0}" type="presOf" srcId="{BFF9359E-E9B1-4B73-BACC-2C7988765B16}" destId="{34A44A9A-99AA-49EC-92E7-07AA5F4F4AA9}" srcOrd="0" destOrd="0" presId="urn:microsoft.com/office/officeart/2018/2/layout/IconVerticalSolidList"/>
    <dgm:cxn modelId="{516EC545-1971-48B3-978C-4756FCDCCFD9}" srcId="{C7720856-93F0-4CC7-B7FD-2466914A11D4}" destId="{BFF9359E-E9B1-4B73-BACC-2C7988765B16}" srcOrd="2" destOrd="0" parTransId="{6E0A40FA-1B79-4089-8B9A-3BA22865FE4E}" sibTransId="{1CEF1965-C516-4C44-BAE3-2FA3F5116930}"/>
    <dgm:cxn modelId="{90A3AE9C-7EDA-4EDC-9AFA-1A3CBA52AC92}" type="presOf" srcId="{81BEB84D-9A77-49C6-9301-B3359FCAC75F}" destId="{4CBA5ED1-114D-4BE5-A41A-79565ED13248}" srcOrd="0" destOrd="0" presId="urn:microsoft.com/office/officeart/2018/2/layout/IconVerticalSolidList"/>
    <dgm:cxn modelId="{420EF6C4-7321-43BE-A2FC-253606B1E06A}" srcId="{C7720856-93F0-4CC7-B7FD-2466914A11D4}" destId="{81BEB84D-9A77-49C6-9301-B3359FCAC75F}" srcOrd="1" destOrd="0" parTransId="{AE4D0D43-0332-4F79-8D35-BCD8C10758AE}" sibTransId="{5D260F18-25D2-4074-87F1-7E78DDA61C58}"/>
    <dgm:cxn modelId="{F82329C8-C3B2-4E9B-9033-528488D72705}" srcId="{C7720856-93F0-4CC7-B7FD-2466914A11D4}" destId="{4AF52931-E4CA-4429-AACB-B8747CDB2409}" srcOrd="0" destOrd="0" parTransId="{67B2FC97-2FAE-4EFE-9DEE-E4216C657F35}" sibTransId="{D86AF01C-9CBC-41F8-9354-48CD82BDFDC9}"/>
    <dgm:cxn modelId="{5D25EDCD-23D4-4BDB-8CF3-68BB138857BA}" type="presOf" srcId="{C7720856-93F0-4CC7-B7FD-2466914A11D4}" destId="{333BA55A-4FB9-4CDB-BE45-5B2839A9588A}" srcOrd="0" destOrd="0" presId="urn:microsoft.com/office/officeart/2018/2/layout/IconVerticalSolidList"/>
    <dgm:cxn modelId="{24215397-9BF3-43BD-8BE6-B67C43C17BB4}" type="presParOf" srcId="{333BA55A-4FB9-4CDB-BE45-5B2839A9588A}" destId="{4130BD56-E415-4C77-B902-1C7745EECC0A}" srcOrd="0" destOrd="0" presId="urn:microsoft.com/office/officeart/2018/2/layout/IconVerticalSolidList"/>
    <dgm:cxn modelId="{71409055-5E4C-45F9-8F81-0404D1F52BB5}" type="presParOf" srcId="{4130BD56-E415-4C77-B902-1C7745EECC0A}" destId="{9E0B2482-4830-4D46-8929-F9D2DADF178F}" srcOrd="0" destOrd="0" presId="urn:microsoft.com/office/officeart/2018/2/layout/IconVerticalSolidList"/>
    <dgm:cxn modelId="{59088EB3-503E-4C06-87B9-605B75AEE17F}" type="presParOf" srcId="{4130BD56-E415-4C77-B902-1C7745EECC0A}" destId="{D1AB7B5A-7CB4-433B-BDAD-61D154FBB639}" srcOrd="1" destOrd="0" presId="urn:microsoft.com/office/officeart/2018/2/layout/IconVerticalSolidList"/>
    <dgm:cxn modelId="{3302F49F-4915-4B99-A65D-72A2843764B2}" type="presParOf" srcId="{4130BD56-E415-4C77-B902-1C7745EECC0A}" destId="{C4986089-54D6-48DE-88C9-751556F2884B}" srcOrd="2" destOrd="0" presId="urn:microsoft.com/office/officeart/2018/2/layout/IconVerticalSolidList"/>
    <dgm:cxn modelId="{C9195B83-D72D-4D2C-9D93-48C5E930AB73}" type="presParOf" srcId="{4130BD56-E415-4C77-B902-1C7745EECC0A}" destId="{DC3FF7F7-2836-45AE-B06A-2E337C2233AC}" srcOrd="3" destOrd="0" presId="urn:microsoft.com/office/officeart/2018/2/layout/IconVerticalSolidList"/>
    <dgm:cxn modelId="{12E7F4E6-680C-435F-9C9C-8A01B6426E1F}" type="presParOf" srcId="{333BA55A-4FB9-4CDB-BE45-5B2839A9588A}" destId="{A37F1CBF-8F30-4D65-8129-8B458890C5FF}" srcOrd="1" destOrd="0" presId="urn:microsoft.com/office/officeart/2018/2/layout/IconVerticalSolidList"/>
    <dgm:cxn modelId="{DCFC8BAB-417F-4BC4-AF07-9DE4C060CDC8}" type="presParOf" srcId="{333BA55A-4FB9-4CDB-BE45-5B2839A9588A}" destId="{FCE925AA-5329-46CB-93D2-5C01F58583CE}" srcOrd="2" destOrd="0" presId="urn:microsoft.com/office/officeart/2018/2/layout/IconVerticalSolidList"/>
    <dgm:cxn modelId="{60575168-BC6B-4CAA-8296-403200EEF3B2}" type="presParOf" srcId="{FCE925AA-5329-46CB-93D2-5C01F58583CE}" destId="{3A0D703B-098B-4E59-8765-DFD90796F008}" srcOrd="0" destOrd="0" presId="urn:microsoft.com/office/officeart/2018/2/layout/IconVerticalSolidList"/>
    <dgm:cxn modelId="{61EC41A3-02C7-4A47-B293-CE1F62322095}" type="presParOf" srcId="{FCE925AA-5329-46CB-93D2-5C01F58583CE}" destId="{F065CC5F-0D7E-438D-A290-6D28C1B3EDF2}" srcOrd="1" destOrd="0" presId="urn:microsoft.com/office/officeart/2018/2/layout/IconVerticalSolidList"/>
    <dgm:cxn modelId="{349689AD-CDE3-4FB9-AFB4-0DCCB109A4B2}" type="presParOf" srcId="{FCE925AA-5329-46CB-93D2-5C01F58583CE}" destId="{FCFDB9D5-350E-4BFF-92DC-C71BD2A82972}" srcOrd="2" destOrd="0" presId="urn:microsoft.com/office/officeart/2018/2/layout/IconVerticalSolidList"/>
    <dgm:cxn modelId="{7CBAFDAF-2BE7-4CB2-A164-F487FC642633}" type="presParOf" srcId="{FCE925AA-5329-46CB-93D2-5C01F58583CE}" destId="{4CBA5ED1-114D-4BE5-A41A-79565ED13248}" srcOrd="3" destOrd="0" presId="urn:microsoft.com/office/officeart/2018/2/layout/IconVerticalSolidList"/>
    <dgm:cxn modelId="{D12283E6-19A0-45B3-8967-F64B9FE7DC2D}" type="presParOf" srcId="{333BA55A-4FB9-4CDB-BE45-5B2839A9588A}" destId="{321A91E4-7EA2-4DC4-BAB1-AA394CB05F71}" srcOrd="3" destOrd="0" presId="urn:microsoft.com/office/officeart/2018/2/layout/IconVerticalSolidList"/>
    <dgm:cxn modelId="{9700BF1A-D71B-4BD8-8926-BA981972F1C9}" type="presParOf" srcId="{333BA55A-4FB9-4CDB-BE45-5B2839A9588A}" destId="{F8B60166-DAD7-43EB-A140-0C239D20F607}" srcOrd="4" destOrd="0" presId="urn:microsoft.com/office/officeart/2018/2/layout/IconVerticalSolidList"/>
    <dgm:cxn modelId="{3CF8F750-F1AA-462D-A9CC-E1F8C399D25E}" type="presParOf" srcId="{F8B60166-DAD7-43EB-A140-0C239D20F607}" destId="{752F83EC-7F2D-41AA-973E-014FDB46F0D7}" srcOrd="0" destOrd="0" presId="urn:microsoft.com/office/officeart/2018/2/layout/IconVerticalSolidList"/>
    <dgm:cxn modelId="{8A4BE552-8543-4EED-B1C0-C8F1048A96F9}" type="presParOf" srcId="{F8B60166-DAD7-43EB-A140-0C239D20F607}" destId="{364BF251-23E8-4976-BDA1-862737AF35BC}" srcOrd="1" destOrd="0" presId="urn:microsoft.com/office/officeart/2018/2/layout/IconVerticalSolidList"/>
    <dgm:cxn modelId="{8DD0108B-32DE-4411-BE1F-7A8E752BCD37}" type="presParOf" srcId="{F8B60166-DAD7-43EB-A140-0C239D20F607}" destId="{DE144953-173A-42D5-AAA7-59C3FDE13693}" srcOrd="2" destOrd="0" presId="urn:microsoft.com/office/officeart/2018/2/layout/IconVerticalSolidList"/>
    <dgm:cxn modelId="{BE3F8C23-CBE9-46C5-94C6-673333475EF7}" type="presParOf" srcId="{F8B60166-DAD7-43EB-A140-0C239D20F607}" destId="{34A44A9A-99AA-49EC-92E7-07AA5F4F4AA9}"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0B2482-4830-4D46-8929-F9D2DADF178F}">
      <dsp:nvSpPr>
        <dsp:cNvPr id="0" name=""/>
        <dsp:cNvSpPr/>
      </dsp:nvSpPr>
      <dsp:spPr>
        <a:xfrm>
          <a:off x="0" y="479"/>
          <a:ext cx="6747310" cy="112313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AB7B5A-7CB4-433B-BDAD-61D154FBB639}">
      <dsp:nvSpPr>
        <dsp:cNvPr id="0" name=""/>
        <dsp:cNvSpPr/>
      </dsp:nvSpPr>
      <dsp:spPr>
        <a:xfrm>
          <a:off x="339747" y="253184"/>
          <a:ext cx="617722" cy="61772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C3FF7F7-2836-45AE-B06A-2E337C2233AC}">
      <dsp:nvSpPr>
        <dsp:cNvPr id="0" name=""/>
        <dsp:cNvSpPr/>
      </dsp:nvSpPr>
      <dsp:spPr>
        <a:xfrm>
          <a:off x="1297216" y="479"/>
          <a:ext cx="5450093" cy="11231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865" tIns="118865" rIns="118865" bIns="118865" numCol="1" spcCol="1270" anchor="ctr" anchorCtr="0">
          <a:noAutofit/>
        </a:bodyPr>
        <a:lstStyle/>
        <a:p>
          <a:pPr marL="0" lvl="0" indent="0" algn="l" defTabSz="1111250">
            <a:lnSpc>
              <a:spcPct val="100000"/>
            </a:lnSpc>
            <a:spcBef>
              <a:spcPct val="0"/>
            </a:spcBef>
            <a:spcAft>
              <a:spcPct val="35000"/>
            </a:spcAft>
            <a:buNone/>
          </a:pPr>
          <a:r>
            <a:rPr lang="en-US" sz="2500" kern="1200" dirty="0"/>
            <a:t>Mag. Michelle Haynes</a:t>
          </a:r>
        </a:p>
      </dsp:txBody>
      <dsp:txXfrm>
        <a:off x="1297216" y="479"/>
        <a:ext cx="5450093" cy="1123131"/>
      </dsp:txXfrm>
    </dsp:sp>
    <dsp:sp modelId="{3A0D703B-098B-4E59-8765-DFD90796F008}">
      <dsp:nvSpPr>
        <dsp:cNvPr id="0" name=""/>
        <dsp:cNvSpPr/>
      </dsp:nvSpPr>
      <dsp:spPr>
        <a:xfrm>
          <a:off x="0" y="1404394"/>
          <a:ext cx="6747310" cy="112313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65CC5F-0D7E-438D-A290-6D28C1B3EDF2}">
      <dsp:nvSpPr>
        <dsp:cNvPr id="0" name=""/>
        <dsp:cNvSpPr/>
      </dsp:nvSpPr>
      <dsp:spPr>
        <a:xfrm>
          <a:off x="339747" y="1657098"/>
          <a:ext cx="617722" cy="61772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CBA5ED1-114D-4BE5-A41A-79565ED13248}">
      <dsp:nvSpPr>
        <dsp:cNvPr id="0" name=""/>
        <dsp:cNvSpPr/>
      </dsp:nvSpPr>
      <dsp:spPr>
        <a:xfrm>
          <a:off x="1297216" y="1404394"/>
          <a:ext cx="5450093" cy="11231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865" tIns="118865" rIns="118865" bIns="118865" numCol="1" spcCol="1270" anchor="ctr" anchorCtr="0">
          <a:noAutofit/>
        </a:bodyPr>
        <a:lstStyle/>
        <a:p>
          <a:pPr marL="0" lvl="0" indent="0" algn="l" defTabSz="1111250">
            <a:lnSpc>
              <a:spcPct val="100000"/>
            </a:lnSpc>
            <a:spcBef>
              <a:spcPct val="0"/>
            </a:spcBef>
            <a:spcAft>
              <a:spcPct val="35000"/>
            </a:spcAft>
            <a:buNone/>
          </a:pPr>
          <a:r>
            <a:rPr lang="en-US" sz="2500" kern="1200" dirty="0"/>
            <a:t>Judge Kelley Southerland</a:t>
          </a:r>
        </a:p>
      </dsp:txBody>
      <dsp:txXfrm>
        <a:off x="1297216" y="1404394"/>
        <a:ext cx="5450093" cy="1123131"/>
      </dsp:txXfrm>
    </dsp:sp>
    <dsp:sp modelId="{752F83EC-7F2D-41AA-973E-014FDB46F0D7}">
      <dsp:nvSpPr>
        <dsp:cNvPr id="0" name=""/>
        <dsp:cNvSpPr/>
      </dsp:nvSpPr>
      <dsp:spPr>
        <a:xfrm>
          <a:off x="0" y="2808308"/>
          <a:ext cx="6747310" cy="112313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64BF251-23E8-4976-BDA1-862737AF35BC}">
      <dsp:nvSpPr>
        <dsp:cNvPr id="0" name=""/>
        <dsp:cNvSpPr/>
      </dsp:nvSpPr>
      <dsp:spPr>
        <a:xfrm>
          <a:off x="339747" y="3061013"/>
          <a:ext cx="617722" cy="61772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4A44A9A-99AA-49EC-92E7-07AA5F4F4AA9}">
      <dsp:nvSpPr>
        <dsp:cNvPr id="0" name=""/>
        <dsp:cNvSpPr/>
      </dsp:nvSpPr>
      <dsp:spPr>
        <a:xfrm>
          <a:off x="1297216" y="2808308"/>
          <a:ext cx="5450093" cy="11231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865" tIns="118865" rIns="118865" bIns="118865" numCol="1" spcCol="1270" anchor="ctr" anchorCtr="0">
          <a:noAutofit/>
        </a:bodyPr>
        <a:lstStyle/>
        <a:p>
          <a:pPr marL="0" lvl="0" indent="0" algn="l" defTabSz="1111250">
            <a:lnSpc>
              <a:spcPct val="100000"/>
            </a:lnSpc>
            <a:spcBef>
              <a:spcPct val="0"/>
            </a:spcBef>
            <a:spcAft>
              <a:spcPct val="35000"/>
            </a:spcAft>
            <a:buNone/>
          </a:pPr>
          <a:r>
            <a:rPr lang="en-US" sz="2500" kern="1200" dirty="0"/>
            <a:t>Judge Jennifer </a:t>
          </a:r>
          <a:r>
            <a:rPr lang="en-US" sz="2500" kern="1200" dirty="0">
              <a:latin typeface="Century Gothic" panose="020B0502020202020204"/>
            </a:rPr>
            <a:t>Torrington</a:t>
          </a:r>
          <a:endParaRPr lang="en-US" sz="2500" kern="1200" dirty="0"/>
        </a:p>
      </dsp:txBody>
      <dsp:txXfrm>
        <a:off x="1297216" y="2808308"/>
        <a:ext cx="5450093" cy="112313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8F4EA64-D5E8-4450-BC30-7DFC4EBD38F9}"/>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a:extLst>
              <a:ext uri="{FF2B5EF4-FFF2-40B4-BE49-F238E27FC236}">
                <a16:creationId xmlns:a16="http://schemas.microsoft.com/office/drawing/2014/main" id="{66641F71-C740-4CC1-840C-5FB23C8519F3}"/>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CD963B1-226B-4B24-8975-7DD28730789D}" type="datetimeFigureOut">
              <a:rPr lang="en-US" smtClean="0"/>
              <a:t>12/12/2024</a:t>
            </a:fld>
            <a:endParaRPr lang="en-US" dirty="0"/>
          </a:p>
        </p:txBody>
      </p:sp>
      <p:sp>
        <p:nvSpPr>
          <p:cNvPr id="4" name="Footer Placeholder 3">
            <a:extLst>
              <a:ext uri="{FF2B5EF4-FFF2-40B4-BE49-F238E27FC236}">
                <a16:creationId xmlns:a16="http://schemas.microsoft.com/office/drawing/2014/main" id="{C1BCE577-AAC9-4588-9221-506DA251D452}"/>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B49921CD-9C42-44C5-B535-5F5FA40227C4}"/>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68FA9CF0-FE85-40E5-A3E4-9D8D4A205BC2}" type="slidenum">
              <a:rPr lang="en-US" smtClean="0"/>
              <a:t>‹#›</a:t>
            </a:fld>
            <a:endParaRPr lang="en-US" dirty="0"/>
          </a:p>
        </p:txBody>
      </p:sp>
    </p:spTree>
    <p:extLst>
      <p:ext uri="{BB962C8B-B14F-4D97-AF65-F5344CB8AC3E}">
        <p14:creationId xmlns:p14="http://schemas.microsoft.com/office/powerpoint/2010/main" val="14096780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2C0BE83-1F76-412F-817F-6B87541A62B7}" type="datetimeFigureOut">
              <a:rPr lang="en-US" smtClean="0"/>
              <a:t>12/12/2024</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CB54AA9-D1C5-4A71-8BC1-393246244DDE}" type="slidenum">
              <a:rPr lang="en-US" smtClean="0"/>
              <a:t>‹#›</a:t>
            </a:fld>
            <a:endParaRPr lang="en-US" dirty="0"/>
          </a:p>
        </p:txBody>
      </p:sp>
    </p:spTree>
    <p:extLst>
      <p:ext uri="{BB962C8B-B14F-4D97-AF65-F5344CB8AC3E}">
        <p14:creationId xmlns:p14="http://schemas.microsoft.com/office/powerpoint/2010/main" val="1341209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B54AA9-D1C5-4A71-8BC1-393246244DDE}" type="slidenum">
              <a:rPr lang="en-US" smtClean="0"/>
              <a:t>1</a:t>
            </a:fld>
            <a:endParaRPr lang="en-US" dirty="0"/>
          </a:p>
        </p:txBody>
      </p:sp>
    </p:spTree>
    <p:extLst>
      <p:ext uri="{BB962C8B-B14F-4D97-AF65-F5344CB8AC3E}">
        <p14:creationId xmlns:p14="http://schemas.microsoft.com/office/powerpoint/2010/main" val="161009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B54AA9-D1C5-4A71-8BC1-393246244DDE}" type="slidenum">
              <a:rPr lang="en-US" smtClean="0"/>
              <a:t>2</a:t>
            </a:fld>
            <a:endParaRPr lang="en-US" dirty="0"/>
          </a:p>
        </p:txBody>
      </p:sp>
    </p:spTree>
    <p:extLst>
      <p:ext uri="{BB962C8B-B14F-4D97-AF65-F5344CB8AC3E}">
        <p14:creationId xmlns:p14="http://schemas.microsoft.com/office/powerpoint/2010/main" val="2570254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B54AA9-D1C5-4A71-8BC1-393246244DDE}" type="slidenum">
              <a:rPr lang="en-US" smtClean="0"/>
              <a:t>6</a:t>
            </a:fld>
            <a:endParaRPr lang="en-US" dirty="0"/>
          </a:p>
        </p:txBody>
      </p:sp>
    </p:spTree>
    <p:extLst>
      <p:ext uri="{BB962C8B-B14F-4D97-AF65-F5344CB8AC3E}">
        <p14:creationId xmlns:p14="http://schemas.microsoft.com/office/powerpoint/2010/main" val="3662729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B54AA9-D1C5-4A71-8BC1-393246244DDE}" type="slidenum">
              <a:rPr lang="en-US" smtClean="0"/>
              <a:t>14</a:t>
            </a:fld>
            <a:endParaRPr lang="en-US" dirty="0"/>
          </a:p>
        </p:txBody>
      </p:sp>
    </p:spTree>
    <p:extLst>
      <p:ext uri="{BB962C8B-B14F-4D97-AF65-F5344CB8AC3E}">
        <p14:creationId xmlns:p14="http://schemas.microsoft.com/office/powerpoint/2010/main" val="3067520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B54AA9-D1C5-4A71-8BC1-393246244DDE}" type="slidenum">
              <a:rPr lang="en-US" smtClean="0"/>
              <a:t>23</a:t>
            </a:fld>
            <a:endParaRPr lang="en-US" dirty="0"/>
          </a:p>
        </p:txBody>
      </p:sp>
    </p:spTree>
    <p:extLst>
      <p:ext uri="{BB962C8B-B14F-4D97-AF65-F5344CB8AC3E}">
        <p14:creationId xmlns:p14="http://schemas.microsoft.com/office/powerpoint/2010/main" val="29822289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B54AA9-D1C5-4A71-8BC1-393246244DDE}" type="slidenum">
              <a:rPr lang="en-US" smtClean="0"/>
              <a:t>26</a:t>
            </a:fld>
            <a:endParaRPr lang="en-US" dirty="0"/>
          </a:p>
        </p:txBody>
      </p:sp>
    </p:spTree>
    <p:extLst>
      <p:ext uri="{BB962C8B-B14F-4D97-AF65-F5344CB8AC3E}">
        <p14:creationId xmlns:p14="http://schemas.microsoft.com/office/powerpoint/2010/main" val="6143339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03FCE02C-6EC6-4E09-BC2C-9FDED4DE236E}" type="datetimeFigureOut">
              <a:rPr lang="en-US" dirty="0"/>
              <a:t>12/12/2024</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FB075A7A-4A9A-410F-B848-AB998ACC9419}" type="datetimeFigureOut">
              <a:rPr lang="en-US" dirty="0"/>
              <a:pPr/>
              <a:t>12/12/2024</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AA5F3E88-2D66-4D17-B0FA-EA13CB20B2FF}" type="datetimeFigureOut">
              <a:rPr lang="en-US" dirty="0"/>
              <a:pPr/>
              <a:t>12/12/2024</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4D8F36E1-9596-4E98-8786-4A17C5D29C65}" type="datetimeFigureOut">
              <a:rPr lang="en-US" dirty="0"/>
              <a:pPr/>
              <a:t>12/12/2024</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EE4D1A55-63BC-4BA2-9538-7DDEADA10621}" type="datetimeFigureOut">
              <a:rPr lang="en-US" dirty="0"/>
              <a:t>12/12/2024</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66D01ABB-8821-4BF5-97A9-E1A66ACAEAA9}" type="datetimeFigureOut">
              <a:rPr lang="en-US" dirty="0"/>
              <a:pPr/>
              <a:t>12/12/2024</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20C37B1C-D4A1-4A4F-A470-80868146AFC5}" type="datetimeFigureOut">
              <a:rPr lang="en-US" dirty="0"/>
              <a:pPr/>
              <a:t>12/12/2024</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6D31D1B9-F39E-471E-80A9-595CAA5664AD}" type="datetimeFigureOut">
              <a:rPr lang="en-US" dirty="0"/>
              <a:pPr/>
              <a:t>12/12/2024</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33FCEABC-E2B9-4606-A74F-CB06AF596887}" type="datetimeFigureOut">
              <a:rPr lang="en-US" dirty="0"/>
              <a:pPr/>
              <a:t>12/12/2024</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dirty="0"/>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tx2"/>
                </a:solidFill>
              </a:defRPr>
            </a:lvl1pPr>
          </a:lstStyle>
          <a:p>
            <a:fld id="{FA8850A0-01A3-4F4E-AA52-F716A9BFD4EB}" type="datetimeFigureOut">
              <a:rPr lang="en-US" dirty="0"/>
              <a:pPr/>
              <a:t>12/12/2024</a:t>
            </a:fld>
            <a:endParaRPr lang="en-US" dirty="0"/>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4FAB73BC-B049-4115-A692-8D63A059BFB8}" type="slidenum">
              <a:rPr lang="en-US" dirty="0"/>
              <a:pPr/>
              <a:t>‹#›</a:t>
            </a:fld>
            <a:endParaRPr lang="en-US" dirty="0"/>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E5811CCA-BB49-46C7-A0E2-F42339750F9A}" type="datetimeFigureOut">
              <a:rPr lang="en-US" dirty="0"/>
              <a:t>12/12/2024</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17205CAA-4E5A-4223-BD55-C5D2841AC9EF}" type="datetimeFigureOut">
              <a:rPr lang="en-US" dirty="0"/>
              <a:t>12/12/2024</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1.next.westlaw.com/Document/I7de2bb01f59a11d98ac8f235252e36df/View/FullText.html?listSource=WebsiteInternal&amp;list=All&amp;transitionType=AIAssistantSearch&amp;contextData=%28sc.Default%29&amp;navigationPath=V1%2FReport%2FShared%2FListProvider%3FreturnTo%3D%252FConversation%252FLandingPage%252Fconversation%252Fbe47c550-9024-442b-880b-cd7c34e94ef8%253FtransitionType%253DDefault%2526contextData%253D%28sc.Default%29%2526VR%253D3.0%2526RS%253Dcblt1.0%2526selectedQaId%253D0&amp;conversationEntryId=6f38706e-38aa-4de8-b0dd-5b8fb5e97c6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jpe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bmp"/><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hyperlink" Target="mailto:Jennifer.torrington@judicial.state.co.us" TargetMode="External"/><Relationship Id="rId4" Type="http://schemas.openxmlformats.org/officeDocument/2006/relationships/image" Target="../media/image1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93BFCDB3-13C4-4D69-848D-3F1F4D6B8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CC2B9599-6E7A-4DD2-B13A-B4F68A1351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7" y="0"/>
            <a:ext cx="816874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3E377648-1ED1-4112-805B-16C14CE995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37" y="643464"/>
            <a:ext cx="6909241" cy="5571072"/>
          </a:xfrm>
          <a:prstGeom prst="rect">
            <a:avLst/>
          </a:prstGeom>
          <a:solidFill>
            <a:schemeClr val="tx1"/>
          </a:solidFill>
          <a:ln w="6350" cap="flat" cmpd="sng" algn="ctr">
            <a:solidFill>
              <a:schemeClr val="tx1"/>
            </a:solidFill>
            <a:prstDash val="solid"/>
          </a:ln>
          <a:effectLst>
            <a:outerShdw blurRad="63500" algn="ctr" rotWithShape="0">
              <a:prstClr val="black">
                <a:alpha val="40000"/>
              </a:prstClr>
            </a:outerShdw>
            <a:softEdge rad="0"/>
          </a:effectLst>
        </p:spPr>
        <p:txBody>
          <a:bodyPr/>
          <a:lstStyle/>
          <a:p>
            <a:endParaRPr lang="en-US"/>
          </a:p>
        </p:txBody>
      </p:sp>
      <p:sp>
        <p:nvSpPr>
          <p:cNvPr id="30" name="Rectangle 29">
            <a:extLst>
              <a:ext uri="{FF2B5EF4-FFF2-40B4-BE49-F238E27FC236}">
                <a16:creationId xmlns:a16="http://schemas.microsoft.com/office/drawing/2014/main" id="{D63B59CB-289C-4850-A932-358B9E412B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2877" y="806752"/>
            <a:ext cx="6570161" cy="5244497"/>
          </a:xfrm>
          <a:prstGeom prst="rect">
            <a:avLst/>
          </a:prstGeom>
          <a:solidFill>
            <a:schemeClr val="tx1"/>
          </a:solidFill>
          <a:ln w="6350" cap="sq" cmpd="sng" algn="ctr">
            <a:solidFill>
              <a:schemeClr val="bg2"/>
            </a:solidFill>
            <a:prstDash val="solid"/>
            <a:miter lim="800000"/>
          </a:ln>
          <a:effectLst/>
        </p:spPr>
        <p:txBody>
          <a:bodyPr/>
          <a:lstStyle/>
          <a:p>
            <a:endParaRPr lang="en-US"/>
          </a:p>
        </p:txBody>
      </p:sp>
      <p:pic>
        <p:nvPicPr>
          <p:cNvPr id="19" name="Picture 18" descr="Cactus">
            <a:extLst>
              <a:ext uri="{FF2B5EF4-FFF2-40B4-BE49-F238E27FC236}">
                <a16:creationId xmlns:a16="http://schemas.microsoft.com/office/drawing/2014/main" id="{CA6895E3-C8BD-4010-B9E7-E43BA3DCF210}"/>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t="186" r="1" b="1"/>
          <a:stretch/>
        </p:blipFill>
        <p:spPr>
          <a:xfrm>
            <a:off x="981201" y="971344"/>
            <a:ext cx="6233513" cy="4915313"/>
          </a:xfrm>
          <a:prstGeom prst="rect">
            <a:avLst/>
          </a:prstGeom>
        </p:spPr>
      </p:pic>
      <p:sp>
        <p:nvSpPr>
          <p:cNvPr id="32" name="Rectangle 31">
            <a:extLst>
              <a:ext uri="{FF2B5EF4-FFF2-40B4-BE49-F238E27FC236}">
                <a16:creationId xmlns:a16="http://schemas.microsoft.com/office/drawing/2014/main" id="{98867647-07B7-4265-832F-DE0E80979A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37837" y="640856"/>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34" name="Straight Connector 33">
            <a:extLst>
              <a:ext uri="{FF2B5EF4-FFF2-40B4-BE49-F238E27FC236}">
                <a16:creationId xmlns:a16="http://schemas.microsoft.com/office/drawing/2014/main" id="{516AC468-2C3D-4337-A9A2-81175F6D54B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25213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A873262-74DB-4FD1-9625-E4616CF011D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4377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09F3D15D-CB95-47AD-87F5-9CFF84F6159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252137" y="1286150"/>
            <a:ext cx="169164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ED90EC3D-482A-4E73-B198-E8341A0D0973}"/>
              </a:ext>
            </a:extLst>
          </p:cNvPr>
          <p:cNvSpPr>
            <a:spLocks noGrp="1"/>
          </p:cNvSpPr>
          <p:nvPr>
            <p:ph type="ctrTitle"/>
          </p:nvPr>
        </p:nvSpPr>
        <p:spPr>
          <a:xfrm>
            <a:off x="8560024" y="1442916"/>
            <a:ext cx="3238829" cy="3252231"/>
          </a:xfrm>
        </p:spPr>
        <p:txBody>
          <a:bodyPr>
            <a:normAutofit/>
          </a:bodyPr>
          <a:lstStyle/>
          <a:p>
            <a:r>
              <a:rPr lang="en-US" sz="4800" dirty="0">
                <a:solidFill>
                  <a:srgbClr val="FFFFFF"/>
                </a:solidFill>
              </a:rPr>
              <a:t>DOMESTIC RELATIONS </a:t>
            </a:r>
          </a:p>
        </p:txBody>
      </p:sp>
      <p:sp>
        <p:nvSpPr>
          <p:cNvPr id="7" name="Subtitle 6">
            <a:extLst>
              <a:ext uri="{FF2B5EF4-FFF2-40B4-BE49-F238E27FC236}">
                <a16:creationId xmlns:a16="http://schemas.microsoft.com/office/drawing/2014/main" id="{2048EE7C-B77F-4E59-88A7-DD66337BB69C}"/>
              </a:ext>
            </a:extLst>
          </p:cNvPr>
          <p:cNvSpPr>
            <a:spLocks noGrp="1"/>
          </p:cNvSpPr>
          <p:nvPr>
            <p:ph type="subTitle" idx="1"/>
          </p:nvPr>
        </p:nvSpPr>
        <p:spPr>
          <a:xfrm>
            <a:off x="8560024" y="4708186"/>
            <a:ext cx="3238829" cy="1496816"/>
          </a:xfrm>
        </p:spPr>
        <p:txBody>
          <a:bodyPr>
            <a:normAutofit lnSpcReduction="10000"/>
          </a:bodyPr>
          <a:lstStyle/>
          <a:p>
            <a:r>
              <a:rPr lang="en-US" sz="2000" b="1" dirty="0">
                <a:solidFill>
                  <a:srgbClr val="FFFFFF"/>
                </a:solidFill>
              </a:rPr>
              <a:t>Lightning Round: Things you should hear at least once before you hear it on the bench</a:t>
            </a:r>
            <a:r>
              <a:rPr lang="en-US" sz="1400" b="1" dirty="0">
                <a:solidFill>
                  <a:srgbClr val="FFFFFF"/>
                </a:solidFill>
              </a:rPr>
              <a:t>!</a:t>
            </a:r>
          </a:p>
        </p:txBody>
      </p:sp>
    </p:spTree>
    <p:extLst>
      <p:ext uri="{BB962C8B-B14F-4D97-AF65-F5344CB8AC3E}">
        <p14:creationId xmlns:p14="http://schemas.microsoft.com/office/powerpoint/2010/main" val="755769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2D0-55FE-D37D-2FD5-87C0E08A596A}"/>
              </a:ext>
            </a:extLst>
          </p:cNvPr>
          <p:cNvSpPr>
            <a:spLocks noGrp="1"/>
          </p:cNvSpPr>
          <p:nvPr>
            <p:ph type="title"/>
          </p:nvPr>
        </p:nvSpPr>
        <p:spPr/>
        <p:txBody>
          <a:bodyPr/>
          <a:lstStyle/>
          <a:p>
            <a:r>
              <a:rPr lang="en-US" b="1" dirty="0"/>
              <a:t>NON-CONS GONE WRONG</a:t>
            </a:r>
          </a:p>
        </p:txBody>
      </p:sp>
      <p:sp>
        <p:nvSpPr>
          <p:cNvPr id="3" name="Content Placeholder 2">
            <a:extLst>
              <a:ext uri="{FF2B5EF4-FFF2-40B4-BE49-F238E27FC236}">
                <a16:creationId xmlns:a16="http://schemas.microsoft.com/office/drawing/2014/main" id="{F04CB9A4-B870-D1AA-15F9-0E5181D17AD2}"/>
              </a:ext>
            </a:extLst>
          </p:cNvPr>
          <p:cNvSpPr>
            <a:spLocks noGrp="1"/>
          </p:cNvSpPr>
          <p:nvPr>
            <p:ph idx="1"/>
          </p:nvPr>
        </p:nvSpPr>
        <p:spPr/>
        <p:txBody>
          <a:bodyPr>
            <a:normAutofit/>
          </a:bodyPr>
          <a:lstStyle/>
          <a:p>
            <a:r>
              <a:rPr lang="en-US" sz="2800" dirty="0"/>
              <a:t>Issues to spot: </a:t>
            </a:r>
          </a:p>
          <a:p>
            <a:pPr lvl="1"/>
            <a:r>
              <a:rPr lang="en-US" sz="2600" dirty="0"/>
              <a:t>Parties claim no assets or bank accounts. Inquire further.</a:t>
            </a:r>
          </a:p>
          <a:p>
            <a:pPr lvl="1"/>
            <a:r>
              <a:rPr lang="en-US" sz="2600" dirty="0"/>
              <a:t>Parties wish to maintain joint ownership of a home or other asset. </a:t>
            </a:r>
            <a:r>
              <a:rPr lang="en-US" sz="2600" i="1" dirty="0"/>
              <a:t>See, e.g., </a:t>
            </a:r>
            <a:r>
              <a:rPr lang="en-US" sz="3200" b="0" i="1" strike="noStrike" dirty="0">
                <a:effectLst/>
                <a:latin typeface="Source Sans 3"/>
                <a:hlinkClick r:id="rId2">
                  <a:extLst>
                    <a:ext uri="{A12FA001-AC4F-418D-AE19-62706E023703}">
                      <ahyp:hlinkClr xmlns:ahyp="http://schemas.microsoft.com/office/drawing/2018/hyperlinkcolor" val="tx"/>
                    </a:ext>
                  </a:extLst>
                </a:hlinkClick>
              </a:rPr>
              <a:t>In re Marriage of Simon</a:t>
            </a:r>
            <a:r>
              <a:rPr lang="en-US" sz="3200" b="0" i="0" u="none" strike="noStrike" dirty="0">
                <a:effectLst/>
                <a:latin typeface="Source Sans 3"/>
                <a:hlinkClick r:id="rId2">
                  <a:extLst>
                    <a:ext uri="{A12FA001-AC4F-418D-AE19-62706E023703}">
                      <ahyp:hlinkClr xmlns:ahyp="http://schemas.microsoft.com/office/drawing/2018/hyperlinkcolor" val="tx"/>
                    </a:ext>
                  </a:extLst>
                </a:hlinkClick>
              </a:rPr>
              <a:t>, 856 P.2d 47 (1993)</a:t>
            </a:r>
            <a:r>
              <a:rPr lang="en-US" sz="3200" u="none" strike="noStrike" dirty="0">
                <a:latin typeface="Source Sans 3"/>
              </a:rPr>
              <a:t>.</a:t>
            </a:r>
          </a:p>
          <a:p>
            <a:pPr lvl="1"/>
            <a:r>
              <a:rPr lang="en-US" sz="3200" dirty="0">
                <a:latin typeface="Source Sans 3"/>
              </a:rPr>
              <a:t>Maintenance advisement</a:t>
            </a:r>
          </a:p>
          <a:p>
            <a:pPr lvl="1"/>
            <a:r>
              <a:rPr lang="en-US" sz="3200" dirty="0">
                <a:latin typeface="Source Sans 3"/>
              </a:rPr>
              <a:t>Child support advisement</a:t>
            </a:r>
            <a:endParaRPr lang="en-US" sz="2600" dirty="0"/>
          </a:p>
        </p:txBody>
      </p:sp>
    </p:spTree>
    <p:extLst>
      <p:ext uri="{BB962C8B-B14F-4D97-AF65-F5344CB8AC3E}">
        <p14:creationId xmlns:p14="http://schemas.microsoft.com/office/powerpoint/2010/main" val="1918652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D437C-FCBC-86D8-A2DD-88269BB990F3}"/>
              </a:ext>
            </a:extLst>
          </p:cNvPr>
          <p:cNvSpPr>
            <a:spLocks noGrp="1"/>
          </p:cNvSpPr>
          <p:nvPr>
            <p:ph type="title"/>
          </p:nvPr>
        </p:nvSpPr>
        <p:spPr/>
        <p:txBody>
          <a:bodyPr/>
          <a:lstStyle/>
          <a:p>
            <a:r>
              <a:rPr lang="en-US" b="1" dirty="0"/>
              <a:t>NON-CONS GONE WRONG </a:t>
            </a:r>
            <a:r>
              <a:rPr lang="en-US" dirty="0"/>
              <a:t>(pt.2)</a:t>
            </a:r>
          </a:p>
        </p:txBody>
      </p:sp>
      <p:sp>
        <p:nvSpPr>
          <p:cNvPr id="3" name="Content Placeholder 2">
            <a:extLst>
              <a:ext uri="{FF2B5EF4-FFF2-40B4-BE49-F238E27FC236}">
                <a16:creationId xmlns:a16="http://schemas.microsoft.com/office/drawing/2014/main" id="{56115C4C-0D23-F26C-7FE3-69663C401F65}"/>
              </a:ext>
            </a:extLst>
          </p:cNvPr>
          <p:cNvSpPr>
            <a:spLocks noGrp="1"/>
          </p:cNvSpPr>
          <p:nvPr>
            <p:ph idx="1"/>
          </p:nvPr>
        </p:nvSpPr>
        <p:spPr/>
        <p:txBody>
          <a:bodyPr/>
          <a:lstStyle/>
          <a:p>
            <a:r>
              <a:rPr lang="en-US" sz="1800" dirty="0"/>
              <a:t>Do you have jurisdiction?</a:t>
            </a:r>
          </a:p>
          <a:p>
            <a:r>
              <a:rPr lang="en-US" sz="1800" dirty="0"/>
              <a:t>Are all the right kids in this case and are these orders in their best interests?</a:t>
            </a:r>
          </a:p>
          <a:p>
            <a:r>
              <a:rPr lang="en-US" sz="1800" dirty="0"/>
              <a:t>Can you find agreement is fair and not unconscionable?  </a:t>
            </a:r>
          </a:p>
          <a:p>
            <a:r>
              <a:rPr lang="en-US" sz="1800" dirty="0"/>
              <a:t>What if they “forgot” an asset (like a house? A business?)</a:t>
            </a:r>
          </a:p>
          <a:p>
            <a:r>
              <a:rPr lang="en-US" sz="1800" dirty="0"/>
              <a:t>What if no longer in agreement?</a:t>
            </a:r>
          </a:p>
          <a:p>
            <a:r>
              <a:rPr lang="en-US" sz="1800" dirty="0"/>
              <a:t>What if it is vague (we’ll work out how we are selling the house later)</a:t>
            </a:r>
          </a:p>
          <a:p>
            <a:endParaRPr lang="en-US" dirty="0"/>
          </a:p>
        </p:txBody>
      </p:sp>
    </p:spTree>
    <p:extLst>
      <p:ext uri="{BB962C8B-B14F-4D97-AF65-F5344CB8AC3E}">
        <p14:creationId xmlns:p14="http://schemas.microsoft.com/office/powerpoint/2010/main" val="295478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B725C-9B9A-C584-90F3-376CA91944FB}"/>
              </a:ext>
            </a:extLst>
          </p:cNvPr>
          <p:cNvSpPr>
            <a:spLocks noGrp="1"/>
          </p:cNvSpPr>
          <p:nvPr>
            <p:ph type="title"/>
          </p:nvPr>
        </p:nvSpPr>
        <p:spPr/>
        <p:txBody>
          <a:bodyPr/>
          <a:lstStyle/>
          <a:p>
            <a:r>
              <a:rPr lang="en-US" b="1" dirty="0"/>
              <a:t>CHILD LEGAL REPRESENTATIVES</a:t>
            </a:r>
          </a:p>
        </p:txBody>
      </p:sp>
      <p:sp>
        <p:nvSpPr>
          <p:cNvPr id="3" name="Content Placeholder 2">
            <a:extLst>
              <a:ext uri="{FF2B5EF4-FFF2-40B4-BE49-F238E27FC236}">
                <a16:creationId xmlns:a16="http://schemas.microsoft.com/office/drawing/2014/main" id="{9D49427A-515E-7B6C-3BBB-9A8065C2EBF2}"/>
              </a:ext>
            </a:extLst>
          </p:cNvPr>
          <p:cNvSpPr>
            <a:spLocks noGrp="1"/>
          </p:cNvSpPr>
          <p:nvPr>
            <p:ph idx="1"/>
          </p:nvPr>
        </p:nvSpPr>
        <p:spPr/>
        <p:txBody>
          <a:bodyPr>
            <a:normAutofit/>
          </a:bodyPr>
          <a:lstStyle/>
          <a:p>
            <a:r>
              <a:rPr lang="en-US" sz="2800" dirty="0"/>
              <a:t>C.R.S. 14-10-116</a:t>
            </a:r>
          </a:p>
          <a:p>
            <a:r>
              <a:rPr lang="en-US" sz="2800" dirty="0"/>
              <a:t>JDF 1320 </a:t>
            </a:r>
          </a:p>
          <a:p>
            <a:r>
              <a:rPr lang="en-US" sz="2800" dirty="0"/>
              <a:t>Lawyer representing the child’s best interests</a:t>
            </a:r>
          </a:p>
          <a:p>
            <a:r>
              <a:rPr lang="en-US" sz="2800" dirty="0"/>
              <a:t>Can be privately paid or state paid</a:t>
            </a:r>
          </a:p>
          <a:p>
            <a:r>
              <a:rPr lang="en-US" sz="2800" dirty="0"/>
              <a:t>If state paid, appoint from your district’s OCR list of available appointees</a:t>
            </a:r>
          </a:p>
        </p:txBody>
      </p:sp>
    </p:spTree>
    <p:extLst>
      <p:ext uri="{BB962C8B-B14F-4D97-AF65-F5344CB8AC3E}">
        <p14:creationId xmlns:p14="http://schemas.microsoft.com/office/powerpoint/2010/main" val="2585634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8C476-79EB-4B06-490D-860D593C7D2E}"/>
              </a:ext>
            </a:extLst>
          </p:cNvPr>
          <p:cNvSpPr>
            <a:spLocks noGrp="1"/>
          </p:cNvSpPr>
          <p:nvPr>
            <p:ph type="title"/>
          </p:nvPr>
        </p:nvSpPr>
        <p:spPr/>
        <p:txBody>
          <a:bodyPr>
            <a:normAutofit/>
          </a:bodyPr>
          <a:lstStyle/>
          <a:p>
            <a:r>
              <a:rPr lang="en-US" b="1" dirty="0"/>
              <a:t>ICWA Applies in DR Matters</a:t>
            </a:r>
          </a:p>
        </p:txBody>
      </p:sp>
      <p:sp>
        <p:nvSpPr>
          <p:cNvPr id="3" name="Content Placeholder 2">
            <a:extLst>
              <a:ext uri="{FF2B5EF4-FFF2-40B4-BE49-F238E27FC236}">
                <a16:creationId xmlns:a16="http://schemas.microsoft.com/office/drawing/2014/main" id="{5B82DF3F-5D63-5081-22E3-AFD6159C2D29}"/>
              </a:ext>
            </a:extLst>
          </p:cNvPr>
          <p:cNvSpPr>
            <a:spLocks noGrp="1"/>
          </p:cNvSpPr>
          <p:nvPr>
            <p:ph idx="1"/>
          </p:nvPr>
        </p:nvSpPr>
        <p:spPr/>
        <p:txBody>
          <a:bodyPr>
            <a:normAutofit/>
          </a:bodyPr>
          <a:lstStyle/>
          <a:p>
            <a:r>
              <a:rPr lang="en-US" sz="2400" dirty="0"/>
              <a:t>JDF 1351</a:t>
            </a:r>
          </a:p>
          <a:p>
            <a:r>
              <a:rPr lang="en-US" sz="2400" dirty="0"/>
              <a:t>You must conduct the ICWA inquiry if a non-party is requesting or may receive allocation of parental rights and responsibilities.</a:t>
            </a:r>
          </a:p>
        </p:txBody>
      </p:sp>
    </p:spTree>
    <p:extLst>
      <p:ext uri="{BB962C8B-B14F-4D97-AF65-F5344CB8AC3E}">
        <p14:creationId xmlns:p14="http://schemas.microsoft.com/office/powerpoint/2010/main" val="731998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2D8FD-EE20-1A5D-DC1D-789C94575269}"/>
              </a:ext>
            </a:extLst>
          </p:cNvPr>
          <p:cNvSpPr>
            <a:spLocks noGrp="1"/>
          </p:cNvSpPr>
          <p:nvPr>
            <p:ph type="title"/>
          </p:nvPr>
        </p:nvSpPr>
        <p:spPr/>
        <p:txBody>
          <a:bodyPr/>
          <a:lstStyle/>
          <a:p>
            <a:r>
              <a:rPr lang="en-US" b="1" dirty="0"/>
              <a:t>Substance Use </a:t>
            </a:r>
          </a:p>
        </p:txBody>
      </p:sp>
      <p:sp>
        <p:nvSpPr>
          <p:cNvPr id="3" name="Content Placeholder 2">
            <a:extLst>
              <a:ext uri="{FF2B5EF4-FFF2-40B4-BE49-F238E27FC236}">
                <a16:creationId xmlns:a16="http://schemas.microsoft.com/office/drawing/2014/main" id="{5D13D649-FC4F-486E-4280-7FDF036FF16A}"/>
              </a:ext>
            </a:extLst>
          </p:cNvPr>
          <p:cNvSpPr>
            <a:spLocks noGrp="1"/>
          </p:cNvSpPr>
          <p:nvPr>
            <p:ph idx="1"/>
          </p:nvPr>
        </p:nvSpPr>
        <p:spPr/>
        <p:txBody>
          <a:bodyPr/>
          <a:lstStyle/>
          <a:p>
            <a:r>
              <a:rPr lang="en-US" b="1" dirty="0"/>
              <a:t>Consider attachment and negative impacts on a child when limiting or restricting parenting time</a:t>
            </a:r>
          </a:p>
          <a:p>
            <a:r>
              <a:rPr lang="en-US" b="1" dirty="0"/>
              <a:t>Have a relapse plan to implement so safe parenting can continue</a:t>
            </a:r>
          </a:p>
          <a:p>
            <a:r>
              <a:rPr lang="en-US" b="1" dirty="0"/>
              <a:t>Take a trauma-informed approach to a parent’s substance use</a:t>
            </a:r>
          </a:p>
          <a:p>
            <a:r>
              <a:rPr lang="en-US" b="1" dirty="0"/>
              <a:t>Seek resources for additional guidance on constructing safe parenting plans</a:t>
            </a:r>
          </a:p>
        </p:txBody>
      </p:sp>
    </p:spTree>
    <p:extLst>
      <p:ext uri="{BB962C8B-B14F-4D97-AF65-F5344CB8AC3E}">
        <p14:creationId xmlns:p14="http://schemas.microsoft.com/office/powerpoint/2010/main" val="28094637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5BE99-9AD5-0282-5D7F-187E74A4260E}"/>
              </a:ext>
            </a:extLst>
          </p:cNvPr>
          <p:cNvSpPr>
            <a:spLocks noGrp="1"/>
          </p:cNvSpPr>
          <p:nvPr>
            <p:ph type="title"/>
          </p:nvPr>
        </p:nvSpPr>
        <p:spPr/>
        <p:txBody>
          <a:bodyPr>
            <a:normAutofit fontScale="90000"/>
          </a:bodyPr>
          <a:lstStyle/>
          <a:p>
            <a:r>
              <a:rPr lang="en-US" b="1" dirty="0"/>
              <a:t>Intersection of C.R.S. 19-4-101 and DR: PATERNITY FINDINGS</a:t>
            </a:r>
          </a:p>
        </p:txBody>
      </p:sp>
      <p:sp>
        <p:nvSpPr>
          <p:cNvPr id="3" name="Content Placeholder 2">
            <a:extLst>
              <a:ext uri="{FF2B5EF4-FFF2-40B4-BE49-F238E27FC236}">
                <a16:creationId xmlns:a16="http://schemas.microsoft.com/office/drawing/2014/main" id="{B801551D-2D6E-53AD-97F9-18DB2247B980}"/>
              </a:ext>
            </a:extLst>
          </p:cNvPr>
          <p:cNvSpPr>
            <a:spLocks noGrp="1"/>
          </p:cNvSpPr>
          <p:nvPr>
            <p:ph idx="1"/>
          </p:nvPr>
        </p:nvSpPr>
        <p:spPr/>
        <p:txBody>
          <a:bodyPr>
            <a:normAutofit/>
          </a:bodyPr>
          <a:lstStyle/>
          <a:p>
            <a:pPr marL="0" marR="0" algn="just">
              <a:lnSpc>
                <a:spcPct val="107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(1.8) The court shall make all necessary persons parties to the proceeding pursuant to the requirements of section 19-4-110 and shall make a determination pursuant to section 19-4-105 as to legal parentage.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lnSpc>
                <a:spcPct val="107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14-10-123, C.R.S.</a:t>
            </a:r>
          </a:p>
          <a:p>
            <a:pPr marL="0" marR="0" indent="0" algn="just">
              <a:lnSpc>
                <a:spcPct val="107000"/>
              </a:lnSpc>
              <a:spcAft>
                <a:spcPts val="800"/>
              </a:spcAft>
              <a:buNone/>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231715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C3FCE-9808-F96C-CC57-EDCAC5358A88}"/>
              </a:ext>
            </a:extLst>
          </p:cNvPr>
          <p:cNvSpPr>
            <a:spLocks noGrp="1"/>
          </p:cNvSpPr>
          <p:nvPr>
            <p:ph type="title"/>
          </p:nvPr>
        </p:nvSpPr>
        <p:spPr/>
        <p:txBody>
          <a:bodyPr>
            <a:normAutofit/>
          </a:bodyPr>
          <a:lstStyle/>
          <a:p>
            <a:r>
              <a:rPr lang="en-US" sz="3600" b="1" dirty="0"/>
              <a:t>ADVISEMENT OF RIGHT TO GENETIC TESTING</a:t>
            </a:r>
          </a:p>
        </p:txBody>
      </p:sp>
      <p:sp>
        <p:nvSpPr>
          <p:cNvPr id="3" name="Content Placeholder 2">
            <a:extLst>
              <a:ext uri="{FF2B5EF4-FFF2-40B4-BE49-F238E27FC236}">
                <a16:creationId xmlns:a16="http://schemas.microsoft.com/office/drawing/2014/main" id="{10413E8B-9F27-1003-9AEC-5C08C1EB396B}"/>
              </a:ext>
            </a:extLst>
          </p:cNvPr>
          <p:cNvSpPr>
            <a:spLocks noGrp="1"/>
          </p:cNvSpPr>
          <p:nvPr>
            <p:ph idx="1"/>
          </p:nvPr>
        </p:nvSpPr>
        <p:spPr/>
        <p:txBody>
          <a:bodyPr/>
          <a:lstStyle/>
          <a:p>
            <a:pPr marL="0" marR="0" algn="just">
              <a:lnSpc>
                <a:spcPct val="107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(III) The summons shall contain the following advisements: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lnSpc>
                <a:spcPct val="107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(A) That a request for genetic tests shall not prejudice the requesting party in matters concerning allocation of parental responsibilities pursuant to section 14-10-124(1.5); and</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lnSpc>
                <a:spcPct val="107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(B) That, if genetic tests are not obtained prior to a legal establishment of paternity and submitted into evidence prior to the entry of the legal final decree of dissolution, the genetic tests may not be allowed into evidence at a later date.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lnSpc>
                <a:spcPct val="107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14-10-107, C.R.S.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lnSpc>
                <a:spcPct val="107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You must ask each party if they waive or assert their right to genetic testing.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682520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C075A-2D55-D183-6DE8-F5D2D68A33EA}"/>
              </a:ext>
            </a:extLst>
          </p:cNvPr>
          <p:cNvSpPr>
            <a:spLocks noGrp="1"/>
          </p:cNvSpPr>
          <p:nvPr>
            <p:ph type="title"/>
          </p:nvPr>
        </p:nvSpPr>
        <p:spPr/>
        <p:txBody>
          <a:bodyPr/>
          <a:lstStyle/>
          <a:p>
            <a:r>
              <a:rPr lang="en-US" b="1" dirty="0"/>
              <a:t>Request for Genetic Testing</a:t>
            </a:r>
          </a:p>
        </p:txBody>
      </p:sp>
      <p:sp>
        <p:nvSpPr>
          <p:cNvPr id="3" name="Content Placeholder 2">
            <a:extLst>
              <a:ext uri="{FF2B5EF4-FFF2-40B4-BE49-F238E27FC236}">
                <a16:creationId xmlns:a16="http://schemas.microsoft.com/office/drawing/2014/main" id="{2263F2A1-0D12-F8D3-4944-A511D16E9CAB}"/>
              </a:ext>
            </a:extLst>
          </p:cNvPr>
          <p:cNvSpPr>
            <a:spLocks noGrp="1"/>
          </p:cNvSpPr>
          <p:nvPr>
            <p:ph idx="1"/>
          </p:nvPr>
        </p:nvSpPr>
        <p:spPr/>
        <p:txBody>
          <a:bodyPr/>
          <a:lstStyle/>
          <a:p>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C.R.S. </a:t>
            </a:r>
            <a:r>
              <a:rPr lang="en-US" sz="2800" kern="1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kern="100" dirty="0">
                <a:effectLst/>
                <a:latin typeface="Times New Roman" panose="02020603050405020304" pitchFamily="18" charset="0"/>
                <a:ea typeface="Aptos" panose="020B0004020202020204" pitchFamily="34" charset="0"/>
                <a:cs typeface="Times New Roman" panose="02020603050405020304" pitchFamily="18" charset="0"/>
              </a:rPr>
              <a:t> 13-25-126 provides the process. </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indent="457200">
              <a:lnSpc>
                <a:spcPct val="107000"/>
              </a:lnSpc>
              <a:spcAft>
                <a:spcPts val="800"/>
              </a:spcAft>
            </a:pPr>
            <a:r>
              <a:rPr lang="en-US" sz="2800" kern="100" dirty="0">
                <a:effectLst/>
                <a:latin typeface="Times New Roman" panose="02020603050405020304" pitchFamily="18" charset="0"/>
                <a:ea typeface="Times New Roman" panose="02020603050405020304" pitchFamily="18" charset="0"/>
                <a:cs typeface="Times New Roman" panose="02020603050405020304" pitchFamily="18" charset="0"/>
              </a:rPr>
              <a:t>Do the do-it-yourself tests from Walgreens satisfy the statute? </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indent="457200">
              <a:lnSpc>
                <a:spcPct val="107000"/>
              </a:lnSpc>
              <a:spcAft>
                <a:spcPts val="800"/>
              </a:spcAft>
            </a:pPr>
            <a:r>
              <a:rPr lang="en-US" sz="2800" kern="100" dirty="0">
                <a:effectLst/>
                <a:latin typeface="Times New Roman" panose="02020603050405020304" pitchFamily="18" charset="0"/>
                <a:ea typeface="Times New Roman" panose="02020603050405020304" pitchFamily="18" charset="0"/>
                <a:cs typeface="Times New Roman" panose="02020603050405020304" pitchFamily="18" charset="0"/>
              </a:rPr>
              <a:t>What if they aren’t the Father? </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99028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9F6A5-B43D-587F-D904-274B5BA0C05C}"/>
              </a:ext>
            </a:extLst>
          </p:cNvPr>
          <p:cNvSpPr>
            <a:spLocks noGrp="1"/>
          </p:cNvSpPr>
          <p:nvPr>
            <p:ph type="title"/>
          </p:nvPr>
        </p:nvSpPr>
        <p:spPr/>
        <p:txBody>
          <a:bodyPr/>
          <a:lstStyle/>
          <a:p>
            <a:r>
              <a:rPr lang="en-US" b="1" dirty="0"/>
              <a:t>INITIAL APR BETWEEN PARENTS</a:t>
            </a:r>
          </a:p>
        </p:txBody>
      </p:sp>
      <p:sp>
        <p:nvSpPr>
          <p:cNvPr id="3" name="Content Placeholder 2">
            <a:extLst>
              <a:ext uri="{FF2B5EF4-FFF2-40B4-BE49-F238E27FC236}">
                <a16:creationId xmlns:a16="http://schemas.microsoft.com/office/drawing/2014/main" id="{0E74F947-1D56-EBAD-6F9A-4F4FDD15FEF0}"/>
              </a:ext>
            </a:extLst>
          </p:cNvPr>
          <p:cNvSpPr>
            <a:spLocks noGrp="1"/>
          </p:cNvSpPr>
          <p:nvPr>
            <p:ph idx="1"/>
          </p:nvPr>
        </p:nvSpPr>
        <p:spPr/>
        <p:txBody>
          <a:bodyPr/>
          <a:lstStyle/>
          <a:p>
            <a:pPr marL="0" marR="0" lvl="0" indent="0" algn="just">
              <a:lnSpc>
                <a:spcPct val="107000"/>
              </a:lnSpc>
              <a:buNone/>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What standards apply?</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algn="just">
              <a:lnSpc>
                <a:spcPct val="107000"/>
              </a:lnSpc>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r>
              <a:rPr lang="en-US" sz="1800" dirty="0">
                <a:effectLst/>
                <a:latin typeface="Times New Roman" panose="02020603050405020304" pitchFamily="18" charset="0"/>
                <a:ea typeface="Aptos" panose="020B0004020202020204" pitchFamily="34" charset="0"/>
              </a:rPr>
              <a:t>In determining parenting time and allocating decision-making responsibilities, the Court is guided by § 14-10-124(1.5), C.R.S., concerning the best interests of the child, giving paramount consideration to the child’s safety and the child’s physical, mental, and emotional conditions and needs. </a:t>
            </a:r>
          </a:p>
          <a:p>
            <a:endParaRPr lang="en-US" dirty="0">
              <a:latin typeface="Times New Roman" panose="02020603050405020304" pitchFamily="18" charset="0"/>
            </a:endParaRPr>
          </a:p>
          <a:p>
            <a:r>
              <a:rPr lang="en-US" dirty="0">
                <a:latin typeface="Times New Roman" panose="02020603050405020304" pitchFamily="18" charset="0"/>
              </a:rPr>
              <a:t>What if there is domestic abuse?</a:t>
            </a:r>
            <a:endParaRPr lang="en-US" dirty="0"/>
          </a:p>
        </p:txBody>
      </p:sp>
    </p:spTree>
    <p:extLst>
      <p:ext uri="{BB962C8B-B14F-4D97-AF65-F5344CB8AC3E}">
        <p14:creationId xmlns:p14="http://schemas.microsoft.com/office/powerpoint/2010/main" val="11161570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EA79E-1A04-C5EF-9411-B327BFB746D1}"/>
              </a:ext>
            </a:extLst>
          </p:cNvPr>
          <p:cNvSpPr>
            <a:spLocks noGrp="1"/>
          </p:cNvSpPr>
          <p:nvPr>
            <p:ph type="title"/>
          </p:nvPr>
        </p:nvSpPr>
        <p:spPr/>
        <p:txBody>
          <a:bodyPr>
            <a:normAutofit/>
          </a:bodyPr>
          <a:lstStyle/>
          <a:p>
            <a:r>
              <a:rPr lang="en-US" sz="3200" b="1" dirty="0"/>
              <a:t>INITIAL APR BETWEEN NON-PARENT AND PARENTS</a:t>
            </a:r>
          </a:p>
        </p:txBody>
      </p:sp>
      <p:sp>
        <p:nvSpPr>
          <p:cNvPr id="3" name="Content Placeholder 2">
            <a:extLst>
              <a:ext uri="{FF2B5EF4-FFF2-40B4-BE49-F238E27FC236}">
                <a16:creationId xmlns:a16="http://schemas.microsoft.com/office/drawing/2014/main" id="{1D826FDB-B72B-9A47-E79F-2831F754BCD0}"/>
              </a:ext>
            </a:extLst>
          </p:cNvPr>
          <p:cNvSpPr>
            <a:spLocks noGrp="1"/>
          </p:cNvSpPr>
          <p:nvPr>
            <p:ph idx="1"/>
          </p:nvPr>
        </p:nvSpPr>
        <p:spPr/>
        <p:txBody>
          <a:bodyPr>
            <a:normAutofit/>
          </a:bodyPr>
          <a:lstStyle/>
          <a:p>
            <a:r>
              <a:rPr lang="en-US" sz="2800" dirty="0">
                <a:effectLst/>
                <a:latin typeface="Aptos" panose="020B0004020202020204" pitchFamily="34" charset="0"/>
                <a:ea typeface="Aptos" panose="020B0004020202020204" pitchFamily="34" charset="0"/>
                <a:cs typeface="Times New Roman" panose="02020603050405020304" pitchFamily="18" charset="0"/>
              </a:rPr>
              <a:t>A nonparent’s standing to seek an APR is governed by section 14-10-123, C.R.S. 2023. </a:t>
            </a:r>
            <a:r>
              <a:rPr lang="en-US" sz="2800" i="1" dirty="0">
                <a:effectLst/>
                <a:latin typeface="Aptos" panose="020B0004020202020204" pitchFamily="34" charset="0"/>
                <a:ea typeface="Aptos" panose="020B0004020202020204" pitchFamily="34" charset="0"/>
                <a:cs typeface="Times New Roman" panose="02020603050405020304" pitchFamily="18" charset="0"/>
              </a:rPr>
              <a:t>In Interest of </a:t>
            </a:r>
            <a:r>
              <a:rPr lang="en-US" sz="2800" i="1" dirty="0">
                <a:effectLst/>
                <a:latin typeface="Aptos" panose="020B0004020202020204" pitchFamily="34" charset="0"/>
                <a:ea typeface="Times New Roman" panose="02020603050405020304" pitchFamily="18" charset="0"/>
                <a:cs typeface="Times New Roman" panose="02020603050405020304" pitchFamily="18" charset="0"/>
              </a:rPr>
              <a:t>B.B.O</a:t>
            </a:r>
            <a:r>
              <a:rPr lang="en-US" sz="2800" dirty="0">
                <a:effectLst/>
                <a:latin typeface="Aptos" panose="020B0004020202020204" pitchFamily="34" charset="0"/>
                <a:ea typeface="Aptos" panose="020B0004020202020204" pitchFamily="34" charset="0"/>
                <a:cs typeface="Times New Roman" panose="02020603050405020304" pitchFamily="18" charset="0"/>
              </a:rPr>
              <a:t>., 2012 CO 40, ¶ 8; </a:t>
            </a:r>
            <a:r>
              <a:rPr lang="en-US" sz="2800" i="1" dirty="0">
                <a:effectLst/>
                <a:latin typeface="Aptos" panose="020B0004020202020204" pitchFamily="34" charset="0"/>
                <a:ea typeface="Times New Roman" panose="02020603050405020304" pitchFamily="18" charset="0"/>
                <a:cs typeface="Times New Roman" panose="02020603050405020304" pitchFamily="18" charset="0"/>
              </a:rPr>
              <a:t>In re Parental Responsibilities Concerning D.T</a:t>
            </a:r>
            <a:r>
              <a:rPr lang="en-US" sz="2800" dirty="0">
                <a:effectLst/>
                <a:latin typeface="Aptos" panose="020B0004020202020204" pitchFamily="34" charset="0"/>
                <a:ea typeface="Times New Roman" panose="02020603050405020304" pitchFamily="18" charset="0"/>
                <a:cs typeface="Times New Roman" panose="02020603050405020304" pitchFamily="18" charset="0"/>
              </a:rPr>
              <a:t>., 2012 COA 142, ¶ 7</a:t>
            </a:r>
            <a:r>
              <a:rPr lang="en-US" sz="2800" dirty="0">
                <a:effectLst/>
                <a:latin typeface="Aptos" panose="020B0004020202020204" pitchFamily="34" charset="0"/>
                <a:ea typeface="Aptos" panose="020B0004020202020204" pitchFamily="34" charset="0"/>
                <a:cs typeface="Times New Roman" panose="02020603050405020304" pitchFamily="18" charset="0"/>
              </a:rPr>
              <a:t>. </a:t>
            </a:r>
            <a:endParaRPr lang="en-US" sz="2800" dirty="0"/>
          </a:p>
        </p:txBody>
      </p:sp>
    </p:spTree>
    <p:extLst>
      <p:ext uri="{BB962C8B-B14F-4D97-AF65-F5344CB8AC3E}">
        <p14:creationId xmlns:p14="http://schemas.microsoft.com/office/powerpoint/2010/main" val="3567899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27">
            <a:extLst>
              <a:ext uri="{FF2B5EF4-FFF2-40B4-BE49-F238E27FC236}">
                <a16:creationId xmlns:a16="http://schemas.microsoft.com/office/drawing/2014/main" id="{F9C9470D-F677-4F4D-91C6-DDAAFB41E3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pic>
        <p:nvPicPr>
          <p:cNvPr id="5" name="Picture 2" descr="Close up leaves">
            <a:extLst>
              <a:ext uri="{FF2B5EF4-FFF2-40B4-BE49-F238E27FC236}">
                <a16:creationId xmlns:a16="http://schemas.microsoft.com/office/drawing/2014/main" id="{C542C31E-A9A6-4196-9C15-D9E26F2B2175}"/>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9091" t="909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34" name="Rectangle 29">
            <a:extLst>
              <a:ext uri="{FF2B5EF4-FFF2-40B4-BE49-F238E27FC236}">
                <a16:creationId xmlns:a16="http://schemas.microsoft.com/office/drawing/2014/main" id="{BF9DC97C-B63C-41D6-923D-44FF13CF2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2" name="Rectangle 31">
            <a:extLst>
              <a:ext uri="{FF2B5EF4-FFF2-40B4-BE49-F238E27FC236}">
                <a16:creationId xmlns:a16="http://schemas.microsoft.com/office/drawing/2014/main" id="{89D35CC7-2F55-4CD1-8570-56ADF42558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solidFill>
            <a:schemeClr val="tx2">
              <a:alpha val="90000"/>
            </a:scheme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850B972-0B7A-40CD-9E79-07E8A87AB03C}"/>
              </a:ext>
            </a:extLst>
          </p:cNvPr>
          <p:cNvSpPr>
            <a:spLocks noGrp="1"/>
          </p:cNvSpPr>
          <p:nvPr>
            <p:ph type="title"/>
          </p:nvPr>
        </p:nvSpPr>
        <p:spPr>
          <a:xfrm>
            <a:off x="4716379" y="642594"/>
            <a:ext cx="6747309" cy="1371600"/>
          </a:xfrm>
        </p:spPr>
        <p:txBody>
          <a:bodyPr>
            <a:normAutofit/>
          </a:bodyPr>
          <a:lstStyle/>
          <a:p>
            <a:pPr>
              <a:tabLst>
                <a:tab pos="4119563" algn="l"/>
              </a:tabLst>
            </a:pPr>
            <a:r>
              <a:rPr lang="en-US" dirty="0">
                <a:solidFill>
                  <a:schemeClr val="bg1"/>
                </a:solidFill>
              </a:rPr>
              <a:t>PRESENTERS</a:t>
            </a:r>
          </a:p>
        </p:txBody>
      </p:sp>
      <p:graphicFrame>
        <p:nvGraphicFramePr>
          <p:cNvPr id="9" name="Content Placeholder 8" descr="Smart Art Icons">
            <a:extLst>
              <a:ext uri="{FF2B5EF4-FFF2-40B4-BE49-F238E27FC236}">
                <a16:creationId xmlns:a16="http://schemas.microsoft.com/office/drawing/2014/main" id="{8FF6EDB8-0D3A-4193-BDFE-DD56CEA7DAB2}"/>
              </a:ext>
            </a:extLst>
          </p:cNvPr>
          <p:cNvGraphicFramePr>
            <a:graphicFrameLocks noGrp="1"/>
          </p:cNvGraphicFramePr>
          <p:nvPr>
            <p:ph idx="1"/>
            <p:extLst>
              <p:ext uri="{D42A27DB-BD31-4B8C-83A1-F6EECF244321}">
                <p14:modId xmlns:p14="http://schemas.microsoft.com/office/powerpoint/2010/main" val="1623371729"/>
              </p:ext>
            </p:extLst>
          </p:nvPr>
        </p:nvGraphicFramePr>
        <p:xfrm>
          <a:off x="4716378" y="2103120"/>
          <a:ext cx="6747310" cy="39319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276795429"/>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CDB95-DA45-7363-6058-229915FFA82C}"/>
              </a:ext>
            </a:extLst>
          </p:cNvPr>
          <p:cNvSpPr>
            <a:spLocks noGrp="1"/>
          </p:cNvSpPr>
          <p:nvPr>
            <p:ph type="title"/>
          </p:nvPr>
        </p:nvSpPr>
        <p:spPr/>
        <p:txBody>
          <a:bodyPr>
            <a:normAutofit fontScale="90000"/>
          </a:bodyPr>
          <a:lstStyle/>
          <a:p>
            <a:r>
              <a:rPr lang="en-US" b="1" dirty="0"/>
              <a:t>Pre- and Post-</a:t>
            </a:r>
            <a:r>
              <a:rPr lang="en-US" b="1" dirty="0" err="1"/>
              <a:t>Decree"RELOCATION</a:t>
            </a:r>
            <a:r>
              <a:rPr lang="en-US" dirty="0"/>
              <a:t>"</a:t>
            </a:r>
          </a:p>
        </p:txBody>
      </p:sp>
      <p:sp>
        <p:nvSpPr>
          <p:cNvPr id="3" name="Content Placeholder 2">
            <a:extLst>
              <a:ext uri="{FF2B5EF4-FFF2-40B4-BE49-F238E27FC236}">
                <a16:creationId xmlns:a16="http://schemas.microsoft.com/office/drawing/2014/main" id="{B64F9770-40D9-FEE0-61F7-FE969FB0412E}"/>
              </a:ext>
            </a:extLst>
          </p:cNvPr>
          <p:cNvSpPr>
            <a:spLocks noGrp="1"/>
          </p:cNvSpPr>
          <p:nvPr>
            <p:ph idx="1"/>
          </p:nvPr>
        </p:nvSpPr>
        <p:spPr/>
        <p:txBody>
          <a:bodyPr vert="horz" lIns="91440" tIns="45720" rIns="91440" bIns="45720" rtlCol="0" anchor="t">
            <a:normAutofit/>
          </a:bodyPr>
          <a:lstStyle/>
          <a:p>
            <a:r>
              <a:rPr lang="en-US" i="1" dirty="0"/>
              <a:t>PRE-DECREE STANDARD: </a:t>
            </a:r>
            <a:r>
              <a:rPr lang="en-US" i="1" dirty="0" err="1"/>
              <a:t>Spahmer</a:t>
            </a:r>
            <a:r>
              <a:rPr lang="en-US" i="1" dirty="0"/>
              <a:t> v. </a:t>
            </a:r>
            <a:r>
              <a:rPr lang="en-US" i="1" dirty="0" err="1"/>
              <a:t>Gullette</a:t>
            </a:r>
            <a:r>
              <a:rPr lang="en-US" dirty="0"/>
              <a:t>, 115 P.3d 158 (Colo. 2005). In a pre-decree proceeding, the court shall fashion a parenting plan based on the location in which parents intend to live.</a:t>
            </a:r>
          </a:p>
          <a:p>
            <a:pPr marL="0" indent="0">
              <a:buNone/>
            </a:pPr>
            <a:endParaRPr lang="en-US" dirty="0"/>
          </a:p>
          <a:p>
            <a:r>
              <a:rPr lang="en-US" i="1" dirty="0"/>
              <a:t>POST-DECREE STANDARD: IRM </a:t>
            </a:r>
            <a:r>
              <a:rPr lang="en-US" i="1" dirty="0" err="1"/>
              <a:t>Ciesluk</a:t>
            </a:r>
            <a:r>
              <a:rPr lang="en-US" dirty="0"/>
              <a:t>, 113 P.3d 135 (Colo. 2005). In a post-decree proceeding, a “</a:t>
            </a:r>
            <a:r>
              <a:rPr lang="en-US" b="0" i="0" dirty="0">
                <a:effectLst/>
                <a:latin typeface="+mj-lt"/>
              </a:rPr>
              <a:t>court's sole duty in relocation cases is to determine the best interests of a child based upon the facts of each individual case. In performing this duty, the court shall specifically set forth its considerations with respect to all relevant factors, including any benefits the child may enjoy by relocating with the majority time parent.”</a:t>
            </a:r>
            <a:endParaRPr lang="en-US" i="1" dirty="0">
              <a:latin typeface="+mj-lt"/>
            </a:endParaRPr>
          </a:p>
        </p:txBody>
      </p:sp>
    </p:spTree>
    <p:extLst>
      <p:ext uri="{BB962C8B-B14F-4D97-AF65-F5344CB8AC3E}">
        <p14:creationId xmlns:p14="http://schemas.microsoft.com/office/powerpoint/2010/main" val="19483962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27286-975C-8329-DF48-484B59A866CD}"/>
              </a:ext>
            </a:extLst>
          </p:cNvPr>
          <p:cNvSpPr>
            <a:spLocks noGrp="1"/>
          </p:cNvSpPr>
          <p:nvPr>
            <p:ph type="title"/>
          </p:nvPr>
        </p:nvSpPr>
        <p:spPr/>
        <p:txBody>
          <a:bodyPr>
            <a:normAutofit fontScale="90000"/>
          </a:bodyPr>
          <a:lstStyle/>
          <a:p>
            <a:r>
              <a:rPr lang="en-US" b="1" dirty="0"/>
              <a:t>MODIFICATION OF PARENTING TIME</a:t>
            </a:r>
          </a:p>
        </p:txBody>
      </p:sp>
      <p:sp>
        <p:nvSpPr>
          <p:cNvPr id="3" name="Content Placeholder 2">
            <a:extLst>
              <a:ext uri="{FF2B5EF4-FFF2-40B4-BE49-F238E27FC236}">
                <a16:creationId xmlns:a16="http://schemas.microsoft.com/office/drawing/2014/main" id="{A94FE25D-5516-1384-A66E-238BA886C6F1}"/>
              </a:ext>
            </a:extLst>
          </p:cNvPr>
          <p:cNvSpPr>
            <a:spLocks noGrp="1"/>
          </p:cNvSpPr>
          <p:nvPr>
            <p:ph idx="1"/>
          </p:nvPr>
        </p:nvSpPr>
        <p:spPr/>
        <p:txBody>
          <a:bodyPr/>
          <a:lstStyle/>
          <a:p>
            <a:r>
              <a:rPr lang="en-US" sz="2800" b="1" dirty="0">
                <a:effectLst/>
                <a:latin typeface="Times New Roman" panose="02020603050405020304" pitchFamily="18" charset="0"/>
                <a:ea typeface="Times New Roman" panose="02020603050405020304" pitchFamily="18" charset="0"/>
              </a:rPr>
              <a:t>Do I have to apply more than the best interest factors? </a:t>
            </a:r>
          </a:p>
          <a:p>
            <a:r>
              <a:rPr lang="en-US" sz="2800" b="1" dirty="0">
                <a:effectLst/>
                <a:latin typeface="Times New Roman" panose="02020603050405020304" pitchFamily="18" charset="0"/>
                <a:ea typeface="Times New Roman" panose="02020603050405020304" pitchFamily="18" charset="0"/>
              </a:rPr>
              <a:t>The parent wants to substantially change the parenting time as well as change the party with whom the child resides a majority of the time- now what? </a:t>
            </a:r>
          </a:p>
          <a:p>
            <a:endParaRPr lang="en-US" dirty="0"/>
          </a:p>
        </p:txBody>
      </p:sp>
    </p:spTree>
    <p:extLst>
      <p:ext uri="{BB962C8B-B14F-4D97-AF65-F5344CB8AC3E}">
        <p14:creationId xmlns:p14="http://schemas.microsoft.com/office/powerpoint/2010/main" val="21188437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97255-9F2B-EF6A-A877-FAC818ED208D}"/>
              </a:ext>
            </a:extLst>
          </p:cNvPr>
          <p:cNvSpPr>
            <a:spLocks noGrp="1"/>
          </p:cNvSpPr>
          <p:nvPr>
            <p:ph type="title"/>
          </p:nvPr>
        </p:nvSpPr>
        <p:spPr/>
        <p:txBody>
          <a:bodyPr>
            <a:normAutofit/>
          </a:bodyPr>
          <a:lstStyle/>
          <a:p>
            <a:r>
              <a:rPr lang="en-US" sz="4000" b="1" dirty="0"/>
              <a:t>MODIFICATION OF DECISION-MAKING</a:t>
            </a:r>
          </a:p>
        </p:txBody>
      </p:sp>
      <p:sp>
        <p:nvSpPr>
          <p:cNvPr id="3" name="Content Placeholder 2">
            <a:extLst>
              <a:ext uri="{FF2B5EF4-FFF2-40B4-BE49-F238E27FC236}">
                <a16:creationId xmlns:a16="http://schemas.microsoft.com/office/drawing/2014/main" id="{1BB5DD50-28E1-5294-634A-2A3F6A57B18D}"/>
              </a:ext>
            </a:extLst>
          </p:cNvPr>
          <p:cNvSpPr>
            <a:spLocks noGrp="1"/>
          </p:cNvSpPr>
          <p:nvPr>
            <p:ph idx="1"/>
          </p:nvPr>
        </p:nvSpPr>
        <p:spPr/>
        <p:txBody>
          <a:bodyPr>
            <a:normAutofit/>
          </a:bodyPr>
          <a:lstStyle/>
          <a:p>
            <a:r>
              <a:rPr lang="en-US" sz="3200" dirty="0"/>
              <a:t>When does the endangerment standard apply? </a:t>
            </a:r>
          </a:p>
        </p:txBody>
      </p:sp>
    </p:spTree>
    <p:extLst>
      <p:ext uri="{BB962C8B-B14F-4D97-AF65-F5344CB8AC3E}">
        <p14:creationId xmlns:p14="http://schemas.microsoft.com/office/powerpoint/2010/main" val="34770353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43755-CDAF-2FE3-2C30-8C2551A87E0F}"/>
              </a:ext>
            </a:extLst>
          </p:cNvPr>
          <p:cNvSpPr>
            <a:spLocks noGrp="1"/>
          </p:cNvSpPr>
          <p:nvPr>
            <p:ph type="title"/>
          </p:nvPr>
        </p:nvSpPr>
        <p:spPr/>
        <p:txBody>
          <a:bodyPr/>
          <a:lstStyle/>
          <a:p>
            <a:r>
              <a:rPr lang="en-US" b="1" dirty="0"/>
              <a:t>Restrictions: 14-10-129(4)</a:t>
            </a:r>
          </a:p>
        </p:txBody>
      </p:sp>
      <p:sp>
        <p:nvSpPr>
          <p:cNvPr id="3" name="Content Placeholder 2">
            <a:extLst>
              <a:ext uri="{FF2B5EF4-FFF2-40B4-BE49-F238E27FC236}">
                <a16:creationId xmlns:a16="http://schemas.microsoft.com/office/drawing/2014/main" id="{7B8B4DE3-E9D1-622F-8513-20D38E635E91}"/>
              </a:ext>
            </a:extLst>
          </p:cNvPr>
          <p:cNvSpPr>
            <a:spLocks noGrp="1"/>
          </p:cNvSpPr>
          <p:nvPr>
            <p:ph idx="1"/>
          </p:nvPr>
        </p:nvSpPr>
        <p:spPr/>
        <p:txBody>
          <a:bodyPr>
            <a:normAutofit fontScale="92500" lnSpcReduction="20000"/>
          </a:bodyPr>
          <a:lstStyle/>
          <a:p>
            <a:r>
              <a:rPr lang="en-US" sz="2800" dirty="0"/>
              <a:t>Effective upon filing, without court action; hearing within 14 days</a:t>
            </a:r>
          </a:p>
          <a:p>
            <a:r>
              <a:rPr lang="en-US" sz="2800" dirty="0"/>
              <a:t>Review under </a:t>
            </a:r>
            <a:r>
              <a:rPr lang="en-US" sz="2800" i="1" dirty="0"/>
              <a:t>IRM Wollert </a:t>
            </a:r>
            <a:r>
              <a:rPr lang="en-US" sz="2800" dirty="0"/>
              <a:t>standard , 464 P.3d 703 (Colo. 2020)</a:t>
            </a:r>
          </a:p>
          <a:p>
            <a:r>
              <a:rPr lang="en-US" sz="2800" dirty="0"/>
              <a:t>Hearing standard is the </a:t>
            </a:r>
            <a:r>
              <a:rPr lang="en-US" sz="2800" i="1" dirty="0"/>
              <a:t>Thornburn</a:t>
            </a:r>
            <a:r>
              <a:rPr lang="en-US" sz="2800" dirty="0"/>
              <a:t> standard, 519 P.3d 736 (See 14-10-129(1)(b)(I)) </a:t>
            </a:r>
          </a:p>
          <a:p>
            <a:r>
              <a:rPr lang="en-US" sz="2800" dirty="0"/>
              <a:t>Tips: Review and set or deny the Motion to Restrict on the same day as filing when possible.</a:t>
            </a:r>
          </a:p>
          <a:p>
            <a:r>
              <a:rPr lang="en-US" sz="2800" dirty="0"/>
              <a:t>Treat each restriction as a unique event, create case-specific solutions upon any restriction. </a:t>
            </a:r>
          </a:p>
        </p:txBody>
      </p:sp>
    </p:spTree>
    <p:extLst>
      <p:ext uri="{BB962C8B-B14F-4D97-AF65-F5344CB8AC3E}">
        <p14:creationId xmlns:p14="http://schemas.microsoft.com/office/powerpoint/2010/main" val="41627172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85039-F1B4-C04B-138A-A43B1D74A675}"/>
              </a:ext>
            </a:extLst>
          </p:cNvPr>
          <p:cNvSpPr>
            <a:spLocks noGrp="1"/>
          </p:cNvSpPr>
          <p:nvPr>
            <p:ph type="title"/>
          </p:nvPr>
        </p:nvSpPr>
        <p:spPr/>
        <p:txBody>
          <a:bodyPr/>
          <a:lstStyle/>
          <a:p>
            <a:r>
              <a:rPr lang="en-US" b="1" dirty="0"/>
              <a:t>VERIFIED MOTION TO ENFORCE</a:t>
            </a:r>
          </a:p>
        </p:txBody>
      </p:sp>
      <p:sp>
        <p:nvSpPr>
          <p:cNvPr id="3" name="Content Placeholder 2">
            <a:extLst>
              <a:ext uri="{FF2B5EF4-FFF2-40B4-BE49-F238E27FC236}">
                <a16:creationId xmlns:a16="http://schemas.microsoft.com/office/drawing/2014/main" id="{63651A81-3CDD-CDD8-4991-C0043DBC0B0D}"/>
              </a:ext>
            </a:extLst>
          </p:cNvPr>
          <p:cNvSpPr>
            <a:spLocks noGrp="1"/>
          </p:cNvSpPr>
          <p:nvPr>
            <p:ph idx="1"/>
          </p:nvPr>
        </p:nvSpPr>
        <p:spPr/>
        <p:txBody>
          <a:bodyPr>
            <a:noAutofit/>
          </a:bodyPr>
          <a:lstStyle/>
          <a:p>
            <a:pPr marL="0" marR="0" lvl="0" indent="0" algn="just">
              <a:lnSpc>
                <a:spcPct val="115000"/>
              </a:lnSpc>
              <a:buNone/>
            </a:pP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How soon does this have to be set for hearing? Is this tied to jurisdiction? </a:t>
            </a:r>
          </a:p>
          <a:p>
            <a:pPr marL="0" marR="0" lvl="0" indent="0" algn="just">
              <a:lnSpc>
                <a:spcPct val="107000"/>
              </a:lnSpc>
              <a:buNone/>
            </a:pP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Does the endangerment standard apply if the court modifies parenting time in a 14-10-129.5 proceeding?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723900" marR="0" algn="just">
              <a:lnSpc>
                <a:spcPct val="107000"/>
              </a:lnSpc>
            </a:pP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Yes, 14-10-129(2) applies when the modification substantially changes the parenting time as well as changes the parent with whom the child resides a majority of the time. </a:t>
            </a:r>
            <a:r>
              <a:rPr lang="en-US" sz="1600" i="1" kern="100" dirty="0">
                <a:effectLst/>
                <a:latin typeface="Times New Roman" panose="02020603050405020304" pitchFamily="18" charset="0"/>
                <a:ea typeface="Aptos" panose="020B0004020202020204" pitchFamily="34" charset="0"/>
                <a:cs typeface="Times New Roman" panose="02020603050405020304" pitchFamily="18" charset="0"/>
              </a:rPr>
              <a:t>In re Marriage of Schlundt</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2021 COA 58, ¶ 47.</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just">
              <a:lnSpc>
                <a:spcPct val="107000"/>
              </a:lnSpc>
              <a:buNone/>
            </a:pP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Does the best interest standard apply if the court modifies parenting time? Yes.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just">
              <a:lnSpc>
                <a:spcPct val="107000"/>
              </a:lnSpc>
              <a:buNone/>
            </a:pP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Is the moving party entitled to attorney fees if they prevail?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nSpc>
                <a:spcPct val="115000"/>
              </a:lnSpc>
              <a:buNone/>
            </a:pP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Is the party ordered to pay attorney fees entitled to a hearing on the reasonableness of those fees? Yes. </a:t>
            </a:r>
            <a:r>
              <a:rPr lang="en-US" sz="1600" i="1" kern="100" dirty="0">
                <a:effectLst/>
                <a:latin typeface="Times New Roman" panose="02020603050405020304" pitchFamily="18" charset="0"/>
                <a:ea typeface="Aptos" panose="020B0004020202020204" pitchFamily="34" charset="0"/>
                <a:cs typeface="Times New Roman" panose="02020603050405020304" pitchFamily="18" charset="0"/>
              </a:rPr>
              <a:t>In re Marriage of </a:t>
            </a:r>
            <a:r>
              <a:rPr lang="en-US" sz="1600" i="1" kern="100" dirty="0" err="1">
                <a:effectLst/>
                <a:latin typeface="Times New Roman" panose="02020603050405020304" pitchFamily="18" charset="0"/>
                <a:ea typeface="Aptos" panose="020B0004020202020204" pitchFamily="34" charset="0"/>
                <a:cs typeface="Times New Roman" panose="02020603050405020304" pitchFamily="18" charset="0"/>
              </a:rPr>
              <a:t>Turilli</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2021 COA 151, ¶ 39.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nSpc>
                <a:spcPct val="115000"/>
              </a:lnSpc>
              <a:spcAft>
                <a:spcPts val="800"/>
              </a:spcAft>
              <a:buNone/>
            </a:pP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If the court imposes a civil fine does it go to the aggrieved parent? No, the State of Colorado will keep it. </a:t>
            </a:r>
            <a:r>
              <a:rPr lang="en-US" sz="1600" dirty="0">
                <a:effectLst/>
                <a:latin typeface="Times New Roman" panose="02020603050405020304" pitchFamily="18" charset="0"/>
                <a:ea typeface="Aptos" panose="020B0004020202020204" pitchFamily="34" charset="0"/>
              </a:rPr>
              <a:t>14-10-129.5(1)(b) </a:t>
            </a:r>
            <a:endParaRPr lang="en-US" sz="1600" dirty="0"/>
          </a:p>
        </p:txBody>
      </p:sp>
    </p:spTree>
    <p:extLst>
      <p:ext uri="{BB962C8B-B14F-4D97-AF65-F5344CB8AC3E}">
        <p14:creationId xmlns:p14="http://schemas.microsoft.com/office/powerpoint/2010/main" val="24020917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565B2778-6678-45B6-9A79-C0910CFCA0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4393" y="237744"/>
            <a:ext cx="7652977"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3205895-4B47-6579-C4D7-FC2244D52059}"/>
              </a:ext>
            </a:extLst>
          </p:cNvPr>
          <p:cNvSpPr>
            <a:spLocks noGrp="1"/>
          </p:cNvSpPr>
          <p:nvPr>
            <p:ph type="title"/>
          </p:nvPr>
        </p:nvSpPr>
        <p:spPr>
          <a:xfrm>
            <a:off x="868680" y="642593"/>
            <a:ext cx="6281928" cy="1744183"/>
          </a:xfrm>
        </p:spPr>
        <p:txBody>
          <a:bodyPr>
            <a:normAutofit/>
          </a:bodyPr>
          <a:lstStyle/>
          <a:p>
            <a:r>
              <a:rPr lang="en-US" b="1" dirty="0"/>
              <a:t>(Some)RESOURCES</a:t>
            </a:r>
          </a:p>
        </p:txBody>
      </p:sp>
      <p:sp>
        <p:nvSpPr>
          <p:cNvPr id="17" name="Content Placeholder 2">
            <a:extLst>
              <a:ext uri="{FF2B5EF4-FFF2-40B4-BE49-F238E27FC236}">
                <a16:creationId xmlns:a16="http://schemas.microsoft.com/office/drawing/2014/main" id="{B5FC75D6-D53D-4E1D-AB5F-BF5E38E408D8}"/>
              </a:ext>
            </a:extLst>
          </p:cNvPr>
          <p:cNvSpPr>
            <a:spLocks noGrp="1"/>
          </p:cNvSpPr>
          <p:nvPr>
            <p:ph idx="1"/>
          </p:nvPr>
        </p:nvSpPr>
        <p:spPr>
          <a:xfrm>
            <a:off x="868680" y="2386584"/>
            <a:ext cx="6281928" cy="3648456"/>
          </a:xfrm>
        </p:spPr>
        <p:txBody>
          <a:bodyPr vert="horz" lIns="91440" tIns="45720" rIns="91440" bIns="45720" rtlCol="0" anchor="t">
            <a:normAutofit fontScale="85000" lnSpcReduction="20000"/>
          </a:bodyPr>
          <a:lstStyle/>
          <a:p>
            <a:r>
              <a:rPr lang="en-US" sz="2000" dirty="0"/>
              <a:t>Bench Bar Book:  2021 (soon to be updated)</a:t>
            </a:r>
          </a:p>
          <a:p>
            <a:r>
              <a:rPr lang="en-US" sz="2000" dirty="0"/>
              <a:t>Attend the DR training at Judicial Conference</a:t>
            </a:r>
          </a:p>
          <a:p>
            <a:r>
              <a:rPr lang="en-US" sz="2000" dirty="0"/>
              <a:t>Attend AAML  Trainings</a:t>
            </a:r>
          </a:p>
          <a:p>
            <a:r>
              <a:rPr lang="en-US" sz="2000" dirty="0"/>
              <a:t>Attend Family Law Institute (August 7-9, 2025)</a:t>
            </a:r>
          </a:p>
          <a:p>
            <a:r>
              <a:rPr lang="en-US" sz="2000" dirty="0"/>
              <a:t>Attend DR/PR Institute (June 4-6, 2025)</a:t>
            </a:r>
          </a:p>
          <a:p>
            <a:r>
              <a:rPr lang="en-US" sz="2000" dirty="0"/>
              <a:t>Join AFCC and attend their trainings</a:t>
            </a:r>
          </a:p>
          <a:p>
            <a:r>
              <a:rPr lang="en-US" sz="2000" dirty="0"/>
              <a:t>Attend Family Law Section Lunch and Learn Trainings</a:t>
            </a:r>
          </a:p>
          <a:p>
            <a:r>
              <a:rPr lang="en-US" sz="2000" dirty="0"/>
              <a:t>Children First Family Law Podcast (Colorado based lawyer)</a:t>
            </a:r>
          </a:p>
          <a:p>
            <a:r>
              <a:rPr lang="en-US" sz="2000" dirty="0"/>
              <a:t>Split Videos</a:t>
            </a:r>
          </a:p>
          <a:p>
            <a:pPr>
              <a:buClr>
                <a:srgbClr val="EEEBE3"/>
              </a:buClr>
            </a:pPr>
            <a:r>
              <a:rPr lang="en-US" sz="2000" dirty="0"/>
              <a:t>Join NCJFCJ and attend their trainings</a:t>
            </a:r>
          </a:p>
          <a:p>
            <a:endParaRPr lang="en-US" dirty="0"/>
          </a:p>
        </p:txBody>
      </p:sp>
      <p:sp useBgFill="1">
        <p:nvSpPr>
          <p:cNvPr id="25" name="Rectangle 24">
            <a:extLst>
              <a:ext uri="{FF2B5EF4-FFF2-40B4-BE49-F238E27FC236}">
                <a16:creationId xmlns:a16="http://schemas.microsoft.com/office/drawing/2014/main" id="{82C57F61-3F6E-4BE5-B964-003AA9B355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37370" y="0"/>
            <a:ext cx="435463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Graphic 17" descr="Scales of Justice">
            <a:extLst>
              <a:ext uri="{FF2B5EF4-FFF2-40B4-BE49-F238E27FC236}">
                <a16:creationId xmlns:a16="http://schemas.microsoft.com/office/drawing/2014/main" id="{146B95CB-D57F-A593-198D-EEEBB65BD26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19528" y="1770177"/>
            <a:ext cx="3318836" cy="3318836"/>
          </a:xfrm>
          <a:prstGeom prst="rect">
            <a:avLst/>
          </a:prstGeom>
        </p:spPr>
      </p:pic>
    </p:spTree>
    <p:extLst>
      <p:ext uri="{BB962C8B-B14F-4D97-AF65-F5344CB8AC3E}">
        <p14:creationId xmlns:p14="http://schemas.microsoft.com/office/powerpoint/2010/main" val="24635951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6FF3823-BBAD-4D28-B6DB-E416E2409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blipFill dpi="0" rotWithShape="1">
            <a:blip r:embed="rId3">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0E20F056-0FFD-4EE9-BDCB-8963C7F8BA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txBody>
          <a:bodyPr/>
          <a:lstStyle/>
          <a:p>
            <a:endParaRPr lang="en-US"/>
          </a:p>
        </p:txBody>
      </p:sp>
      <p:sp>
        <p:nvSpPr>
          <p:cNvPr id="18" name="Rectangle 17">
            <a:extLst>
              <a:ext uri="{FF2B5EF4-FFF2-40B4-BE49-F238E27FC236}">
                <a16:creationId xmlns:a16="http://schemas.microsoft.com/office/drawing/2014/main" id="{87507ED7-71D7-4B95-8D4F-7B3E18623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solidFill>
            <a:schemeClr val="bg2"/>
          </a:solidFill>
          <a:ln w="9525" cap="sq" cmpd="sng" algn="ctr">
            <a:noFill/>
            <a:prstDash val="solid"/>
            <a:miter lim="800000"/>
          </a:ln>
          <a:effectLst/>
        </p:spPr>
        <p:txBody>
          <a:bodyPr/>
          <a:lstStyle/>
          <a:p>
            <a:endParaRPr lang="en-US"/>
          </a:p>
        </p:txBody>
      </p:sp>
      <p:grpSp>
        <p:nvGrpSpPr>
          <p:cNvPr id="20" name="Group 19">
            <a:extLst>
              <a:ext uri="{FF2B5EF4-FFF2-40B4-BE49-F238E27FC236}">
                <a16:creationId xmlns:a16="http://schemas.microsoft.com/office/drawing/2014/main" id="{AA38E6D2-F0D9-4B69-ABEB-EB70412E8C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35880" y="1267730"/>
            <a:ext cx="1920240" cy="731520"/>
            <a:chOff x="4828372" y="1267730"/>
            <a:chExt cx="2227748" cy="731520"/>
          </a:xfrm>
        </p:grpSpPr>
        <p:sp>
          <p:nvSpPr>
            <p:cNvPr id="21" name="Rectangle 20">
              <a:extLst>
                <a:ext uri="{FF2B5EF4-FFF2-40B4-BE49-F238E27FC236}">
                  <a16:creationId xmlns:a16="http://schemas.microsoft.com/office/drawing/2014/main" id="{025EA075-7728-48F3-B18E-92389160D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22" name="Group 21">
              <a:extLst>
                <a:ext uri="{FF2B5EF4-FFF2-40B4-BE49-F238E27FC236}">
                  <a16:creationId xmlns:a16="http://schemas.microsoft.com/office/drawing/2014/main" id="{1115E6AD-1E2A-40FE-B424-56271D8A89F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28372" y="1267730"/>
              <a:ext cx="1567331" cy="645295"/>
              <a:chOff x="5318306" y="1386268"/>
              <a:chExt cx="1567331" cy="645295"/>
            </a:xfrm>
          </p:grpSpPr>
          <p:cxnSp>
            <p:nvCxnSpPr>
              <p:cNvPr id="23" name="Straight Connector 22">
                <a:extLst>
                  <a:ext uri="{FF2B5EF4-FFF2-40B4-BE49-F238E27FC236}">
                    <a16:creationId xmlns:a16="http://schemas.microsoft.com/office/drawing/2014/main" id="{D2CFBBA0-D70F-4068-8385-B020EA21AAB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D963F62F-FFD6-43CD-BE0D-00770BB97C0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75688F4-0BFA-49D0-92B0-84CBE5508B0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grpSp>
      <p:pic>
        <p:nvPicPr>
          <p:cNvPr id="9" name="Picture 8" descr="Bright Flowers">
            <a:extLst>
              <a:ext uri="{FF2B5EF4-FFF2-40B4-BE49-F238E27FC236}">
                <a16:creationId xmlns:a16="http://schemas.microsoft.com/office/drawing/2014/main" id="{E3AED392-F4FF-45D7-9A91-FD20E7E29C46}"/>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20" y="10"/>
            <a:ext cx="12191980" cy="6857990"/>
          </a:xfrm>
          <a:prstGeom prst="rect">
            <a:avLst/>
          </a:prstGeom>
        </p:spPr>
      </p:pic>
      <p:sp>
        <p:nvSpPr>
          <p:cNvPr id="27" name="Rectangle 26">
            <a:extLst>
              <a:ext uri="{FF2B5EF4-FFF2-40B4-BE49-F238E27FC236}">
                <a16:creationId xmlns:a16="http://schemas.microsoft.com/office/drawing/2014/main" id="{7BB58C53-AF1A-4577-9FD9-2A6A3DDEA5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txBody>
          <a:bodyPr/>
          <a:lstStyle/>
          <a:p>
            <a:endParaRPr lang="en-US"/>
          </a:p>
        </p:txBody>
      </p:sp>
      <p:sp>
        <p:nvSpPr>
          <p:cNvPr id="29" name="Rectangle 28">
            <a:extLst>
              <a:ext uri="{FF2B5EF4-FFF2-40B4-BE49-F238E27FC236}">
                <a16:creationId xmlns:a16="http://schemas.microsoft.com/office/drawing/2014/main" id="{E5F7F7DE-2DAA-4260-B379-423DEC36F3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solidFill>
            <a:schemeClr val="bg2"/>
          </a:solidFill>
          <a:ln w="6350" cap="sq" cmpd="sng" algn="ctr">
            <a:noFill/>
            <a:prstDash val="solid"/>
            <a:miter lim="800000"/>
          </a:ln>
          <a:effectLst/>
        </p:spPr>
        <p:txBody>
          <a:bodyPr/>
          <a:lstStyle/>
          <a:p>
            <a:endParaRPr lang="en-US"/>
          </a:p>
        </p:txBody>
      </p:sp>
      <p:sp>
        <p:nvSpPr>
          <p:cNvPr id="2" name="Title 1">
            <a:extLst>
              <a:ext uri="{FF2B5EF4-FFF2-40B4-BE49-F238E27FC236}">
                <a16:creationId xmlns:a16="http://schemas.microsoft.com/office/drawing/2014/main" id="{722BAEBB-B897-4E2E-8BE7-753F1060BEA5}"/>
              </a:ext>
            </a:extLst>
          </p:cNvPr>
          <p:cNvSpPr>
            <a:spLocks noGrp="1"/>
          </p:cNvSpPr>
          <p:nvPr>
            <p:ph type="title"/>
          </p:nvPr>
        </p:nvSpPr>
        <p:spPr>
          <a:xfrm>
            <a:off x="1561708" y="2091263"/>
            <a:ext cx="9068586" cy="1883323"/>
          </a:xfrm>
        </p:spPr>
        <p:txBody>
          <a:bodyPr vert="horz" lIns="91440" tIns="45720" rIns="91440" bIns="45720" rtlCol="0" anchor="ctr">
            <a:normAutofit/>
          </a:bodyPr>
          <a:lstStyle/>
          <a:p>
            <a:r>
              <a:rPr lang="en-US" dirty="0"/>
              <a:t>Contact us</a:t>
            </a:r>
          </a:p>
        </p:txBody>
      </p:sp>
      <p:sp>
        <p:nvSpPr>
          <p:cNvPr id="3" name="Text Placeholder 2">
            <a:extLst>
              <a:ext uri="{FF2B5EF4-FFF2-40B4-BE49-F238E27FC236}">
                <a16:creationId xmlns:a16="http://schemas.microsoft.com/office/drawing/2014/main" id="{459DEA66-4826-47AE-AD32-B06226F8ECC6}"/>
              </a:ext>
            </a:extLst>
          </p:cNvPr>
          <p:cNvSpPr>
            <a:spLocks noGrp="1"/>
          </p:cNvSpPr>
          <p:nvPr>
            <p:ph type="body" idx="1"/>
          </p:nvPr>
        </p:nvSpPr>
        <p:spPr>
          <a:xfrm>
            <a:off x="1562100" y="3974586"/>
            <a:ext cx="9070848" cy="1164677"/>
          </a:xfrm>
        </p:spPr>
        <p:txBody>
          <a:bodyPr vert="horz" lIns="91440" tIns="45720" rIns="91440" bIns="45720" rtlCol="0">
            <a:normAutofit/>
          </a:bodyPr>
          <a:lstStyle/>
          <a:p>
            <a:pPr>
              <a:spcBef>
                <a:spcPts val="0"/>
              </a:spcBef>
            </a:pPr>
            <a:r>
              <a:rPr lang="en-US" spc="80" dirty="0">
                <a:hlinkClick r:id="rId5"/>
              </a:rPr>
              <a:t>Michelle.haynes@judicial.state.co.us</a:t>
            </a:r>
          </a:p>
          <a:p>
            <a:pPr>
              <a:spcBef>
                <a:spcPts val="0"/>
              </a:spcBef>
            </a:pPr>
            <a:r>
              <a:rPr lang="en-US" spc="80" dirty="0">
                <a:hlinkClick r:id="rId5"/>
              </a:rPr>
              <a:t>Kelley.southerland@judicial.state.co.us</a:t>
            </a:r>
          </a:p>
          <a:p>
            <a:pPr>
              <a:spcBef>
                <a:spcPts val="0"/>
              </a:spcBef>
            </a:pPr>
            <a:r>
              <a:rPr lang="en-US" spc="80" dirty="0">
                <a:hlinkClick r:id="rId5"/>
              </a:rPr>
              <a:t>Jennifer.torrington@judicial.state.co.us</a:t>
            </a:r>
            <a:endParaRPr lang="en-US" spc="80" dirty="0"/>
          </a:p>
          <a:p>
            <a:pPr>
              <a:spcBef>
                <a:spcPts val="0"/>
              </a:spcBef>
            </a:pPr>
            <a:endParaRPr lang="en-US" spc="80" dirty="0"/>
          </a:p>
        </p:txBody>
      </p:sp>
      <p:sp>
        <p:nvSpPr>
          <p:cNvPr id="31" name="Rectangle 30">
            <a:extLst>
              <a:ext uri="{FF2B5EF4-FFF2-40B4-BE49-F238E27FC236}">
                <a16:creationId xmlns:a16="http://schemas.microsoft.com/office/drawing/2014/main" id="{3C0C984F-4779-40F8-A8DC-59DD7615BE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33" name="Straight Connector 32">
            <a:extLst>
              <a:ext uri="{FF2B5EF4-FFF2-40B4-BE49-F238E27FC236}">
                <a16:creationId xmlns:a16="http://schemas.microsoft.com/office/drawing/2014/main" id="{57D5430C-DB52-4EA6-8319-C7AC4C1710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166ECFA-EC1E-4CD9-A9CC-1EBFE29AB8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746FE2E-3188-4CA0-96F7-21A68D1B19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2906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F1C15-EBD0-64B5-9CB9-19AA6D62A699}"/>
              </a:ext>
            </a:extLst>
          </p:cNvPr>
          <p:cNvSpPr>
            <a:spLocks noGrp="1"/>
          </p:cNvSpPr>
          <p:nvPr>
            <p:ph type="title"/>
          </p:nvPr>
        </p:nvSpPr>
        <p:spPr/>
        <p:txBody>
          <a:bodyPr/>
          <a:lstStyle/>
          <a:p>
            <a:r>
              <a:rPr lang="en-US" b="1" dirty="0"/>
              <a:t>HB 24-1350</a:t>
            </a:r>
          </a:p>
        </p:txBody>
      </p:sp>
      <p:sp>
        <p:nvSpPr>
          <p:cNvPr id="3" name="Content Placeholder 2">
            <a:extLst>
              <a:ext uri="{FF2B5EF4-FFF2-40B4-BE49-F238E27FC236}">
                <a16:creationId xmlns:a16="http://schemas.microsoft.com/office/drawing/2014/main" id="{A5FFBAB5-2691-EC3E-607A-84DEDCB5ACD3}"/>
              </a:ext>
            </a:extLst>
          </p:cNvPr>
          <p:cNvSpPr>
            <a:spLocks noGrp="1"/>
          </p:cNvSpPr>
          <p:nvPr>
            <p:ph idx="1"/>
          </p:nvPr>
        </p:nvSpPr>
        <p:spPr/>
        <p:txBody>
          <a:bodyPr/>
          <a:lstStyle/>
          <a:p>
            <a:pPr marL="0" indent="0">
              <a:buNone/>
            </a:pPr>
            <a:r>
              <a:rPr lang="en-US" dirty="0"/>
              <a:t>Therefore, the general assembly declares it is necessary to expand opportunities to ensure a </a:t>
            </a:r>
            <a:r>
              <a:rPr lang="en-US" i="1" dirty="0"/>
              <a:t>child’s opinions </a:t>
            </a:r>
            <a:r>
              <a:rPr lang="en-US" dirty="0"/>
              <a:t>are entered into the record and considered by the court when determining parental responsibilities, </a:t>
            </a:r>
            <a:r>
              <a:rPr lang="en-US" i="1" dirty="0"/>
              <a:t>to consider coercive control by perpetrators of violence</a:t>
            </a:r>
            <a:r>
              <a:rPr lang="en-US" dirty="0"/>
              <a:t>, and to clarify and expand the state’s role and responsibilities to ensure these standards are upheld.</a:t>
            </a:r>
          </a:p>
          <a:p>
            <a:pPr marL="0" indent="0">
              <a:buNone/>
            </a:pPr>
            <a:endParaRPr lang="en-US" dirty="0"/>
          </a:p>
          <a:p>
            <a:pPr marL="0" indent="0">
              <a:buNone/>
            </a:pPr>
            <a:r>
              <a:rPr lang="en-US" dirty="0"/>
              <a:t>AND </a:t>
            </a:r>
          </a:p>
          <a:p>
            <a:pPr marL="0" indent="0">
              <a:buNone/>
            </a:pPr>
            <a:r>
              <a:rPr lang="en-US" dirty="0"/>
              <a:t>The general assembly finds and declares that… a child’s risk of abuse increases after a perpetrator of intimate partner violence separates from the perpetrator’s domestic partner, even when the perpetrator had not directly abused the child previously.</a:t>
            </a:r>
          </a:p>
          <a:p>
            <a:pPr marL="0" indent="0">
              <a:buNone/>
            </a:pPr>
            <a:endParaRPr lang="en-US" dirty="0"/>
          </a:p>
        </p:txBody>
      </p:sp>
    </p:spTree>
    <p:extLst>
      <p:ext uri="{BB962C8B-B14F-4D97-AF65-F5344CB8AC3E}">
        <p14:creationId xmlns:p14="http://schemas.microsoft.com/office/powerpoint/2010/main" val="2932100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99A8D-2627-65E1-11ED-DB79CAEBE592}"/>
              </a:ext>
            </a:extLst>
          </p:cNvPr>
          <p:cNvSpPr>
            <a:spLocks noGrp="1"/>
          </p:cNvSpPr>
          <p:nvPr>
            <p:ph type="title"/>
          </p:nvPr>
        </p:nvSpPr>
        <p:spPr/>
        <p:txBody>
          <a:bodyPr/>
          <a:lstStyle/>
          <a:p>
            <a:r>
              <a:rPr lang="en-US" b="1" dirty="0"/>
              <a:t>NEW STATUTORY LANGUAGE</a:t>
            </a:r>
          </a:p>
        </p:txBody>
      </p:sp>
      <p:sp>
        <p:nvSpPr>
          <p:cNvPr id="3" name="Content Placeholder 2">
            <a:extLst>
              <a:ext uri="{FF2B5EF4-FFF2-40B4-BE49-F238E27FC236}">
                <a16:creationId xmlns:a16="http://schemas.microsoft.com/office/drawing/2014/main" id="{2C53CA0C-45BF-F6B3-ED13-E197DB7EE8DC}"/>
              </a:ext>
            </a:extLst>
          </p:cNvPr>
          <p:cNvSpPr>
            <a:spLocks noGrp="1"/>
          </p:cNvSpPr>
          <p:nvPr>
            <p:ph idx="1"/>
          </p:nvPr>
        </p:nvSpPr>
        <p:spPr/>
        <p:txBody>
          <a:bodyPr>
            <a:normAutofit lnSpcReduction="10000"/>
          </a:bodyPr>
          <a:lstStyle/>
          <a:p>
            <a:r>
              <a:rPr lang="en-US" sz="1800" dirty="0">
                <a:latin typeface="+mj-lt"/>
              </a:rPr>
              <a:t>14-10-124(1.3) – Best interests of the child – coercive control and domestic violence defined</a:t>
            </a:r>
          </a:p>
          <a:p>
            <a:r>
              <a:rPr lang="en-US" sz="1800" dirty="0">
                <a:latin typeface="+mj-lt"/>
              </a:rPr>
              <a:t>14-10-129(9) – Findings required if unsupervised parenting time </a:t>
            </a:r>
          </a:p>
          <a:p>
            <a:r>
              <a:rPr lang="en-US" sz="1800" dirty="0">
                <a:latin typeface="+mj-lt"/>
              </a:rPr>
              <a:t>14-10-127.5(3)(a) – consider claims of D.V. or child abuse including evidence of coercive control</a:t>
            </a:r>
          </a:p>
          <a:p>
            <a:r>
              <a:rPr lang="en-US" sz="1800" b="0" i="0" u="none" strike="noStrike" dirty="0">
                <a:effectLst/>
                <a:latin typeface="+mj-lt"/>
              </a:rPr>
              <a:t>14-10-12</a:t>
            </a:r>
            <a:r>
              <a:rPr lang="en-US" sz="1800" i="0" u="none" strike="noStrike" dirty="0">
                <a:effectLst/>
                <a:latin typeface="+mj-lt"/>
              </a:rPr>
              <a:t>7.5(3)(c) </a:t>
            </a:r>
            <a:r>
              <a:rPr lang="en-US" sz="1800" dirty="0">
                <a:latin typeface="+mj-lt"/>
              </a:rPr>
              <a:t>– If a child resists parenting time, cannot order protective party to take steps to improve relationship with accused party unless addressing acc</a:t>
            </a:r>
            <a:r>
              <a:rPr lang="en-US" sz="1800" i="0" u="none" strike="noStrike" dirty="0">
                <a:effectLst/>
                <a:latin typeface="+mj-lt"/>
              </a:rPr>
              <a:t>used party's actions that negatively affected relationship with the child, and MH professional approved by DVOMB verifies accused party’s behavior</a:t>
            </a:r>
          </a:p>
          <a:p>
            <a:r>
              <a:rPr lang="en-US" sz="1800" i="0" u="none" strike="noStrike" dirty="0">
                <a:effectLst/>
                <a:latin typeface="+mj-lt"/>
              </a:rPr>
              <a:t>14-10-12</a:t>
            </a:r>
            <a:r>
              <a:rPr lang="en-US" sz="1800" b="0" i="0" u="none" strike="noStrike" dirty="0">
                <a:effectLst/>
                <a:latin typeface="+mj-lt"/>
              </a:rPr>
              <a:t>7.5(3.5) If DV, child abuse or neglect, or child sexual abuse allegations made, court shall give strong consideration to a child's stated preference if consistent with child's safety and the physical, mental, and emotional conditions and needs of the child.</a:t>
            </a:r>
            <a:r>
              <a:rPr lang="en-US" sz="1800" b="0" i="0" dirty="0">
                <a:effectLst/>
                <a:latin typeface="+mj-lt"/>
              </a:rPr>
              <a:t>​</a:t>
            </a:r>
          </a:p>
          <a:p>
            <a:endParaRPr lang="en-US" dirty="0"/>
          </a:p>
        </p:txBody>
      </p:sp>
    </p:spTree>
    <p:extLst>
      <p:ext uri="{BB962C8B-B14F-4D97-AF65-F5344CB8AC3E}">
        <p14:creationId xmlns:p14="http://schemas.microsoft.com/office/powerpoint/2010/main" val="2498878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9B29F-21B4-B87F-4262-C1618EBBB08F}"/>
              </a:ext>
            </a:extLst>
          </p:cNvPr>
          <p:cNvSpPr>
            <a:spLocks noGrp="1"/>
          </p:cNvSpPr>
          <p:nvPr>
            <p:ph type="title"/>
          </p:nvPr>
        </p:nvSpPr>
        <p:spPr/>
        <p:txBody>
          <a:bodyPr>
            <a:normAutofit fontScale="90000"/>
          </a:bodyPr>
          <a:lstStyle/>
          <a:p>
            <a:r>
              <a:rPr lang="en-US" b="1" dirty="0"/>
              <a:t>Coercive control in best interest standard, §14-10-124(1.3)(a)</a:t>
            </a:r>
          </a:p>
        </p:txBody>
      </p:sp>
      <p:sp>
        <p:nvSpPr>
          <p:cNvPr id="3" name="Content Placeholder 2">
            <a:extLst>
              <a:ext uri="{FF2B5EF4-FFF2-40B4-BE49-F238E27FC236}">
                <a16:creationId xmlns:a16="http://schemas.microsoft.com/office/drawing/2014/main" id="{7AF1878D-344E-E48E-9985-9406C32D41D2}"/>
              </a:ext>
            </a:extLst>
          </p:cNvPr>
          <p:cNvSpPr>
            <a:spLocks noGrp="1"/>
          </p:cNvSpPr>
          <p:nvPr>
            <p:ph idx="1"/>
          </p:nvPr>
        </p:nvSpPr>
        <p:spPr/>
        <p:txBody>
          <a:bodyPr/>
          <a:lstStyle/>
          <a:p>
            <a:pPr algn="l" rtl="0" fontAlgn="base">
              <a:lnSpc>
                <a:spcPts val="1200"/>
              </a:lnSpc>
            </a:pPr>
            <a:r>
              <a:rPr lang="en-US" sz="1800" b="0" i="0" u="none" strike="noStrike" dirty="0">
                <a:effectLst/>
                <a:latin typeface="Calibri Light" panose="020F0302020204030204" pitchFamily="34" charset="0"/>
              </a:rPr>
              <a:t>Coercive control includes, but is not limited to, any of the following (for individual, child, or relative):</a:t>
            </a:r>
            <a:endParaRPr lang="en-US" b="0" i="0" dirty="0">
              <a:effectLst/>
              <a:latin typeface="Segoe UI" panose="020B0502040204020203" pitchFamily="34" charset="0"/>
            </a:endParaRPr>
          </a:p>
          <a:p>
            <a:pPr lvl="1"/>
            <a:r>
              <a:rPr lang="en-US" dirty="0"/>
              <a:t>Isolating from friends and family</a:t>
            </a:r>
          </a:p>
          <a:p>
            <a:pPr lvl="1"/>
            <a:r>
              <a:rPr lang="en-US" dirty="0"/>
              <a:t>Monitoring, surveilling, regulating or controlling money or activities/ movements</a:t>
            </a:r>
          </a:p>
          <a:p>
            <a:pPr lvl="1"/>
            <a:r>
              <a:rPr lang="en-US" dirty="0"/>
              <a:t>Name calling</a:t>
            </a:r>
          </a:p>
          <a:p>
            <a:pPr lvl="1"/>
            <a:r>
              <a:rPr lang="en-US" dirty="0"/>
              <a:t>Threating to harm or kill</a:t>
            </a:r>
          </a:p>
          <a:p>
            <a:pPr lvl="1"/>
            <a:r>
              <a:rPr lang="en-US" dirty="0"/>
              <a:t>Threatening suicide</a:t>
            </a:r>
          </a:p>
          <a:p>
            <a:pPr lvl="1"/>
            <a:r>
              <a:rPr lang="en-US" dirty="0"/>
              <a:t>Threatening to harm of kill and animal</a:t>
            </a:r>
          </a:p>
          <a:p>
            <a:pPr lvl="1"/>
            <a:r>
              <a:rPr lang="en-US" dirty="0"/>
              <a:t>Threatening to publish personal information including sexually explicit material, or make reports to the police</a:t>
            </a:r>
          </a:p>
          <a:p>
            <a:pPr lvl="1"/>
            <a:r>
              <a:rPr lang="en-US" dirty="0"/>
              <a:t>Damaging property or household goods</a:t>
            </a:r>
          </a:p>
          <a:p>
            <a:pPr lvl="1"/>
            <a:r>
              <a:rPr lang="en-US" dirty="0"/>
              <a:t>Threatening immigration status</a:t>
            </a:r>
          </a:p>
          <a:p>
            <a:pPr lvl="1"/>
            <a:r>
              <a:rPr lang="en-US" dirty="0"/>
              <a:t>Forcing individual to take part in criminal activities or child abuse</a:t>
            </a:r>
          </a:p>
          <a:p>
            <a:endParaRPr lang="en-US" dirty="0"/>
          </a:p>
        </p:txBody>
      </p:sp>
    </p:spTree>
    <p:extLst>
      <p:ext uri="{BB962C8B-B14F-4D97-AF65-F5344CB8AC3E}">
        <p14:creationId xmlns:p14="http://schemas.microsoft.com/office/powerpoint/2010/main" val="4079418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841F5-40BC-97A0-D063-EFD0E945704D}"/>
              </a:ext>
            </a:extLst>
          </p:cNvPr>
          <p:cNvSpPr>
            <a:spLocks noGrp="1"/>
          </p:cNvSpPr>
          <p:nvPr>
            <p:ph type="title"/>
          </p:nvPr>
        </p:nvSpPr>
        <p:spPr/>
        <p:txBody>
          <a:bodyPr>
            <a:normAutofit/>
          </a:bodyPr>
          <a:lstStyle/>
          <a:p>
            <a:r>
              <a:rPr lang="en-US" b="1" dirty="0"/>
              <a:t>DV Findings14-10-124(9)</a:t>
            </a:r>
          </a:p>
        </p:txBody>
      </p:sp>
      <p:sp>
        <p:nvSpPr>
          <p:cNvPr id="3" name="Content Placeholder 2">
            <a:extLst>
              <a:ext uri="{FF2B5EF4-FFF2-40B4-BE49-F238E27FC236}">
                <a16:creationId xmlns:a16="http://schemas.microsoft.com/office/drawing/2014/main" id="{0D1FAD56-3D52-6CA8-53B7-B1B727465840}"/>
              </a:ext>
            </a:extLst>
          </p:cNvPr>
          <p:cNvSpPr>
            <a:spLocks noGrp="1"/>
          </p:cNvSpPr>
          <p:nvPr>
            <p:ph idx="1"/>
          </p:nvPr>
        </p:nvSpPr>
        <p:spPr/>
        <p:txBody>
          <a:bodyPr/>
          <a:lstStyle/>
          <a:p>
            <a:r>
              <a:rPr lang="en-US" sz="1800" b="0" i="0" u="none" strike="noStrike" dirty="0">
                <a:effectLst/>
                <a:latin typeface="Calibri Light" panose="020F0302020204030204" pitchFamily="34" charset="0"/>
              </a:rPr>
              <a:t>14-10-124(9): If the court orders </a:t>
            </a:r>
            <a:r>
              <a:rPr lang="en-US" sz="1800" b="1" i="0" u="none" strike="noStrike" dirty="0">
                <a:effectLst/>
                <a:latin typeface="Calibri Light" panose="020F0302020204030204" pitchFamily="34" charset="0"/>
              </a:rPr>
              <a:t>unsupervised parenting time </a:t>
            </a:r>
            <a:r>
              <a:rPr lang="en-US" sz="1800" b="0" i="0" u="none" strike="noStrike" dirty="0">
                <a:effectLst/>
                <a:latin typeface="Calibri Light" panose="020F0302020204030204" pitchFamily="34" charset="0"/>
              </a:rPr>
              <a:t>for a parent, and there is any information, including an accusation by a child, that the parent has committed domestic violence, child abuse, or child sexual abuse, or if the parent is accused by the child of domestic violence, child abuse, child sexual abuse, child emotional abuse,</a:t>
            </a:r>
            <a:r>
              <a:rPr lang="en-US" sz="1800" i="0" u="none" strike="noStrike" dirty="0">
                <a:effectLst/>
                <a:latin typeface="Calibri Light" panose="020F0302020204030204" pitchFamily="34" charset="0"/>
              </a:rPr>
              <a:t> or coercive control, </a:t>
            </a:r>
            <a:r>
              <a:rPr lang="en-US" sz="1800" b="1" i="0" u="none" strike="noStrike" dirty="0">
                <a:effectLst/>
                <a:latin typeface="Calibri Light" panose="020F0302020204030204" pitchFamily="34" charset="0"/>
              </a:rPr>
              <a:t>the court shall make a statement in writing or orally</a:t>
            </a:r>
            <a:r>
              <a:rPr lang="en-US" sz="1800" i="0" u="none" strike="noStrike" dirty="0">
                <a:effectLst/>
                <a:latin typeface="Calibri Light" panose="020F0302020204030204" pitchFamily="34" charset="0"/>
              </a:rPr>
              <a:t> on the proceeding record regarding why unsupervised parenting time for the parent was determined to be in the best interests of the ch</a:t>
            </a:r>
            <a:r>
              <a:rPr lang="en-US" sz="1800" b="0" i="0" u="none" strike="noStrike" dirty="0">
                <a:effectLst/>
                <a:latin typeface="Calibri Light" panose="020F0302020204030204" pitchFamily="34" charset="0"/>
              </a:rPr>
              <a:t>ild with paramount consideration given to the child's safety and the physical, mental, and emotional conditions and needs of the child.</a:t>
            </a:r>
            <a:r>
              <a:rPr lang="en-US" sz="1800" b="0" i="0" dirty="0">
                <a:effectLst/>
                <a:latin typeface="Calibri Light" panose="020F0302020204030204" pitchFamily="34" charset="0"/>
              </a:rPr>
              <a:t>​</a:t>
            </a:r>
            <a:endParaRPr lang="en-US" sz="1800" b="0" i="0" dirty="0">
              <a:effectLst/>
              <a:latin typeface="Arial" panose="020B0604020202020204" pitchFamily="34" charset="0"/>
            </a:endParaRPr>
          </a:p>
          <a:p>
            <a:endParaRPr lang="en-US" dirty="0"/>
          </a:p>
        </p:txBody>
      </p:sp>
    </p:spTree>
    <p:extLst>
      <p:ext uri="{BB962C8B-B14F-4D97-AF65-F5344CB8AC3E}">
        <p14:creationId xmlns:p14="http://schemas.microsoft.com/office/powerpoint/2010/main" val="3376498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C7810-41E1-191B-D598-1568487BC534}"/>
              </a:ext>
            </a:extLst>
          </p:cNvPr>
          <p:cNvSpPr>
            <a:spLocks noGrp="1"/>
          </p:cNvSpPr>
          <p:nvPr>
            <p:ph type="title"/>
          </p:nvPr>
        </p:nvSpPr>
        <p:spPr/>
        <p:txBody>
          <a:bodyPr>
            <a:normAutofit fontScale="90000"/>
          </a:bodyPr>
          <a:lstStyle/>
          <a:p>
            <a:r>
              <a:rPr lang="en-US" b="1" dirty="0"/>
              <a:t>NEW TPO STATUTE EFFECTIVE JAN 1: HB-1122</a:t>
            </a:r>
          </a:p>
        </p:txBody>
      </p:sp>
      <p:sp>
        <p:nvSpPr>
          <p:cNvPr id="3" name="Content Placeholder 2">
            <a:extLst>
              <a:ext uri="{FF2B5EF4-FFF2-40B4-BE49-F238E27FC236}">
                <a16:creationId xmlns:a16="http://schemas.microsoft.com/office/drawing/2014/main" id="{B4254F1D-2BFD-38DB-CCD7-8586DF28A649}"/>
              </a:ext>
            </a:extLst>
          </p:cNvPr>
          <p:cNvSpPr>
            <a:spLocks noGrp="1"/>
          </p:cNvSpPr>
          <p:nvPr>
            <p:ph idx="1"/>
          </p:nvPr>
        </p:nvSpPr>
        <p:spPr/>
        <p:txBody>
          <a:bodyPr>
            <a:normAutofit fontScale="70000" lnSpcReduction="20000"/>
          </a:bodyPr>
          <a:lstStyle/>
          <a:p>
            <a:pPr marL="0" marR="0"/>
            <a:r>
              <a:rPr lang="en-US" sz="2800" dirty="0">
                <a:latin typeface="Arial" panose="020B0604020202020204" pitchFamily="34" charset="0"/>
                <a:ea typeface="Aptos" panose="020B0004020202020204" pitchFamily="34" charset="0"/>
                <a:cs typeface="Aptos" panose="020B0004020202020204" pitchFamily="34" charset="0"/>
              </a:rPr>
              <a:t>Imminent danger language removed – risk or threat of physical harm or the threat of psychological or emotional harm</a:t>
            </a:r>
          </a:p>
          <a:p>
            <a:pPr marL="0" marR="0"/>
            <a:r>
              <a:rPr lang="en-US" sz="2800" dirty="0">
                <a:effectLst/>
                <a:latin typeface="Arial" panose="020B0604020202020204" pitchFamily="34" charset="0"/>
                <a:ea typeface="Aptos" panose="020B0004020202020204" pitchFamily="34" charset="0"/>
                <a:cs typeface="Aptos" panose="020B0004020202020204" pitchFamily="34" charset="0"/>
              </a:rPr>
              <a:t>MUST grant continuance if reasonable efforts to serve</a:t>
            </a:r>
          </a:p>
          <a:p>
            <a:pPr marL="0" marR="0"/>
            <a:r>
              <a:rPr lang="en-US" sz="2800" dirty="0">
                <a:latin typeface="Arial" panose="020B0604020202020204" pitchFamily="34" charset="0"/>
                <a:ea typeface="Aptos" panose="020B0004020202020204" pitchFamily="34" charset="0"/>
                <a:cs typeface="Aptos" panose="020B0004020202020204" pitchFamily="34" charset="0"/>
              </a:rPr>
              <a:t>SHALL include order re: temporary care and control of children.  </a:t>
            </a:r>
          </a:p>
          <a:p>
            <a:pPr marL="0" marR="0"/>
            <a:r>
              <a:rPr lang="en-US" sz="2800" dirty="0">
                <a:latin typeface="Arial" panose="020B0604020202020204" pitchFamily="34" charset="0"/>
                <a:ea typeface="Aptos" panose="020B0004020202020204" pitchFamily="34" charset="0"/>
                <a:cs typeface="Aptos" panose="020B0004020202020204" pitchFamily="34" charset="0"/>
              </a:rPr>
              <a:t>SHALL award DM if reasonably related to preventing DV or child witnessing DV</a:t>
            </a:r>
          </a:p>
          <a:p>
            <a:pPr marL="0" marR="0"/>
            <a:r>
              <a:rPr lang="en-US" sz="2800" dirty="0">
                <a:effectLst/>
                <a:latin typeface="Aptos" panose="020B0004020202020204" pitchFamily="34" charset="0"/>
                <a:ea typeface="Aptos" panose="020B0004020202020204" pitchFamily="34" charset="0"/>
                <a:cs typeface="Aptos" panose="020B0004020202020204" pitchFamily="34" charset="0"/>
              </a:rPr>
              <a:t>Parties MUST comply with 13-14-105.5 – firearm relinquishment</a:t>
            </a:r>
          </a:p>
          <a:p>
            <a:pPr marL="0" marR="0"/>
            <a:r>
              <a:rPr lang="en-US" sz="2800" dirty="0">
                <a:latin typeface="Aptos" panose="020B0004020202020204" pitchFamily="34" charset="0"/>
                <a:ea typeface="Aptos" panose="020B0004020202020204" pitchFamily="34" charset="0"/>
                <a:cs typeface="Aptos" panose="020B0004020202020204" pitchFamily="34" charset="0"/>
              </a:rPr>
              <a:t>PPO not changed. </a:t>
            </a:r>
            <a:r>
              <a:rPr lang="en-US" sz="2800" dirty="0">
                <a:effectLst/>
                <a:latin typeface="Arial" panose="020B0604020202020204" pitchFamily="34" charset="0"/>
                <a:ea typeface="Aptos" panose="020B0004020202020204" pitchFamily="34" charset="0"/>
                <a:cs typeface="Aptos" panose="020B0004020202020204" pitchFamily="34" charset="0"/>
              </a:rPr>
              <a:t> </a:t>
            </a:r>
            <a:endParaRPr lang="en-US" sz="2800" dirty="0">
              <a:latin typeface="Aptos" panose="020B0004020202020204" pitchFamily="34" charset="0"/>
              <a:ea typeface="Aptos" panose="020B0004020202020204" pitchFamily="34" charset="0"/>
              <a:cs typeface="Aptos" panose="020B0004020202020204" pitchFamily="34" charset="0"/>
            </a:endParaRPr>
          </a:p>
          <a:p>
            <a:pPr marL="0" marR="0"/>
            <a:r>
              <a:rPr lang="en-US" sz="2800" dirty="0">
                <a:effectLst/>
                <a:latin typeface="Arial" panose="020B0604020202020204" pitchFamily="34" charset="0"/>
                <a:ea typeface="Times New Roman" panose="02020603050405020304" pitchFamily="18" charset="0"/>
                <a:cs typeface="Aptos" panose="020B0004020202020204" pitchFamily="34" charset="0"/>
              </a:rPr>
              <a:t>County Court CANNOT tell people seeking PO to file DR case and ask in District Court.</a:t>
            </a:r>
          </a:p>
          <a:p>
            <a:pPr marL="0" marR="0"/>
            <a:r>
              <a:rPr lang="en-US" sz="2800" dirty="0">
                <a:effectLst/>
                <a:latin typeface="Arial" panose="020B0604020202020204" pitchFamily="34" charset="0"/>
                <a:ea typeface="Times New Roman" panose="02020603050405020304" pitchFamily="18" charset="0"/>
                <a:cs typeface="Aptos" panose="020B0004020202020204" pitchFamily="34" charset="0"/>
              </a:rPr>
              <a:t>Courts </a:t>
            </a:r>
            <a:r>
              <a:rPr lang="en-US" sz="2800" dirty="0">
                <a:latin typeface="Arial" panose="020B0604020202020204" pitchFamily="34" charset="0"/>
                <a:ea typeface="Times New Roman" panose="02020603050405020304" pitchFamily="18" charset="0"/>
                <a:cs typeface="Aptos" panose="020B0004020202020204" pitchFamily="34" charset="0"/>
              </a:rPr>
              <a:t>may </a:t>
            </a:r>
            <a:r>
              <a:rPr lang="en-US" sz="2800" dirty="0">
                <a:effectLst/>
                <a:latin typeface="Arial" panose="020B0604020202020204" pitchFamily="34" charset="0"/>
                <a:ea typeface="Times New Roman" panose="02020603050405020304" pitchFamily="18" charset="0"/>
                <a:cs typeface="Aptos" panose="020B0004020202020204" pitchFamily="34" charset="0"/>
              </a:rPr>
              <a:t>order wireless phone companies to segregate cell phone lines so that restrained parties don’t have access to protected party phone info. </a:t>
            </a:r>
            <a:endParaRPr lang="en-US" sz="28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US" sz="2800" dirty="0"/>
          </a:p>
        </p:txBody>
      </p:sp>
    </p:spTree>
    <p:extLst>
      <p:ext uri="{BB962C8B-B14F-4D97-AF65-F5344CB8AC3E}">
        <p14:creationId xmlns:p14="http://schemas.microsoft.com/office/powerpoint/2010/main" val="3457831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F35A6-0F7E-80A3-3344-97EF3C591DED}"/>
              </a:ext>
            </a:extLst>
          </p:cNvPr>
          <p:cNvSpPr>
            <a:spLocks noGrp="1"/>
          </p:cNvSpPr>
          <p:nvPr>
            <p:ph type="title"/>
          </p:nvPr>
        </p:nvSpPr>
        <p:spPr/>
        <p:txBody>
          <a:bodyPr/>
          <a:lstStyle/>
          <a:p>
            <a:r>
              <a:rPr lang="en-US" b="1" dirty="0"/>
              <a:t>Child’s Therapeutic Privilege</a:t>
            </a:r>
          </a:p>
        </p:txBody>
      </p:sp>
      <p:sp>
        <p:nvSpPr>
          <p:cNvPr id="3" name="Content Placeholder 2">
            <a:extLst>
              <a:ext uri="{FF2B5EF4-FFF2-40B4-BE49-F238E27FC236}">
                <a16:creationId xmlns:a16="http://schemas.microsoft.com/office/drawing/2014/main" id="{F42C0177-DC1B-F148-2F8E-273BBA262FF6}"/>
              </a:ext>
            </a:extLst>
          </p:cNvPr>
          <p:cNvSpPr>
            <a:spLocks noGrp="1"/>
          </p:cNvSpPr>
          <p:nvPr>
            <p:ph idx="1"/>
          </p:nvPr>
        </p:nvSpPr>
        <p:spPr/>
        <p:txBody>
          <a:bodyPr>
            <a:normAutofit fontScale="92500"/>
          </a:bodyPr>
          <a:lstStyle/>
          <a:p>
            <a:r>
              <a:rPr lang="en-US" sz="2800" dirty="0"/>
              <a:t>Children’s therapy statements should be admitted sparingly, if at all.</a:t>
            </a:r>
          </a:p>
          <a:p>
            <a:r>
              <a:rPr lang="en-US" sz="2800" dirty="0"/>
              <a:t>Children have a right to have their privilege protected.</a:t>
            </a:r>
          </a:p>
          <a:p>
            <a:r>
              <a:rPr lang="en-US" sz="2800" dirty="0"/>
              <a:t>You may need to appoint a privilege holder and serve as the gatekeeper on children’s therapy statements in court.</a:t>
            </a:r>
          </a:p>
          <a:p>
            <a:r>
              <a:rPr lang="en-US" sz="2800" i="1" dirty="0"/>
              <a:t>See L.A.N. v. L.M.B., </a:t>
            </a:r>
            <a:r>
              <a:rPr lang="en-US" sz="2800" dirty="0"/>
              <a:t>292 P.3d 942 (Colo. 2013)</a:t>
            </a:r>
          </a:p>
          <a:p>
            <a:pPr marL="0" indent="0">
              <a:buNone/>
            </a:pPr>
            <a:r>
              <a:rPr lang="en-US" sz="2800" b="1" i="1" dirty="0"/>
              <a:t>See</a:t>
            </a:r>
            <a:r>
              <a:rPr lang="en-US" sz="2800" b="1" dirty="0"/>
              <a:t> CRS § 12-245-203.5.(2)(a): minors 12 years of age can seek therapy and can hold their own privilege.</a:t>
            </a:r>
            <a:endParaRPr lang="en-US" sz="2800" dirty="0"/>
          </a:p>
        </p:txBody>
      </p:sp>
    </p:spTree>
    <p:extLst>
      <p:ext uri="{BB962C8B-B14F-4D97-AF65-F5344CB8AC3E}">
        <p14:creationId xmlns:p14="http://schemas.microsoft.com/office/powerpoint/2010/main" val="2389064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11481-F827-57B2-4C8F-2CA62828F061}"/>
              </a:ext>
            </a:extLst>
          </p:cNvPr>
          <p:cNvSpPr>
            <a:spLocks noGrp="1"/>
          </p:cNvSpPr>
          <p:nvPr>
            <p:ph type="title"/>
          </p:nvPr>
        </p:nvSpPr>
        <p:spPr/>
        <p:txBody>
          <a:bodyPr>
            <a:normAutofit fontScale="90000"/>
          </a:bodyPr>
          <a:lstStyle/>
          <a:p>
            <a:r>
              <a:rPr lang="en-US" b="1" dirty="0"/>
              <a:t>Abduction Prevention 14-13.5-101 et seq</a:t>
            </a:r>
            <a:r>
              <a:rPr lang="en-US" dirty="0"/>
              <a:t>.</a:t>
            </a:r>
          </a:p>
        </p:txBody>
      </p:sp>
      <p:sp>
        <p:nvSpPr>
          <p:cNvPr id="3" name="Content Placeholder 2">
            <a:extLst>
              <a:ext uri="{FF2B5EF4-FFF2-40B4-BE49-F238E27FC236}">
                <a16:creationId xmlns:a16="http://schemas.microsoft.com/office/drawing/2014/main" id="{61575372-498F-DEC4-CA9C-ACF49D9757D7}"/>
              </a:ext>
            </a:extLst>
          </p:cNvPr>
          <p:cNvSpPr>
            <a:spLocks noGrp="1"/>
          </p:cNvSpPr>
          <p:nvPr>
            <p:ph idx="1"/>
          </p:nvPr>
        </p:nvSpPr>
        <p:spPr/>
        <p:txBody>
          <a:bodyPr>
            <a:normAutofit/>
          </a:bodyPr>
          <a:lstStyle/>
          <a:p>
            <a:r>
              <a:rPr lang="en-US" sz="3600" dirty="0"/>
              <a:t>Jurisdiction : Can be emergency and temporary (C.R.S. 14-13-204) </a:t>
            </a:r>
          </a:p>
          <a:p>
            <a:r>
              <a:rPr lang="en-US" sz="3600" dirty="0"/>
              <a:t>JDF 1231</a:t>
            </a:r>
          </a:p>
          <a:p>
            <a:r>
              <a:rPr lang="en-US" sz="3600" dirty="0"/>
              <a:t>Review these motions quickly.</a:t>
            </a:r>
          </a:p>
          <a:p>
            <a:r>
              <a:rPr lang="en-US" sz="3600" dirty="0"/>
              <a:t>Set a hearing if the petition has merit.</a:t>
            </a:r>
          </a:p>
        </p:txBody>
      </p:sp>
    </p:spTree>
    <p:extLst>
      <p:ext uri="{BB962C8B-B14F-4D97-AF65-F5344CB8AC3E}">
        <p14:creationId xmlns:p14="http://schemas.microsoft.com/office/powerpoint/2010/main" val="31454486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93813dd7ca6ad654711aa0ab317e03a3">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f11dc0ce689dd3925e84e4e35398c6e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9FC83A0-AB98-4659-ACD5-D2185007C703}">
  <ds:schemaRefs>
    <ds:schemaRef ds:uri="http://schemas.openxmlformats.org/package/2006/metadata/core-properties"/>
    <ds:schemaRef ds:uri="http://www.w3.org/XML/1998/namespace"/>
    <ds:schemaRef ds:uri="71af3243-3dd4-4a8d-8c0d-dd76da1f02a5"/>
    <ds:schemaRef ds:uri="http://purl.org/dc/terms/"/>
    <ds:schemaRef ds:uri="http://purl.org/dc/elements/1.1/"/>
    <ds:schemaRef ds:uri="http://schemas.microsoft.com/office/2006/documentManagement/types"/>
    <ds:schemaRef ds:uri="http://schemas.microsoft.com/office/2006/metadata/properties"/>
    <ds:schemaRef ds:uri="http://schemas.microsoft.com/office/infopath/2007/PartnerControls"/>
    <ds:schemaRef ds:uri="16c05727-aa75-4e4a-9b5f-8a80a1165891"/>
    <ds:schemaRef ds:uri="http://purl.org/dc/dcmitype/"/>
  </ds:schemaRefs>
</ds:datastoreItem>
</file>

<file path=customXml/itemProps2.xml><?xml version="1.0" encoding="utf-8"?>
<ds:datastoreItem xmlns:ds="http://schemas.openxmlformats.org/officeDocument/2006/customXml" ds:itemID="{62B7C465-BD8F-4B6A-8925-267AB00CDB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949939-2C9E-4399-80BE-3FEFB064CF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Garden design</Template>
  <TotalTime>317</TotalTime>
  <Words>1896</Words>
  <Application>Microsoft Office PowerPoint</Application>
  <PresentationFormat>Widescreen</PresentationFormat>
  <Paragraphs>143</Paragraphs>
  <Slides>26</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Aptos</vt:lpstr>
      <vt:lpstr>Arial</vt:lpstr>
      <vt:lpstr>Calibri</vt:lpstr>
      <vt:lpstr>Calibri Light</vt:lpstr>
      <vt:lpstr>Century Gothic</vt:lpstr>
      <vt:lpstr>Segoe UI</vt:lpstr>
      <vt:lpstr>Source Sans 3</vt:lpstr>
      <vt:lpstr>Times New Roman</vt:lpstr>
      <vt:lpstr>Savon</vt:lpstr>
      <vt:lpstr>DOMESTIC RELATIONS </vt:lpstr>
      <vt:lpstr>PRESENTERS</vt:lpstr>
      <vt:lpstr>HB 24-1350</vt:lpstr>
      <vt:lpstr>NEW STATUTORY LANGUAGE</vt:lpstr>
      <vt:lpstr>Coercive control in best interest standard, §14-10-124(1.3)(a)</vt:lpstr>
      <vt:lpstr>DV Findings14-10-124(9)</vt:lpstr>
      <vt:lpstr>NEW TPO STATUTE EFFECTIVE JAN 1: HB-1122</vt:lpstr>
      <vt:lpstr>Child’s Therapeutic Privilege</vt:lpstr>
      <vt:lpstr>Abduction Prevention 14-13.5-101 et seq.</vt:lpstr>
      <vt:lpstr>NON-CONS GONE WRONG</vt:lpstr>
      <vt:lpstr>NON-CONS GONE WRONG (pt.2)</vt:lpstr>
      <vt:lpstr>CHILD LEGAL REPRESENTATIVES</vt:lpstr>
      <vt:lpstr>ICWA Applies in DR Matters</vt:lpstr>
      <vt:lpstr>Substance Use </vt:lpstr>
      <vt:lpstr>Intersection of C.R.S. 19-4-101 and DR: PATERNITY FINDINGS</vt:lpstr>
      <vt:lpstr>ADVISEMENT OF RIGHT TO GENETIC TESTING</vt:lpstr>
      <vt:lpstr>Request for Genetic Testing</vt:lpstr>
      <vt:lpstr>INITIAL APR BETWEEN PARENTS</vt:lpstr>
      <vt:lpstr>INITIAL APR BETWEEN NON-PARENT AND PARENTS</vt:lpstr>
      <vt:lpstr>Pre- and Post-Decree"RELOCATION"</vt:lpstr>
      <vt:lpstr>MODIFICATION OF PARENTING TIME</vt:lpstr>
      <vt:lpstr>MODIFICATION OF DECISION-MAKING</vt:lpstr>
      <vt:lpstr>Restrictions: 14-10-129(4)</vt:lpstr>
      <vt:lpstr>VERIFIED MOTION TO ENFORCE</vt:lpstr>
      <vt:lpstr>(Some)RESOURCES</vt:lpstr>
      <vt:lpstr>Contact us</vt:lpstr>
    </vt:vector>
  </TitlesOfParts>
  <Company>Colorado Judicial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southerland, kelley</dc:creator>
  <cp:lastModifiedBy>southerland, kelley</cp:lastModifiedBy>
  <cp:revision>18</cp:revision>
  <cp:lastPrinted>2024-12-13T02:02:08Z</cp:lastPrinted>
  <dcterms:created xsi:type="dcterms:W3CDTF">2024-12-11T20:01:35Z</dcterms:created>
  <dcterms:modified xsi:type="dcterms:W3CDTF">2024-12-13T03:05:26Z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