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75" r:id="rId7"/>
    <p:sldId id="259" r:id="rId8"/>
    <p:sldId id="262" r:id="rId9"/>
    <p:sldId id="265" r:id="rId10"/>
    <p:sldId id="266" r:id="rId11"/>
    <p:sldId id="267" r:id="rId12"/>
    <p:sldId id="270" r:id="rId13"/>
    <p:sldId id="260" r:id="rId14"/>
    <p:sldId id="261" r:id="rId15"/>
    <p:sldId id="272" r:id="rId16"/>
    <p:sldId id="273" r:id="rId17"/>
    <p:sldId id="274" r:id="rId18"/>
    <p:sldId id="271"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8CE2A9-0FCC-4EB7-A289-9C2E0A553211}" v="31" dt="2024-09-24T15:37:52.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71368" autoAdjust="0"/>
  </p:normalViewPr>
  <p:slideViewPr>
    <p:cSldViewPr snapToGrid="0">
      <p:cViewPr>
        <p:scale>
          <a:sx n="55" d="100"/>
          <a:sy n="55" d="100"/>
        </p:scale>
        <p:origin x="109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Rodgers" userId="4507dda4-d1f7-48f5-9be8-82bf3dbb3239" providerId="ADAL" clId="{D38CE2A9-0FCC-4EB7-A289-9C2E0A553211}"/>
    <pc:docChg chg="undo custSel addSld delSld modSld sldOrd">
      <pc:chgData name="Madeline Rodgers" userId="4507dda4-d1f7-48f5-9be8-82bf3dbb3239" providerId="ADAL" clId="{D38CE2A9-0FCC-4EB7-A289-9C2E0A553211}" dt="2024-09-24T15:44:54.189" v="14420" actId="27636"/>
      <pc:docMkLst>
        <pc:docMk/>
      </pc:docMkLst>
      <pc:sldChg chg="addSp modSp mod setBg">
        <pc:chgData name="Madeline Rodgers" userId="4507dda4-d1f7-48f5-9be8-82bf3dbb3239" providerId="ADAL" clId="{D38CE2A9-0FCC-4EB7-A289-9C2E0A553211}" dt="2024-09-23T17:33:19.148" v="7954" actId="113"/>
        <pc:sldMkLst>
          <pc:docMk/>
          <pc:sldMk cId="4104345549" sldId="256"/>
        </pc:sldMkLst>
        <pc:spChg chg="mod">
          <ac:chgData name="Madeline Rodgers" userId="4507dda4-d1f7-48f5-9be8-82bf3dbb3239" providerId="ADAL" clId="{D38CE2A9-0FCC-4EB7-A289-9C2E0A553211}" dt="2024-09-23T17:33:19.148" v="7954" actId="113"/>
          <ac:spMkLst>
            <pc:docMk/>
            <pc:sldMk cId="4104345549" sldId="256"/>
            <ac:spMk id="2" creationId="{7103DAAB-E29E-1074-6E2F-9F0D11923C86}"/>
          </ac:spMkLst>
        </pc:spChg>
        <pc:spChg chg="mod">
          <ac:chgData name="Madeline Rodgers" userId="4507dda4-d1f7-48f5-9be8-82bf3dbb3239" providerId="ADAL" clId="{D38CE2A9-0FCC-4EB7-A289-9C2E0A553211}" dt="2024-09-23T17:31:42.007" v="7946" actId="26606"/>
          <ac:spMkLst>
            <pc:docMk/>
            <pc:sldMk cId="4104345549" sldId="256"/>
            <ac:spMk id="3" creationId="{4C2E7C12-C4AF-0D33-D48A-59E3144593DB}"/>
          </ac:spMkLst>
        </pc:spChg>
        <pc:spChg chg="add">
          <ac:chgData name="Madeline Rodgers" userId="4507dda4-d1f7-48f5-9be8-82bf3dbb3239" providerId="ADAL" clId="{D38CE2A9-0FCC-4EB7-A289-9C2E0A553211}" dt="2024-09-23T17:31:42.007" v="7946" actId="26606"/>
          <ac:spMkLst>
            <pc:docMk/>
            <pc:sldMk cId="4104345549" sldId="256"/>
            <ac:spMk id="8" creationId="{73A25D70-4A55-4F72-B9C5-A69CDBF4DB42}"/>
          </ac:spMkLst>
        </pc:spChg>
        <pc:spChg chg="add">
          <ac:chgData name="Madeline Rodgers" userId="4507dda4-d1f7-48f5-9be8-82bf3dbb3239" providerId="ADAL" clId="{D38CE2A9-0FCC-4EB7-A289-9C2E0A553211}" dt="2024-09-23T17:31:42.007" v="7946" actId="26606"/>
          <ac:spMkLst>
            <pc:docMk/>
            <pc:sldMk cId="4104345549" sldId="256"/>
            <ac:spMk id="10" creationId="{54957100-6D8B-4161-9F2F-C0A949EC84C4}"/>
          </ac:spMkLst>
        </pc:spChg>
        <pc:spChg chg="add">
          <ac:chgData name="Madeline Rodgers" userId="4507dda4-d1f7-48f5-9be8-82bf3dbb3239" providerId="ADAL" clId="{D38CE2A9-0FCC-4EB7-A289-9C2E0A553211}" dt="2024-09-23T17:31:42.007" v="7946" actId="26606"/>
          <ac:spMkLst>
            <pc:docMk/>
            <pc:sldMk cId="4104345549" sldId="256"/>
            <ac:spMk id="12" creationId="{0BD8B065-EE51-4AE2-A94C-86249998FD7B}"/>
          </ac:spMkLst>
        </pc:spChg>
        <pc:grpChg chg="add">
          <ac:chgData name="Madeline Rodgers" userId="4507dda4-d1f7-48f5-9be8-82bf3dbb3239" providerId="ADAL" clId="{D38CE2A9-0FCC-4EB7-A289-9C2E0A553211}" dt="2024-09-23T17:31:42.007" v="7946" actId="26606"/>
          <ac:grpSpMkLst>
            <pc:docMk/>
            <pc:sldMk cId="4104345549" sldId="256"/>
            <ac:grpSpMk id="14" creationId="{18999293-B054-4B57-A26F-D04C2BB11338}"/>
          </ac:grpSpMkLst>
        </pc:grpChg>
        <pc:grpChg chg="add">
          <ac:chgData name="Madeline Rodgers" userId="4507dda4-d1f7-48f5-9be8-82bf3dbb3239" providerId="ADAL" clId="{D38CE2A9-0FCC-4EB7-A289-9C2E0A553211}" dt="2024-09-23T17:31:42.007" v="7946" actId="26606"/>
          <ac:grpSpMkLst>
            <pc:docMk/>
            <pc:sldMk cId="4104345549" sldId="256"/>
            <ac:grpSpMk id="20" creationId="{761945C4-D997-42F3-B59A-984CF0066715}"/>
          </ac:grpSpMkLst>
        </pc:grpChg>
      </pc:sldChg>
      <pc:sldChg chg="addSp modSp mod setBg">
        <pc:chgData name="Madeline Rodgers" userId="4507dda4-d1f7-48f5-9be8-82bf3dbb3239" providerId="ADAL" clId="{D38CE2A9-0FCC-4EB7-A289-9C2E0A553211}" dt="2024-09-24T15:39:22.023" v="14197" actId="255"/>
        <pc:sldMkLst>
          <pc:docMk/>
          <pc:sldMk cId="2563534993" sldId="257"/>
        </pc:sldMkLst>
        <pc:spChg chg="mod">
          <ac:chgData name="Madeline Rodgers" userId="4507dda4-d1f7-48f5-9be8-82bf3dbb3239" providerId="ADAL" clId="{D38CE2A9-0FCC-4EB7-A289-9C2E0A553211}" dt="2024-09-24T15:38:51.802" v="14187" actId="26606"/>
          <ac:spMkLst>
            <pc:docMk/>
            <pc:sldMk cId="2563534993" sldId="257"/>
            <ac:spMk id="2" creationId="{D574B26F-673C-EC49-E8AE-4DEDAAB49B31}"/>
          </ac:spMkLst>
        </pc:spChg>
        <pc:spChg chg="mod">
          <ac:chgData name="Madeline Rodgers" userId="4507dda4-d1f7-48f5-9be8-82bf3dbb3239" providerId="ADAL" clId="{D38CE2A9-0FCC-4EB7-A289-9C2E0A553211}" dt="2024-09-24T15:39:22.023" v="14197" actId="255"/>
          <ac:spMkLst>
            <pc:docMk/>
            <pc:sldMk cId="2563534993" sldId="257"/>
            <ac:spMk id="3" creationId="{F91E02A4-5912-0F7B-2E40-68D245B952DD}"/>
          </ac:spMkLst>
        </pc:spChg>
        <pc:spChg chg="add">
          <ac:chgData name="Madeline Rodgers" userId="4507dda4-d1f7-48f5-9be8-82bf3dbb3239" providerId="ADAL" clId="{D38CE2A9-0FCC-4EB7-A289-9C2E0A553211}" dt="2024-09-24T15:38:51.802" v="14187" actId="26606"/>
          <ac:spMkLst>
            <pc:docMk/>
            <pc:sldMk cId="2563534993" sldId="257"/>
            <ac:spMk id="8" creationId="{18873D23-2DCF-4B31-A009-95721C06E8E1}"/>
          </ac:spMkLst>
        </pc:spChg>
        <pc:spChg chg="add">
          <ac:chgData name="Madeline Rodgers" userId="4507dda4-d1f7-48f5-9be8-82bf3dbb3239" providerId="ADAL" clId="{D38CE2A9-0FCC-4EB7-A289-9C2E0A553211}" dt="2024-09-24T15:38:51.802" v="14187" actId="26606"/>
          <ac:spMkLst>
            <pc:docMk/>
            <pc:sldMk cId="2563534993" sldId="257"/>
            <ac:spMk id="10" creationId="{C13EF075-D4EF-4929-ADBC-91B27DA19955}"/>
          </ac:spMkLst>
        </pc:spChg>
        <pc:grpChg chg="add">
          <ac:chgData name="Madeline Rodgers" userId="4507dda4-d1f7-48f5-9be8-82bf3dbb3239" providerId="ADAL" clId="{D38CE2A9-0FCC-4EB7-A289-9C2E0A553211}" dt="2024-09-24T15:38:51.802" v="14187" actId="26606"/>
          <ac:grpSpMkLst>
            <pc:docMk/>
            <pc:sldMk cId="2563534993" sldId="257"/>
            <ac:grpSpMk id="12" creationId="{DAA26DFA-AAB2-4973-9C17-16D587C7B198}"/>
          </ac:grpSpMkLst>
        </pc:grpChg>
      </pc:sldChg>
      <pc:sldChg chg="addSp delSp modSp del mod modNotesTx">
        <pc:chgData name="Madeline Rodgers" userId="4507dda4-d1f7-48f5-9be8-82bf3dbb3239" providerId="ADAL" clId="{D38CE2A9-0FCC-4EB7-A289-9C2E0A553211}" dt="2024-09-24T15:43:38.621" v="14411" actId="2696"/>
        <pc:sldMkLst>
          <pc:docMk/>
          <pc:sldMk cId="2514832335" sldId="258"/>
        </pc:sldMkLst>
        <pc:spChg chg="add del mod">
          <ac:chgData name="Madeline Rodgers" userId="4507dda4-d1f7-48f5-9be8-82bf3dbb3239" providerId="ADAL" clId="{D38CE2A9-0FCC-4EB7-A289-9C2E0A553211}" dt="2024-09-23T14:22:00.941" v="496" actId="478"/>
          <ac:spMkLst>
            <pc:docMk/>
            <pc:sldMk cId="2514832335" sldId="258"/>
            <ac:spMk id="4" creationId="{35FBF086-BB3B-35D1-0EED-D4BD593FE90E}"/>
          </ac:spMkLst>
        </pc:spChg>
        <pc:spChg chg="add mod">
          <ac:chgData name="Madeline Rodgers" userId="4507dda4-d1f7-48f5-9be8-82bf3dbb3239" providerId="ADAL" clId="{D38CE2A9-0FCC-4EB7-A289-9C2E0A553211}" dt="2024-09-23T14:23:18.126" v="513" actId="1076"/>
          <ac:spMkLst>
            <pc:docMk/>
            <pc:sldMk cId="2514832335" sldId="258"/>
            <ac:spMk id="5" creationId="{7C19C545-F8E6-65CB-2A54-729194682CD7}"/>
          </ac:spMkLst>
        </pc:spChg>
        <pc:spChg chg="mod">
          <ac:chgData name="Madeline Rodgers" userId="4507dda4-d1f7-48f5-9be8-82bf3dbb3239" providerId="ADAL" clId="{D38CE2A9-0FCC-4EB7-A289-9C2E0A553211}" dt="2024-09-23T14:22:18.260" v="503" actId="1076"/>
          <ac:spMkLst>
            <pc:docMk/>
            <pc:sldMk cId="2514832335" sldId="258"/>
            <ac:spMk id="6" creationId="{1B6C602B-43EB-9EC7-65B9-822E54B050EC}"/>
          </ac:spMkLst>
        </pc:spChg>
        <pc:spChg chg="add del mod">
          <ac:chgData name="Madeline Rodgers" userId="4507dda4-d1f7-48f5-9be8-82bf3dbb3239" providerId="ADAL" clId="{D38CE2A9-0FCC-4EB7-A289-9C2E0A553211}" dt="2024-09-23T14:22:31.965" v="504" actId="1076"/>
          <ac:spMkLst>
            <pc:docMk/>
            <pc:sldMk cId="2514832335" sldId="258"/>
            <ac:spMk id="8" creationId="{5AA63153-A739-A3B0-C490-6B201D0297F5}"/>
          </ac:spMkLst>
        </pc:spChg>
      </pc:sldChg>
      <pc:sldChg chg="addSp delSp modSp mod setBg modClrScheme chgLayout">
        <pc:chgData name="Madeline Rodgers" userId="4507dda4-d1f7-48f5-9be8-82bf3dbb3239" providerId="ADAL" clId="{D38CE2A9-0FCC-4EB7-A289-9C2E0A553211}" dt="2024-09-23T17:33:12.519" v="7953" actId="113"/>
        <pc:sldMkLst>
          <pc:docMk/>
          <pc:sldMk cId="2835653996" sldId="259"/>
        </pc:sldMkLst>
        <pc:spChg chg="mod ord">
          <ac:chgData name="Madeline Rodgers" userId="4507dda4-d1f7-48f5-9be8-82bf3dbb3239" providerId="ADAL" clId="{D38CE2A9-0FCC-4EB7-A289-9C2E0A553211}" dt="2024-09-23T17:33:12.519" v="7953" actId="113"/>
          <ac:spMkLst>
            <pc:docMk/>
            <pc:sldMk cId="2835653996" sldId="259"/>
            <ac:spMk id="2" creationId="{FB3B4FBC-8954-933C-40F8-FE1C9B9FA582}"/>
          </ac:spMkLst>
        </pc:spChg>
        <pc:spChg chg="del mod">
          <ac:chgData name="Madeline Rodgers" userId="4507dda4-d1f7-48f5-9be8-82bf3dbb3239" providerId="ADAL" clId="{D38CE2A9-0FCC-4EB7-A289-9C2E0A553211}" dt="2024-09-23T17:32:26.266" v="7947" actId="478"/>
          <ac:spMkLst>
            <pc:docMk/>
            <pc:sldMk cId="2835653996" sldId="259"/>
            <ac:spMk id="3" creationId="{88FD6994-A238-AE09-1B5B-000B06E93128}"/>
          </ac:spMkLst>
        </pc:spChg>
        <pc:spChg chg="add del mod">
          <ac:chgData name="Madeline Rodgers" userId="4507dda4-d1f7-48f5-9be8-82bf3dbb3239" providerId="ADAL" clId="{D38CE2A9-0FCC-4EB7-A289-9C2E0A553211}" dt="2024-09-23T17:32:27.716" v="7948" actId="478"/>
          <ac:spMkLst>
            <pc:docMk/>
            <pc:sldMk cId="2835653996" sldId="259"/>
            <ac:spMk id="5" creationId="{8E75D3C0-53F7-5B72-8290-97EC6E8C813B}"/>
          </ac:spMkLst>
        </pc:spChg>
        <pc:spChg chg="add del mod ord">
          <ac:chgData name="Madeline Rodgers" userId="4507dda4-d1f7-48f5-9be8-82bf3dbb3239" providerId="ADAL" clId="{D38CE2A9-0FCC-4EB7-A289-9C2E0A553211}" dt="2024-09-23T17:33:01.044" v="7951" actId="478"/>
          <ac:spMkLst>
            <pc:docMk/>
            <pc:sldMk cId="2835653996" sldId="259"/>
            <ac:spMk id="6" creationId="{80A380B6-BBA5-796D-835F-CD24A7164136}"/>
          </ac:spMkLst>
        </pc:spChg>
        <pc:spChg chg="add">
          <ac:chgData name="Madeline Rodgers" userId="4507dda4-d1f7-48f5-9be8-82bf3dbb3239" providerId="ADAL" clId="{D38CE2A9-0FCC-4EB7-A289-9C2E0A553211}" dt="2024-09-23T17:32:56.515" v="7950" actId="26606"/>
          <ac:spMkLst>
            <pc:docMk/>
            <pc:sldMk cId="2835653996" sldId="259"/>
            <ac:spMk id="11" creationId="{5A292AEA-2528-46C0-B426-95822B6141FB}"/>
          </ac:spMkLst>
        </pc:spChg>
        <pc:spChg chg="add">
          <ac:chgData name="Madeline Rodgers" userId="4507dda4-d1f7-48f5-9be8-82bf3dbb3239" providerId="ADAL" clId="{D38CE2A9-0FCC-4EB7-A289-9C2E0A553211}" dt="2024-09-23T17:32:56.515" v="7950" actId="26606"/>
          <ac:spMkLst>
            <pc:docMk/>
            <pc:sldMk cId="2835653996" sldId="259"/>
            <ac:spMk id="13" creationId="{D8B7B198-E4DF-43CD-AD8C-199884323745}"/>
          </ac:spMkLst>
        </pc:spChg>
        <pc:spChg chg="add">
          <ac:chgData name="Madeline Rodgers" userId="4507dda4-d1f7-48f5-9be8-82bf3dbb3239" providerId="ADAL" clId="{D38CE2A9-0FCC-4EB7-A289-9C2E0A553211}" dt="2024-09-23T17:32:56.515" v="7950" actId="26606"/>
          <ac:spMkLst>
            <pc:docMk/>
            <pc:sldMk cId="2835653996" sldId="259"/>
            <ac:spMk id="15" creationId="{2BE67753-EA0E-4819-8D22-0B6600CF7231}"/>
          </ac:spMkLst>
        </pc:spChg>
        <pc:grpChg chg="add">
          <ac:chgData name="Madeline Rodgers" userId="4507dda4-d1f7-48f5-9be8-82bf3dbb3239" providerId="ADAL" clId="{D38CE2A9-0FCC-4EB7-A289-9C2E0A553211}" dt="2024-09-23T17:32:56.515" v="7950" actId="26606"/>
          <ac:grpSpMkLst>
            <pc:docMk/>
            <pc:sldMk cId="2835653996" sldId="259"/>
            <ac:grpSpMk id="17" creationId="{D76D63AC-0421-45EC-B383-E79A61A78C6B}"/>
          </ac:grpSpMkLst>
        </pc:grpChg>
        <pc:grpChg chg="add">
          <ac:chgData name="Madeline Rodgers" userId="4507dda4-d1f7-48f5-9be8-82bf3dbb3239" providerId="ADAL" clId="{D38CE2A9-0FCC-4EB7-A289-9C2E0A553211}" dt="2024-09-23T17:32:56.515" v="7950" actId="26606"/>
          <ac:grpSpMkLst>
            <pc:docMk/>
            <pc:sldMk cId="2835653996" sldId="259"/>
            <ac:grpSpMk id="26" creationId="{87F87F1B-42BA-4AC7-A4E2-41544DDB2CE3}"/>
          </ac:grpSpMkLst>
        </pc:grpChg>
        <pc:grpChg chg="add">
          <ac:chgData name="Madeline Rodgers" userId="4507dda4-d1f7-48f5-9be8-82bf3dbb3239" providerId="ADAL" clId="{D38CE2A9-0FCC-4EB7-A289-9C2E0A553211}" dt="2024-09-23T17:32:56.515" v="7950" actId="26606"/>
          <ac:grpSpMkLst>
            <pc:docMk/>
            <pc:sldMk cId="2835653996" sldId="259"/>
            <ac:grpSpMk id="32" creationId="{967346A5-7569-4F15-AB5D-BE3DADF192C0}"/>
          </ac:grpSpMkLst>
        </pc:grpChg>
      </pc:sldChg>
      <pc:sldChg chg="addSp delSp modSp mod setBg modNotesTx">
        <pc:chgData name="Madeline Rodgers" userId="4507dda4-d1f7-48f5-9be8-82bf3dbb3239" providerId="ADAL" clId="{D38CE2A9-0FCC-4EB7-A289-9C2E0A553211}" dt="2024-09-23T21:25:05.645" v="9065" actId="20577"/>
        <pc:sldMkLst>
          <pc:docMk/>
          <pc:sldMk cId="3753172688" sldId="260"/>
        </pc:sldMkLst>
        <pc:spChg chg="mod">
          <ac:chgData name="Madeline Rodgers" userId="4507dda4-d1f7-48f5-9be8-82bf3dbb3239" providerId="ADAL" clId="{D38CE2A9-0FCC-4EB7-A289-9C2E0A553211}" dt="2024-09-23T17:40:31.872" v="8546" actId="403"/>
          <ac:spMkLst>
            <pc:docMk/>
            <pc:sldMk cId="3753172688" sldId="260"/>
            <ac:spMk id="2" creationId="{7F925BE1-6340-C6D6-F77D-B85A9ED9501D}"/>
          </ac:spMkLst>
        </pc:spChg>
        <pc:spChg chg="del mod">
          <ac:chgData name="Madeline Rodgers" userId="4507dda4-d1f7-48f5-9be8-82bf3dbb3239" providerId="ADAL" clId="{D38CE2A9-0FCC-4EB7-A289-9C2E0A553211}" dt="2024-09-18T21:44:23.616" v="308" actId="22"/>
          <ac:spMkLst>
            <pc:docMk/>
            <pc:sldMk cId="3753172688" sldId="260"/>
            <ac:spMk id="3" creationId="{4B59D7B2-ADFC-CF15-2064-3DFE23C4EB86}"/>
          </ac:spMkLst>
        </pc:spChg>
        <pc:spChg chg="add mod">
          <ac:chgData name="Madeline Rodgers" userId="4507dda4-d1f7-48f5-9be8-82bf3dbb3239" providerId="ADAL" clId="{D38CE2A9-0FCC-4EB7-A289-9C2E0A553211}" dt="2024-09-23T17:40:36.574" v="8548" actId="403"/>
          <ac:spMkLst>
            <pc:docMk/>
            <pc:sldMk cId="3753172688" sldId="260"/>
            <ac:spMk id="4" creationId="{F3523F21-05BA-99BE-6AC7-C2C0DD85C0D9}"/>
          </ac:spMkLst>
        </pc:spChg>
        <pc:spChg chg="add">
          <ac:chgData name="Madeline Rodgers" userId="4507dda4-d1f7-48f5-9be8-82bf3dbb3239" providerId="ADAL" clId="{D38CE2A9-0FCC-4EB7-A289-9C2E0A553211}" dt="2024-09-23T17:40:22.625" v="8538" actId="26606"/>
          <ac:spMkLst>
            <pc:docMk/>
            <pc:sldMk cId="3753172688" sldId="260"/>
            <ac:spMk id="9" creationId="{CF75AD06-DFC4-4B3A-8490-330823D081CF}"/>
          </ac:spMkLst>
        </pc:spChg>
        <pc:spChg chg="add">
          <ac:chgData name="Madeline Rodgers" userId="4507dda4-d1f7-48f5-9be8-82bf3dbb3239" providerId="ADAL" clId="{D38CE2A9-0FCC-4EB7-A289-9C2E0A553211}" dt="2024-09-23T17:40:22.625" v="8538" actId="26606"/>
          <ac:spMkLst>
            <pc:docMk/>
            <pc:sldMk cId="3753172688" sldId="260"/>
            <ac:spMk id="11" creationId="{FC587C93-0840-40DF-96D5-D1F2137E6449}"/>
          </ac:spMkLst>
        </pc:spChg>
        <pc:grpChg chg="add">
          <ac:chgData name="Madeline Rodgers" userId="4507dda4-d1f7-48f5-9be8-82bf3dbb3239" providerId="ADAL" clId="{D38CE2A9-0FCC-4EB7-A289-9C2E0A553211}" dt="2024-09-23T17:40:22.625" v="8538" actId="26606"/>
          <ac:grpSpMkLst>
            <pc:docMk/>
            <pc:sldMk cId="3753172688" sldId="260"/>
            <ac:grpSpMk id="13" creationId="{5E02D55A-F529-4B19-BAF9-F63240A7B490}"/>
          </ac:grpSpMkLst>
        </pc:grpChg>
        <pc:grpChg chg="add">
          <ac:chgData name="Madeline Rodgers" userId="4507dda4-d1f7-48f5-9be8-82bf3dbb3239" providerId="ADAL" clId="{D38CE2A9-0FCC-4EB7-A289-9C2E0A553211}" dt="2024-09-23T17:40:22.625" v="8538" actId="26606"/>
          <ac:grpSpMkLst>
            <pc:docMk/>
            <pc:sldMk cId="3753172688" sldId="260"/>
            <ac:grpSpMk id="19" creationId="{47A3A52F-BCB3-444D-9372-EE018B135C49}"/>
          </ac:grpSpMkLst>
        </pc:grpChg>
        <pc:picChg chg="add del mod ord">
          <ac:chgData name="Madeline Rodgers" userId="4507dda4-d1f7-48f5-9be8-82bf3dbb3239" providerId="ADAL" clId="{D38CE2A9-0FCC-4EB7-A289-9C2E0A553211}" dt="2024-09-23T16:55:52.189" v="6601" actId="478"/>
          <ac:picMkLst>
            <pc:docMk/>
            <pc:sldMk cId="3753172688" sldId="260"/>
            <ac:picMk id="5" creationId="{E72FFB72-BC31-53BA-690E-8B9F40443410}"/>
          </ac:picMkLst>
        </pc:picChg>
      </pc:sldChg>
      <pc:sldChg chg="addSp delSp modSp mod setBg">
        <pc:chgData name="Madeline Rodgers" userId="4507dda4-d1f7-48f5-9be8-82bf3dbb3239" providerId="ADAL" clId="{D38CE2A9-0FCC-4EB7-A289-9C2E0A553211}" dt="2024-09-23T21:27:53.343" v="9104" actId="1076"/>
        <pc:sldMkLst>
          <pc:docMk/>
          <pc:sldMk cId="1266415718" sldId="261"/>
        </pc:sldMkLst>
        <pc:spChg chg="mod">
          <ac:chgData name="Madeline Rodgers" userId="4507dda4-d1f7-48f5-9be8-82bf3dbb3239" providerId="ADAL" clId="{D38CE2A9-0FCC-4EB7-A289-9C2E0A553211}" dt="2024-09-23T21:27:53.343" v="9104" actId="1076"/>
          <ac:spMkLst>
            <pc:docMk/>
            <pc:sldMk cId="1266415718" sldId="261"/>
            <ac:spMk id="2" creationId="{1668C7BE-6853-A0DA-0486-02DFF63DC657}"/>
          </ac:spMkLst>
        </pc:spChg>
        <pc:spChg chg="del mod">
          <ac:chgData name="Madeline Rodgers" userId="4507dda4-d1f7-48f5-9be8-82bf3dbb3239" providerId="ADAL" clId="{D38CE2A9-0FCC-4EB7-A289-9C2E0A553211}" dt="2024-09-23T21:27:16.696" v="9097" actId="21"/>
          <ac:spMkLst>
            <pc:docMk/>
            <pc:sldMk cId="1266415718" sldId="261"/>
            <ac:spMk id="3" creationId="{AB0355E1-81F1-95F7-C1EA-2C9CB5A74FC7}"/>
          </ac:spMkLst>
        </pc:spChg>
        <pc:spChg chg="add del mod">
          <ac:chgData name="Madeline Rodgers" userId="4507dda4-d1f7-48f5-9be8-82bf3dbb3239" providerId="ADAL" clId="{D38CE2A9-0FCC-4EB7-A289-9C2E0A553211}" dt="2024-09-23T21:27:19.808" v="9098" actId="478"/>
          <ac:spMkLst>
            <pc:docMk/>
            <pc:sldMk cId="1266415718" sldId="261"/>
            <ac:spMk id="5" creationId="{9628D765-C976-F842-3BFB-11D14DE84D00}"/>
          </ac:spMkLst>
        </pc:spChg>
        <pc:spChg chg="add">
          <ac:chgData name="Madeline Rodgers" userId="4507dda4-d1f7-48f5-9be8-82bf3dbb3239" providerId="ADAL" clId="{D38CE2A9-0FCC-4EB7-A289-9C2E0A553211}" dt="2024-09-23T21:26:27.989" v="9092" actId="26606"/>
          <ac:spMkLst>
            <pc:docMk/>
            <pc:sldMk cId="1266415718" sldId="261"/>
            <ac:spMk id="10" creationId="{245A9F99-D9B1-4094-A2E2-B90AC1DB7B9C}"/>
          </ac:spMkLst>
        </pc:spChg>
        <pc:spChg chg="add">
          <ac:chgData name="Madeline Rodgers" userId="4507dda4-d1f7-48f5-9be8-82bf3dbb3239" providerId="ADAL" clId="{D38CE2A9-0FCC-4EB7-A289-9C2E0A553211}" dt="2024-09-23T21:26:27.989" v="9092" actId="26606"/>
          <ac:spMkLst>
            <pc:docMk/>
            <pc:sldMk cId="1266415718" sldId="261"/>
            <ac:spMk id="12" creationId="{B7FAF607-473A-4A43-A23D-BBFF5C4117BB}"/>
          </ac:spMkLst>
        </pc:spChg>
        <pc:grpChg chg="add">
          <ac:chgData name="Madeline Rodgers" userId="4507dda4-d1f7-48f5-9be8-82bf3dbb3239" providerId="ADAL" clId="{D38CE2A9-0FCC-4EB7-A289-9C2E0A553211}" dt="2024-09-23T21:26:27.989" v="9092" actId="26606"/>
          <ac:grpSpMkLst>
            <pc:docMk/>
            <pc:sldMk cId="1266415718" sldId="261"/>
            <ac:grpSpMk id="14" creationId="{C5F6476F-D303-44D3-B30F-1BA348F0F64A}"/>
          </ac:grpSpMkLst>
        </pc:grpChg>
        <pc:picChg chg="add mod">
          <ac:chgData name="Madeline Rodgers" userId="4507dda4-d1f7-48f5-9be8-82bf3dbb3239" providerId="ADAL" clId="{D38CE2A9-0FCC-4EB7-A289-9C2E0A553211}" dt="2024-09-23T21:26:39.692" v="9093" actId="27957"/>
          <ac:picMkLst>
            <pc:docMk/>
            <pc:sldMk cId="1266415718" sldId="261"/>
            <ac:picMk id="7" creationId="{80269B08-D9E5-3860-0198-7A2E72998E3D}"/>
          </ac:picMkLst>
        </pc:picChg>
      </pc:sldChg>
      <pc:sldChg chg="addSp delSp modSp mod ord setBg modNotesTx">
        <pc:chgData name="Madeline Rodgers" userId="4507dda4-d1f7-48f5-9be8-82bf3dbb3239" providerId="ADAL" clId="{D38CE2A9-0FCC-4EB7-A289-9C2E0A553211}" dt="2024-09-23T17:35:20.601" v="8425" actId="20577"/>
        <pc:sldMkLst>
          <pc:docMk/>
          <pc:sldMk cId="694552808" sldId="262"/>
        </pc:sldMkLst>
        <pc:spChg chg="mod">
          <ac:chgData name="Madeline Rodgers" userId="4507dda4-d1f7-48f5-9be8-82bf3dbb3239" providerId="ADAL" clId="{D38CE2A9-0FCC-4EB7-A289-9C2E0A553211}" dt="2024-09-23T17:31:20.885" v="7945" actId="26606"/>
          <ac:spMkLst>
            <pc:docMk/>
            <pc:sldMk cId="694552808" sldId="262"/>
            <ac:spMk id="2" creationId="{A98244A4-8AB9-F2A8-83F1-BA9F986A31FF}"/>
          </ac:spMkLst>
        </pc:spChg>
        <pc:spChg chg="del mod">
          <ac:chgData name="Madeline Rodgers" userId="4507dda4-d1f7-48f5-9be8-82bf3dbb3239" providerId="ADAL" clId="{D38CE2A9-0FCC-4EB7-A289-9C2E0A553211}" dt="2024-09-23T15:02:11.663" v="3265" actId="22"/>
          <ac:spMkLst>
            <pc:docMk/>
            <pc:sldMk cId="694552808" sldId="262"/>
            <ac:spMk id="3" creationId="{EFE07A63-0572-74C6-9E78-C2C4B82CEE6E}"/>
          </ac:spMkLst>
        </pc:spChg>
        <pc:spChg chg="add del">
          <ac:chgData name="Madeline Rodgers" userId="4507dda4-d1f7-48f5-9be8-82bf3dbb3239" providerId="ADAL" clId="{D38CE2A9-0FCC-4EB7-A289-9C2E0A553211}" dt="2024-09-23T15:38:45.713" v="5266" actId="26606"/>
          <ac:spMkLst>
            <pc:docMk/>
            <pc:sldMk cId="694552808" sldId="262"/>
            <ac:spMk id="10" creationId="{1707FC24-6981-43D9-B525-C7832BA22463}"/>
          </ac:spMkLst>
        </pc:spChg>
        <pc:spChg chg="add del">
          <ac:chgData name="Madeline Rodgers" userId="4507dda4-d1f7-48f5-9be8-82bf3dbb3239" providerId="ADAL" clId="{D38CE2A9-0FCC-4EB7-A289-9C2E0A553211}" dt="2024-09-23T17:31:20.885" v="7945" actId="26606"/>
          <ac:spMkLst>
            <pc:docMk/>
            <pc:sldMk cId="694552808" sldId="262"/>
            <ac:spMk id="12" creationId="{D4771268-CB57-404A-9271-370EB28F6090}"/>
          </ac:spMkLst>
        </pc:spChg>
        <pc:spChg chg="add">
          <ac:chgData name="Madeline Rodgers" userId="4507dda4-d1f7-48f5-9be8-82bf3dbb3239" providerId="ADAL" clId="{D38CE2A9-0FCC-4EB7-A289-9C2E0A553211}" dt="2024-09-23T17:31:20.885" v="7945" actId="26606"/>
          <ac:spMkLst>
            <pc:docMk/>
            <pc:sldMk cId="694552808" sldId="262"/>
            <ac:spMk id="17" creationId="{3C54F4CE-85F0-46ED-80DA-9518C9251AD1}"/>
          </ac:spMkLst>
        </pc:spChg>
        <pc:spChg chg="add">
          <ac:chgData name="Madeline Rodgers" userId="4507dda4-d1f7-48f5-9be8-82bf3dbb3239" providerId="ADAL" clId="{D38CE2A9-0FCC-4EB7-A289-9C2E0A553211}" dt="2024-09-23T17:31:20.885" v="7945" actId="26606"/>
          <ac:spMkLst>
            <pc:docMk/>
            <pc:sldMk cId="694552808" sldId="262"/>
            <ac:spMk id="19" creationId="{DADD1FCA-8ACB-4958-81DD-4CDD6D3E1921}"/>
          </ac:spMkLst>
        </pc:spChg>
        <pc:picChg chg="add mod ord">
          <ac:chgData name="Madeline Rodgers" userId="4507dda4-d1f7-48f5-9be8-82bf3dbb3239" providerId="ADAL" clId="{D38CE2A9-0FCC-4EB7-A289-9C2E0A553211}" dt="2024-09-23T17:31:20.885" v="7945" actId="26606"/>
          <ac:picMkLst>
            <pc:docMk/>
            <pc:sldMk cId="694552808" sldId="262"/>
            <ac:picMk id="5" creationId="{FEC258C3-04E7-8BBB-C92F-63B0616B2351}"/>
          </ac:picMkLst>
        </pc:picChg>
      </pc:sldChg>
      <pc:sldChg chg="addSp modSp del mod setBg">
        <pc:chgData name="Madeline Rodgers" userId="4507dda4-d1f7-48f5-9be8-82bf3dbb3239" providerId="ADAL" clId="{D38CE2A9-0FCC-4EB7-A289-9C2E0A553211}" dt="2024-09-24T15:06:29.288" v="11478" actId="2696"/>
        <pc:sldMkLst>
          <pc:docMk/>
          <pc:sldMk cId="2940909682" sldId="263"/>
        </pc:sldMkLst>
        <pc:spChg chg="mod">
          <ac:chgData name="Madeline Rodgers" userId="4507dda4-d1f7-48f5-9be8-82bf3dbb3239" providerId="ADAL" clId="{D38CE2A9-0FCC-4EB7-A289-9C2E0A553211}" dt="2024-09-23T21:53:23.846" v="11148" actId="26606"/>
          <ac:spMkLst>
            <pc:docMk/>
            <pc:sldMk cId="2940909682" sldId="263"/>
            <ac:spMk id="2" creationId="{DEE2E772-D22B-8B01-D3EF-653B29CCE243}"/>
          </ac:spMkLst>
        </pc:spChg>
        <pc:spChg chg="mod">
          <ac:chgData name="Madeline Rodgers" userId="4507dda4-d1f7-48f5-9be8-82bf3dbb3239" providerId="ADAL" clId="{D38CE2A9-0FCC-4EB7-A289-9C2E0A553211}" dt="2024-09-23T21:53:23.846" v="11148" actId="26606"/>
          <ac:spMkLst>
            <pc:docMk/>
            <pc:sldMk cId="2940909682" sldId="263"/>
            <ac:spMk id="3" creationId="{8270E0A5-2E4A-B01C-56DA-A3F655699454}"/>
          </ac:spMkLst>
        </pc:spChg>
        <pc:spChg chg="add">
          <ac:chgData name="Madeline Rodgers" userId="4507dda4-d1f7-48f5-9be8-82bf3dbb3239" providerId="ADAL" clId="{D38CE2A9-0FCC-4EB7-A289-9C2E0A553211}" dt="2024-09-23T21:53:23.846" v="11148" actId="26606"/>
          <ac:spMkLst>
            <pc:docMk/>
            <pc:sldMk cId="2940909682" sldId="263"/>
            <ac:spMk id="10" creationId="{EDDBB197-D710-4A4F-A9CA-FD2177498BE8}"/>
          </ac:spMkLst>
        </pc:spChg>
        <pc:spChg chg="add">
          <ac:chgData name="Madeline Rodgers" userId="4507dda4-d1f7-48f5-9be8-82bf3dbb3239" providerId="ADAL" clId="{D38CE2A9-0FCC-4EB7-A289-9C2E0A553211}" dt="2024-09-23T21:53:23.846" v="11148" actId="26606"/>
          <ac:spMkLst>
            <pc:docMk/>
            <pc:sldMk cId="2940909682" sldId="263"/>
            <ac:spMk id="12" creationId="{975D1CFA-2CDB-4B64-BD9F-85744E8DA12F}"/>
          </ac:spMkLst>
        </pc:spChg>
        <pc:grpChg chg="add">
          <ac:chgData name="Madeline Rodgers" userId="4507dda4-d1f7-48f5-9be8-82bf3dbb3239" providerId="ADAL" clId="{D38CE2A9-0FCC-4EB7-A289-9C2E0A553211}" dt="2024-09-23T21:53:23.846" v="11148" actId="26606"/>
          <ac:grpSpMkLst>
            <pc:docMk/>
            <pc:sldMk cId="2940909682" sldId="263"/>
            <ac:grpSpMk id="14" creationId="{25EE5136-01F1-466C-962D-BA9B4C6757AA}"/>
          </ac:grpSpMkLst>
        </pc:grpChg>
        <pc:picChg chg="add mod">
          <ac:chgData name="Madeline Rodgers" userId="4507dda4-d1f7-48f5-9be8-82bf3dbb3239" providerId="ADAL" clId="{D38CE2A9-0FCC-4EB7-A289-9C2E0A553211}" dt="2024-09-24T13:57:36.107" v="11149" actId="14826"/>
          <ac:picMkLst>
            <pc:docMk/>
            <pc:sldMk cId="2940909682" sldId="263"/>
            <ac:picMk id="7" creationId="{826A27AB-02C4-C1C4-F454-2A27C615328E}"/>
          </ac:picMkLst>
        </pc:picChg>
      </pc:sldChg>
      <pc:sldChg chg="addSp modSp mod setBg">
        <pc:chgData name="Madeline Rodgers" userId="4507dda4-d1f7-48f5-9be8-82bf3dbb3239" providerId="ADAL" clId="{D38CE2A9-0FCC-4EB7-A289-9C2E0A553211}" dt="2024-09-24T15:10:02.796" v="11798" actId="26606"/>
        <pc:sldMkLst>
          <pc:docMk/>
          <pc:sldMk cId="520159939" sldId="264"/>
        </pc:sldMkLst>
        <pc:spChg chg="mod">
          <ac:chgData name="Madeline Rodgers" userId="4507dda4-d1f7-48f5-9be8-82bf3dbb3239" providerId="ADAL" clId="{D38CE2A9-0FCC-4EB7-A289-9C2E0A553211}" dt="2024-09-24T15:10:02.796" v="11798" actId="26606"/>
          <ac:spMkLst>
            <pc:docMk/>
            <pc:sldMk cId="520159939" sldId="264"/>
            <ac:spMk id="4" creationId="{1ACD26EC-5A98-50D9-3F03-3CDD9C7D423D}"/>
          </ac:spMkLst>
        </pc:spChg>
        <pc:spChg chg="add">
          <ac:chgData name="Madeline Rodgers" userId="4507dda4-d1f7-48f5-9be8-82bf3dbb3239" providerId="ADAL" clId="{D38CE2A9-0FCC-4EB7-A289-9C2E0A553211}" dt="2024-09-24T15:10:02.796" v="11798" actId="26606"/>
          <ac:spMkLst>
            <pc:docMk/>
            <pc:sldMk cId="520159939" sldId="264"/>
            <ac:spMk id="9" creationId="{5A292AEA-2528-46C0-B426-95822B6141FB}"/>
          </ac:spMkLst>
        </pc:spChg>
        <pc:spChg chg="add">
          <ac:chgData name="Madeline Rodgers" userId="4507dda4-d1f7-48f5-9be8-82bf3dbb3239" providerId="ADAL" clId="{D38CE2A9-0FCC-4EB7-A289-9C2E0A553211}" dt="2024-09-24T15:10:02.796" v="11798" actId="26606"/>
          <ac:spMkLst>
            <pc:docMk/>
            <pc:sldMk cId="520159939" sldId="264"/>
            <ac:spMk id="11" creationId="{D8B7B198-E4DF-43CD-AD8C-199884323745}"/>
          </ac:spMkLst>
        </pc:spChg>
        <pc:spChg chg="add">
          <ac:chgData name="Madeline Rodgers" userId="4507dda4-d1f7-48f5-9be8-82bf3dbb3239" providerId="ADAL" clId="{D38CE2A9-0FCC-4EB7-A289-9C2E0A553211}" dt="2024-09-24T15:10:02.796" v="11798" actId="26606"/>
          <ac:spMkLst>
            <pc:docMk/>
            <pc:sldMk cId="520159939" sldId="264"/>
            <ac:spMk id="13" creationId="{2BE67753-EA0E-4819-8D22-0B6600CF7231}"/>
          </ac:spMkLst>
        </pc:spChg>
        <pc:grpChg chg="add">
          <ac:chgData name="Madeline Rodgers" userId="4507dda4-d1f7-48f5-9be8-82bf3dbb3239" providerId="ADAL" clId="{D38CE2A9-0FCC-4EB7-A289-9C2E0A553211}" dt="2024-09-24T15:10:02.796" v="11798" actId="26606"/>
          <ac:grpSpMkLst>
            <pc:docMk/>
            <pc:sldMk cId="520159939" sldId="264"/>
            <ac:grpSpMk id="15" creationId="{D76D63AC-0421-45EC-B383-E79A61A78C6B}"/>
          </ac:grpSpMkLst>
        </pc:grpChg>
        <pc:grpChg chg="add">
          <ac:chgData name="Madeline Rodgers" userId="4507dda4-d1f7-48f5-9be8-82bf3dbb3239" providerId="ADAL" clId="{D38CE2A9-0FCC-4EB7-A289-9C2E0A553211}" dt="2024-09-24T15:10:02.796" v="11798" actId="26606"/>
          <ac:grpSpMkLst>
            <pc:docMk/>
            <pc:sldMk cId="520159939" sldId="264"/>
            <ac:grpSpMk id="24" creationId="{87F87F1B-42BA-4AC7-A4E2-41544DDB2CE3}"/>
          </ac:grpSpMkLst>
        </pc:grpChg>
        <pc:grpChg chg="add">
          <ac:chgData name="Madeline Rodgers" userId="4507dda4-d1f7-48f5-9be8-82bf3dbb3239" providerId="ADAL" clId="{D38CE2A9-0FCC-4EB7-A289-9C2E0A553211}" dt="2024-09-24T15:10:02.796" v="11798" actId="26606"/>
          <ac:grpSpMkLst>
            <pc:docMk/>
            <pc:sldMk cId="520159939" sldId="264"/>
            <ac:grpSpMk id="30" creationId="{967346A5-7569-4F15-AB5D-BE3DADF192C0}"/>
          </ac:grpSpMkLst>
        </pc:grpChg>
      </pc:sldChg>
      <pc:sldChg chg="addSp delSp modSp new mod ord setBg modNotesTx">
        <pc:chgData name="Madeline Rodgers" userId="4507dda4-d1f7-48f5-9be8-82bf3dbb3239" providerId="ADAL" clId="{D38CE2A9-0FCC-4EB7-A289-9C2E0A553211}" dt="2024-09-23T21:25:50.121" v="9091" actId="20577"/>
        <pc:sldMkLst>
          <pc:docMk/>
          <pc:sldMk cId="368020280" sldId="265"/>
        </pc:sldMkLst>
        <pc:spChg chg="mod">
          <ac:chgData name="Madeline Rodgers" userId="4507dda4-d1f7-48f5-9be8-82bf3dbb3239" providerId="ADAL" clId="{D38CE2A9-0FCC-4EB7-A289-9C2E0A553211}" dt="2024-09-23T17:36:50.846" v="8505" actId="403"/>
          <ac:spMkLst>
            <pc:docMk/>
            <pc:sldMk cId="368020280" sldId="265"/>
            <ac:spMk id="2" creationId="{2011D19F-04DB-7A58-BFB1-66F3602981B5}"/>
          </ac:spMkLst>
        </pc:spChg>
        <pc:spChg chg="del">
          <ac:chgData name="Madeline Rodgers" userId="4507dda4-d1f7-48f5-9be8-82bf3dbb3239" providerId="ADAL" clId="{D38CE2A9-0FCC-4EB7-A289-9C2E0A553211}" dt="2024-09-18T21:35:01.114" v="1" actId="22"/>
          <ac:spMkLst>
            <pc:docMk/>
            <pc:sldMk cId="368020280" sldId="265"/>
            <ac:spMk id="3" creationId="{3DABD045-43AD-05C4-001F-B63A8CA3B6F1}"/>
          </ac:spMkLst>
        </pc:spChg>
        <pc:spChg chg="add del mod">
          <ac:chgData name="Madeline Rodgers" userId="4507dda4-d1f7-48f5-9be8-82bf3dbb3239" providerId="ADAL" clId="{D38CE2A9-0FCC-4EB7-A289-9C2E0A553211}" dt="2024-09-23T15:04:22.183" v="3343" actId="478"/>
          <ac:spMkLst>
            <pc:docMk/>
            <pc:sldMk cId="368020280" sldId="265"/>
            <ac:spMk id="3" creationId="{BE593EB1-7A39-2F0F-C88F-0312531DAFD7}"/>
          </ac:spMkLst>
        </pc:spChg>
        <pc:spChg chg="add del mod">
          <ac:chgData name="Madeline Rodgers" userId="4507dda4-d1f7-48f5-9be8-82bf3dbb3239" providerId="ADAL" clId="{D38CE2A9-0FCC-4EB7-A289-9C2E0A553211}" dt="2024-09-23T15:40:00.248" v="5271" actId="12084"/>
          <ac:spMkLst>
            <pc:docMk/>
            <pc:sldMk cId="368020280" sldId="265"/>
            <ac:spMk id="5" creationId="{23A8E78D-EBC5-87B5-3800-C218DFFC2FBE}"/>
          </ac:spMkLst>
        </pc:spChg>
        <pc:spChg chg="add del mod">
          <ac:chgData name="Madeline Rodgers" userId="4507dda4-d1f7-48f5-9be8-82bf3dbb3239" providerId="ADAL" clId="{D38CE2A9-0FCC-4EB7-A289-9C2E0A553211}" dt="2024-09-18T21:39:09.471" v="11" actId="22"/>
          <ac:spMkLst>
            <pc:docMk/>
            <pc:sldMk cId="368020280" sldId="265"/>
            <ac:spMk id="7" creationId="{1BF001A7-9C30-3087-9F2B-3875F5C23579}"/>
          </ac:spMkLst>
        </pc:spChg>
        <pc:spChg chg="add mod">
          <ac:chgData name="Madeline Rodgers" userId="4507dda4-d1f7-48f5-9be8-82bf3dbb3239" providerId="ADAL" clId="{D38CE2A9-0FCC-4EB7-A289-9C2E0A553211}" dt="2024-09-23T21:25:50.121" v="9091" actId="20577"/>
          <ac:spMkLst>
            <pc:docMk/>
            <pc:sldMk cId="368020280" sldId="265"/>
            <ac:spMk id="8" creationId="{E8FB86AD-6868-AB80-9A48-56536EB2642C}"/>
          </ac:spMkLst>
        </pc:spChg>
        <pc:spChg chg="add">
          <ac:chgData name="Madeline Rodgers" userId="4507dda4-d1f7-48f5-9be8-82bf3dbb3239" providerId="ADAL" clId="{D38CE2A9-0FCC-4EB7-A289-9C2E0A553211}" dt="2024-09-23T17:36:31.839" v="8494" actId="26606"/>
          <ac:spMkLst>
            <pc:docMk/>
            <pc:sldMk cId="368020280" sldId="265"/>
            <ac:spMk id="13" creationId="{D038248A-211C-4EEC-8401-C761B929FB52}"/>
          </ac:spMkLst>
        </pc:spChg>
        <pc:spChg chg="add">
          <ac:chgData name="Madeline Rodgers" userId="4507dda4-d1f7-48f5-9be8-82bf3dbb3239" providerId="ADAL" clId="{D38CE2A9-0FCC-4EB7-A289-9C2E0A553211}" dt="2024-09-23T17:36:31.839" v="8494" actId="26606"/>
          <ac:spMkLst>
            <pc:docMk/>
            <pc:sldMk cId="368020280" sldId="265"/>
            <ac:spMk id="15" creationId="{C30A849F-66D9-40C8-BEC8-35AFF8F4568F}"/>
          </ac:spMkLst>
        </pc:spChg>
        <pc:grpChg chg="add">
          <ac:chgData name="Madeline Rodgers" userId="4507dda4-d1f7-48f5-9be8-82bf3dbb3239" providerId="ADAL" clId="{D38CE2A9-0FCC-4EB7-A289-9C2E0A553211}" dt="2024-09-23T17:36:31.839" v="8494" actId="26606"/>
          <ac:grpSpMkLst>
            <pc:docMk/>
            <pc:sldMk cId="368020280" sldId="265"/>
            <ac:grpSpMk id="17" creationId="{04542298-A2B1-480F-A11C-A40EDD19B857}"/>
          </ac:grpSpMkLst>
        </pc:grpChg>
        <pc:grpChg chg="add">
          <ac:chgData name="Madeline Rodgers" userId="4507dda4-d1f7-48f5-9be8-82bf3dbb3239" providerId="ADAL" clId="{D38CE2A9-0FCC-4EB7-A289-9C2E0A553211}" dt="2024-09-23T17:36:31.839" v="8494" actId="26606"/>
          <ac:grpSpMkLst>
            <pc:docMk/>
            <pc:sldMk cId="368020280" sldId="265"/>
            <ac:grpSpMk id="23" creationId="{2A5C9C35-2375-49EB-B99C-17C87D42FE7C}"/>
          </ac:grpSpMkLst>
        </pc:grpChg>
        <pc:graphicFrameChg chg="add del mod">
          <ac:chgData name="Madeline Rodgers" userId="4507dda4-d1f7-48f5-9be8-82bf3dbb3239" providerId="ADAL" clId="{D38CE2A9-0FCC-4EB7-A289-9C2E0A553211}" dt="2024-09-23T17:18:53.101" v="7803" actId="478"/>
          <ac:graphicFrameMkLst>
            <pc:docMk/>
            <pc:sldMk cId="368020280" sldId="265"/>
            <ac:graphicFrameMk id="6" creationId="{5BC696FB-D14F-7E70-20E6-29B61C4B4D36}"/>
          </ac:graphicFrameMkLst>
        </pc:graphicFrameChg>
        <pc:picChg chg="add del mod ord">
          <ac:chgData name="Madeline Rodgers" userId="4507dda4-d1f7-48f5-9be8-82bf3dbb3239" providerId="ADAL" clId="{D38CE2A9-0FCC-4EB7-A289-9C2E0A553211}" dt="2024-09-18T21:39:07.948" v="10" actId="478"/>
          <ac:picMkLst>
            <pc:docMk/>
            <pc:sldMk cId="368020280" sldId="265"/>
            <ac:picMk id="5" creationId="{91916AAF-CEF0-14AE-EC70-4B146DC8D025}"/>
          </ac:picMkLst>
        </pc:picChg>
        <pc:picChg chg="add del mod ord">
          <ac:chgData name="Madeline Rodgers" userId="4507dda4-d1f7-48f5-9be8-82bf3dbb3239" providerId="ADAL" clId="{D38CE2A9-0FCC-4EB7-A289-9C2E0A553211}" dt="2024-09-23T15:04:05.626" v="3337" actId="478"/>
          <ac:picMkLst>
            <pc:docMk/>
            <pc:sldMk cId="368020280" sldId="265"/>
            <ac:picMk id="9" creationId="{7A83CCAF-862B-DE3D-BB6C-814B2D73B03C}"/>
          </ac:picMkLst>
        </pc:picChg>
      </pc:sldChg>
      <pc:sldChg chg="addSp delSp modSp new mod setBg modNotesTx">
        <pc:chgData name="Madeline Rodgers" userId="4507dda4-d1f7-48f5-9be8-82bf3dbb3239" providerId="ADAL" clId="{D38CE2A9-0FCC-4EB7-A289-9C2E0A553211}" dt="2024-09-24T15:05:29.936" v="11476" actId="1440"/>
        <pc:sldMkLst>
          <pc:docMk/>
          <pc:sldMk cId="4252555064" sldId="266"/>
        </pc:sldMkLst>
        <pc:spChg chg="mod ord">
          <ac:chgData name="Madeline Rodgers" userId="4507dda4-d1f7-48f5-9be8-82bf3dbb3239" providerId="ADAL" clId="{D38CE2A9-0FCC-4EB7-A289-9C2E0A553211}" dt="2024-09-24T15:04:39.688" v="11247" actId="26606"/>
          <ac:spMkLst>
            <pc:docMk/>
            <pc:sldMk cId="4252555064" sldId="266"/>
            <ac:spMk id="2" creationId="{87D559E6-F5EF-965E-23C6-E4B41FD2C9C4}"/>
          </ac:spMkLst>
        </pc:spChg>
        <pc:spChg chg="del">
          <ac:chgData name="Madeline Rodgers" userId="4507dda4-d1f7-48f5-9be8-82bf3dbb3239" providerId="ADAL" clId="{D38CE2A9-0FCC-4EB7-A289-9C2E0A553211}" dt="2024-09-18T21:35:53.932" v="3" actId="22"/>
          <ac:spMkLst>
            <pc:docMk/>
            <pc:sldMk cId="4252555064" sldId="266"/>
            <ac:spMk id="3" creationId="{627493C7-33AD-F74C-0F25-B055C3DF0EBF}"/>
          </ac:spMkLst>
        </pc:spChg>
        <pc:spChg chg="add del mod">
          <ac:chgData name="Madeline Rodgers" userId="4507dda4-d1f7-48f5-9be8-82bf3dbb3239" providerId="ADAL" clId="{D38CE2A9-0FCC-4EB7-A289-9C2E0A553211}" dt="2024-09-24T15:02:38.571" v="11151" actId="931"/>
          <ac:spMkLst>
            <pc:docMk/>
            <pc:sldMk cId="4252555064" sldId="266"/>
            <ac:spMk id="4" creationId="{29A15F2F-789E-CC69-AE6A-F1B5F0AC68C6}"/>
          </ac:spMkLst>
        </pc:spChg>
        <pc:spChg chg="add del">
          <ac:chgData name="Madeline Rodgers" userId="4507dda4-d1f7-48f5-9be8-82bf3dbb3239" providerId="ADAL" clId="{D38CE2A9-0FCC-4EB7-A289-9C2E0A553211}" dt="2024-09-24T15:04:39.688" v="11247" actId="26606"/>
          <ac:spMkLst>
            <pc:docMk/>
            <pc:sldMk cId="4252555064" sldId="266"/>
            <ac:spMk id="9" creationId="{18873D23-2DCF-4B31-A009-95721C06E8E1}"/>
          </ac:spMkLst>
        </pc:spChg>
        <pc:spChg chg="add del">
          <ac:chgData name="Madeline Rodgers" userId="4507dda4-d1f7-48f5-9be8-82bf3dbb3239" providerId="ADAL" clId="{D38CE2A9-0FCC-4EB7-A289-9C2E0A553211}" dt="2024-09-24T15:04:39.688" v="11247" actId="26606"/>
          <ac:spMkLst>
            <pc:docMk/>
            <pc:sldMk cId="4252555064" sldId="266"/>
            <ac:spMk id="11" creationId="{C13EF075-D4EF-4929-ADBC-91B27DA19955}"/>
          </ac:spMkLst>
        </pc:spChg>
        <pc:spChg chg="add del">
          <ac:chgData name="Madeline Rodgers" userId="4507dda4-d1f7-48f5-9be8-82bf3dbb3239" providerId="ADAL" clId="{D38CE2A9-0FCC-4EB7-A289-9C2E0A553211}" dt="2024-09-24T15:04:39.688" v="11247" actId="26606"/>
          <ac:spMkLst>
            <pc:docMk/>
            <pc:sldMk cId="4252555064" sldId="266"/>
            <ac:spMk id="21" creationId="{4F8535C5-3833-ED1B-61D4-92AFE1CE9907}"/>
          </ac:spMkLst>
        </pc:spChg>
        <pc:spChg chg="add del">
          <ac:chgData name="Madeline Rodgers" userId="4507dda4-d1f7-48f5-9be8-82bf3dbb3239" providerId="ADAL" clId="{D38CE2A9-0FCC-4EB7-A289-9C2E0A553211}" dt="2024-09-24T15:04:39.688" v="11247" actId="26606"/>
          <ac:spMkLst>
            <pc:docMk/>
            <pc:sldMk cId="4252555064" sldId="266"/>
            <ac:spMk id="24" creationId="{AE3A741D-C19B-960A-5803-1C5887147820}"/>
          </ac:spMkLst>
        </pc:spChg>
        <pc:spChg chg="add del">
          <ac:chgData name="Madeline Rodgers" userId="4507dda4-d1f7-48f5-9be8-82bf3dbb3239" providerId="ADAL" clId="{D38CE2A9-0FCC-4EB7-A289-9C2E0A553211}" dt="2024-09-24T15:04:39.688" v="11247" actId="26606"/>
          <ac:spMkLst>
            <pc:docMk/>
            <pc:sldMk cId="4252555064" sldId="266"/>
            <ac:spMk id="26" creationId="{DC39DE25-0E4E-0AA7-0932-1D78C2372786}"/>
          </ac:spMkLst>
        </pc:spChg>
        <pc:spChg chg="add del">
          <ac:chgData name="Madeline Rodgers" userId="4507dda4-d1f7-48f5-9be8-82bf3dbb3239" providerId="ADAL" clId="{D38CE2A9-0FCC-4EB7-A289-9C2E0A553211}" dt="2024-09-24T15:04:39.688" v="11247" actId="26606"/>
          <ac:spMkLst>
            <pc:docMk/>
            <pc:sldMk cId="4252555064" sldId="266"/>
            <ac:spMk id="28" creationId="{8D6EA299-0840-6DEA-E670-C49AEBC87E89}"/>
          </ac:spMkLst>
        </pc:spChg>
        <pc:spChg chg="add del">
          <ac:chgData name="Madeline Rodgers" userId="4507dda4-d1f7-48f5-9be8-82bf3dbb3239" providerId="ADAL" clId="{D38CE2A9-0FCC-4EB7-A289-9C2E0A553211}" dt="2024-09-24T15:04:28.364" v="11241" actId="26606"/>
          <ac:spMkLst>
            <pc:docMk/>
            <pc:sldMk cId="4252555064" sldId="266"/>
            <ac:spMk id="33" creationId="{ECC07320-C2CA-4E29-8481-9D9E143C7788}"/>
          </ac:spMkLst>
        </pc:spChg>
        <pc:spChg chg="add del">
          <ac:chgData name="Madeline Rodgers" userId="4507dda4-d1f7-48f5-9be8-82bf3dbb3239" providerId="ADAL" clId="{D38CE2A9-0FCC-4EB7-A289-9C2E0A553211}" dt="2024-09-24T15:04:28.364" v="11241" actId="26606"/>
          <ac:spMkLst>
            <pc:docMk/>
            <pc:sldMk cId="4252555064" sldId="266"/>
            <ac:spMk id="35" creationId="{178FB36B-5BFE-42CA-BC60-1115E0D95EEC}"/>
          </ac:spMkLst>
        </pc:spChg>
        <pc:grpChg chg="add del">
          <ac:chgData name="Madeline Rodgers" userId="4507dda4-d1f7-48f5-9be8-82bf3dbb3239" providerId="ADAL" clId="{D38CE2A9-0FCC-4EB7-A289-9C2E0A553211}" dt="2024-09-24T15:04:39.688" v="11247" actId="26606"/>
          <ac:grpSpMkLst>
            <pc:docMk/>
            <pc:sldMk cId="4252555064" sldId="266"/>
            <ac:grpSpMk id="13" creationId="{DAA26DFA-AAB2-4973-9C17-16D587C7B198}"/>
          </ac:grpSpMkLst>
        </pc:grpChg>
        <pc:picChg chg="add del mod ord">
          <ac:chgData name="Madeline Rodgers" userId="4507dda4-d1f7-48f5-9be8-82bf3dbb3239" providerId="ADAL" clId="{D38CE2A9-0FCC-4EB7-A289-9C2E0A553211}" dt="2024-09-23T15:50:56.765" v="5275" actId="478"/>
          <ac:picMkLst>
            <pc:docMk/>
            <pc:sldMk cId="4252555064" sldId="266"/>
            <ac:picMk id="5" creationId="{24D7117C-5A9A-353A-A6BE-268D1FD8EDFD}"/>
          </ac:picMkLst>
        </pc:picChg>
        <pc:picChg chg="add mod">
          <ac:chgData name="Madeline Rodgers" userId="4507dda4-d1f7-48f5-9be8-82bf3dbb3239" providerId="ADAL" clId="{D38CE2A9-0FCC-4EB7-A289-9C2E0A553211}" dt="2024-09-24T15:05:29.936" v="11476" actId="1440"/>
          <ac:picMkLst>
            <pc:docMk/>
            <pc:sldMk cId="4252555064" sldId="266"/>
            <ac:picMk id="5" creationId="{56A43DCF-D8AF-9B9A-80BB-B1F5F098E5DD}"/>
          </ac:picMkLst>
        </pc:picChg>
      </pc:sldChg>
      <pc:sldChg chg="addSp delSp modSp new mod setBg modNotesTx">
        <pc:chgData name="Madeline Rodgers" userId="4507dda4-d1f7-48f5-9be8-82bf3dbb3239" providerId="ADAL" clId="{D38CE2A9-0FCC-4EB7-A289-9C2E0A553211}" dt="2024-09-24T15:05:57.612" v="11477" actId="26606"/>
        <pc:sldMkLst>
          <pc:docMk/>
          <pc:sldMk cId="3938634212" sldId="267"/>
        </pc:sldMkLst>
        <pc:spChg chg="mod">
          <ac:chgData name="Madeline Rodgers" userId="4507dda4-d1f7-48f5-9be8-82bf3dbb3239" providerId="ADAL" clId="{D38CE2A9-0FCC-4EB7-A289-9C2E0A553211}" dt="2024-09-24T15:05:57.612" v="11477" actId="26606"/>
          <ac:spMkLst>
            <pc:docMk/>
            <pc:sldMk cId="3938634212" sldId="267"/>
            <ac:spMk id="2" creationId="{AE8CAEDB-811A-651D-16C5-29BC9C6D1834}"/>
          </ac:spMkLst>
        </pc:spChg>
        <pc:spChg chg="add del mod">
          <ac:chgData name="Madeline Rodgers" userId="4507dda4-d1f7-48f5-9be8-82bf3dbb3239" providerId="ADAL" clId="{D38CE2A9-0FCC-4EB7-A289-9C2E0A553211}" dt="2024-09-23T14:59:05.400" v="3260"/>
          <ac:spMkLst>
            <pc:docMk/>
            <pc:sldMk cId="3938634212" sldId="267"/>
            <ac:spMk id="3" creationId="{935BF313-B381-A702-6892-837F2C6C2BBB}"/>
          </ac:spMkLst>
        </pc:spChg>
        <pc:spChg chg="del">
          <ac:chgData name="Madeline Rodgers" userId="4507dda4-d1f7-48f5-9be8-82bf3dbb3239" providerId="ADAL" clId="{D38CE2A9-0FCC-4EB7-A289-9C2E0A553211}" dt="2024-09-18T21:36:23.779" v="5" actId="22"/>
          <ac:spMkLst>
            <pc:docMk/>
            <pc:sldMk cId="3938634212" sldId="267"/>
            <ac:spMk id="3" creationId="{B5141B5F-0423-C761-E990-DB1AC8DBDEF4}"/>
          </ac:spMkLst>
        </pc:spChg>
        <pc:spChg chg="add mod">
          <ac:chgData name="Madeline Rodgers" userId="4507dda4-d1f7-48f5-9be8-82bf3dbb3239" providerId="ADAL" clId="{D38CE2A9-0FCC-4EB7-A289-9C2E0A553211}" dt="2024-09-24T15:05:57.612" v="11477" actId="26606"/>
          <ac:spMkLst>
            <pc:docMk/>
            <pc:sldMk cId="3938634212" sldId="267"/>
            <ac:spMk id="6" creationId="{CDEE532B-94B8-E5CC-9883-AC9151CFDA9D}"/>
          </ac:spMkLst>
        </pc:spChg>
        <pc:spChg chg="add del">
          <ac:chgData name="Madeline Rodgers" userId="4507dda4-d1f7-48f5-9be8-82bf3dbb3239" providerId="ADAL" clId="{D38CE2A9-0FCC-4EB7-A289-9C2E0A553211}" dt="2024-09-24T15:05:57.612" v="11477" actId="26606"/>
          <ac:spMkLst>
            <pc:docMk/>
            <pc:sldMk cId="3938634212" sldId="267"/>
            <ac:spMk id="11" creationId="{4BC99CB9-DDAD-44A2-8A1C-E3AF4E72DF5C}"/>
          </ac:spMkLst>
        </pc:spChg>
        <pc:spChg chg="add del">
          <ac:chgData name="Madeline Rodgers" userId="4507dda4-d1f7-48f5-9be8-82bf3dbb3239" providerId="ADAL" clId="{D38CE2A9-0FCC-4EB7-A289-9C2E0A553211}" dt="2024-09-24T15:05:57.612" v="11477" actId="26606"/>
          <ac:spMkLst>
            <pc:docMk/>
            <pc:sldMk cId="3938634212" sldId="267"/>
            <ac:spMk id="13" creationId="{1561AEE4-4E38-4BAC-976D-E0DE523FC5D1}"/>
          </ac:spMkLst>
        </pc:spChg>
        <pc:spChg chg="add">
          <ac:chgData name="Madeline Rodgers" userId="4507dda4-d1f7-48f5-9be8-82bf3dbb3239" providerId="ADAL" clId="{D38CE2A9-0FCC-4EB7-A289-9C2E0A553211}" dt="2024-09-24T15:05:57.612" v="11477" actId="26606"/>
          <ac:spMkLst>
            <pc:docMk/>
            <pc:sldMk cId="3938634212" sldId="267"/>
            <ac:spMk id="27" creationId="{D038248A-211C-4EEC-8401-C761B929FB52}"/>
          </ac:spMkLst>
        </pc:spChg>
        <pc:spChg chg="add">
          <ac:chgData name="Madeline Rodgers" userId="4507dda4-d1f7-48f5-9be8-82bf3dbb3239" providerId="ADAL" clId="{D38CE2A9-0FCC-4EB7-A289-9C2E0A553211}" dt="2024-09-24T15:05:57.612" v="11477" actId="26606"/>
          <ac:spMkLst>
            <pc:docMk/>
            <pc:sldMk cId="3938634212" sldId="267"/>
            <ac:spMk id="29" creationId="{C30A849F-66D9-40C8-BEC8-35AFF8F4568F}"/>
          </ac:spMkLst>
        </pc:spChg>
        <pc:grpChg chg="add del">
          <ac:chgData name="Madeline Rodgers" userId="4507dda4-d1f7-48f5-9be8-82bf3dbb3239" providerId="ADAL" clId="{D38CE2A9-0FCC-4EB7-A289-9C2E0A553211}" dt="2024-09-24T15:05:57.612" v="11477" actId="26606"/>
          <ac:grpSpMkLst>
            <pc:docMk/>
            <pc:sldMk cId="3938634212" sldId="267"/>
            <ac:grpSpMk id="15" creationId="{F0BC676B-D19A-44DB-910A-0C0E6D433979}"/>
          </ac:grpSpMkLst>
        </pc:grpChg>
        <pc:grpChg chg="add">
          <ac:chgData name="Madeline Rodgers" userId="4507dda4-d1f7-48f5-9be8-82bf3dbb3239" providerId="ADAL" clId="{D38CE2A9-0FCC-4EB7-A289-9C2E0A553211}" dt="2024-09-24T15:05:57.612" v="11477" actId="26606"/>
          <ac:grpSpMkLst>
            <pc:docMk/>
            <pc:sldMk cId="3938634212" sldId="267"/>
            <ac:grpSpMk id="31" creationId="{04542298-A2B1-480F-A11C-A40EDD19B857}"/>
          </ac:grpSpMkLst>
        </pc:grpChg>
        <pc:grpChg chg="add">
          <ac:chgData name="Madeline Rodgers" userId="4507dda4-d1f7-48f5-9be8-82bf3dbb3239" providerId="ADAL" clId="{D38CE2A9-0FCC-4EB7-A289-9C2E0A553211}" dt="2024-09-24T15:05:57.612" v="11477" actId="26606"/>
          <ac:grpSpMkLst>
            <pc:docMk/>
            <pc:sldMk cId="3938634212" sldId="267"/>
            <ac:grpSpMk id="37" creationId="{2A5C9C35-2375-49EB-B99C-17C87D42FE7C}"/>
          </ac:grpSpMkLst>
        </pc:grpChg>
        <pc:picChg chg="add del mod ord">
          <ac:chgData name="Madeline Rodgers" userId="4507dda4-d1f7-48f5-9be8-82bf3dbb3239" providerId="ADAL" clId="{D38CE2A9-0FCC-4EB7-A289-9C2E0A553211}" dt="2024-09-23T14:58:35.385" v="3241" actId="478"/>
          <ac:picMkLst>
            <pc:docMk/>
            <pc:sldMk cId="3938634212" sldId="267"/>
            <ac:picMk id="5" creationId="{BE0B7C63-7B0F-11F9-3646-1111FD9D5FC5}"/>
          </ac:picMkLst>
        </pc:picChg>
      </pc:sldChg>
      <pc:sldChg chg="addSp delSp modSp new del mod ord modNotesTx">
        <pc:chgData name="Madeline Rodgers" userId="4507dda4-d1f7-48f5-9be8-82bf3dbb3239" providerId="ADAL" clId="{D38CE2A9-0FCC-4EB7-A289-9C2E0A553211}" dt="2024-09-23T14:43:44.832" v="1554" actId="2696"/>
        <pc:sldMkLst>
          <pc:docMk/>
          <pc:sldMk cId="3796333415" sldId="268"/>
        </pc:sldMkLst>
        <pc:spChg chg="mod">
          <ac:chgData name="Madeline Rodgers" userId="4507dda4-d1f7-48f5-9be8-82bf3dbb3239" providerId="ADAL" clId="{D38CE2A9-0FCC-4EB7-A289-9C2E0A553211}" dt="2024-09-23T14:41:56.271" v="1542" actId="404"/>
          <ac:spMkLst>
            <pc:docMk/>
            <pc:sldMk cId="3796333415" sldId="268"/>
            <ac:spMk id="2" creationId="{771A55F1-84F1-3C8B-47BD-D9CA207D666E}"/>
          </ac:spMkLst>
        </pc:spChg>
        <pc:spChg chg="del">
          <ac:chgData name="Madeline Rodgers" userId="4507dda4-d1f7-48f5-9be8-82bf3dbb3239" providerId="ADAL" clId="{D38CE2A9-0FCC-4EB7-A289-9C2E0A553211}" dt="2024-09-18T21:37:32.237" v="7" actId="22"/>
          <ac:spMkLst>
            <pc:docMk/>
            <pc:sldMk cId="3796333415" sldId="268"/>
            <ac:spMk id="3" creationId="{E5BEF2E6-3D9C-D0F9-26F7-D964CE4E9DB4}"/>
          </ac:spMkLst>
        </pc:spChg>
        <pc:spChg chg="add del mod">
          <ac:chgData name="Madeline Rodgers" userId="4507dda4-d1f7-48f5-9be8-82bf3dbb3239" providerId="ADAL" clId="{D38CE2A9-0FCC-4EB7-A289-9C2E0A553211}" dt="2024-09-23T14:43:38.313" v="1552"/>
          <ac:spMkLst>
            <pc:docMk/>
            <pc:sldMk cId="3796333415" sldId="268"/>
            <ac:spMk id="4" creationId="{7892C0A1-09CB-2E50-EB65-B261B6A5EDCF}"/>
          </ac:spMkLst>
        </pc:spChg>
        <pc:picChg chg="add mod ord">
          <ac:chgData name="Madeline Rodgers" userId="4507dda4-d1f7-48f5-9be8-82bf3dbb3239" providerId="ADAL" clId="{D38CE2A9-0FCC-4EB7-A289-9C2E0A553211}" dt="2024-09-23T14:42:04.782" v="1543" actId="1076"/>
          <ac:picMkLst>
            <pc:docMk/>
            <pc:sldMk cId="3796333415" sldId="268"/>
            <ac:picMk id="5" creationId="{FEDE4E88-9B0C-74B0-4C19-3378A139BD25}"/>
          </ac:picMkLst>
        </pc:picChg>
      </pc:sldChg>
      <pc:sldChg chg="addSp delSp modSp new del mod">
        <pc:chgData name="Madeline Rodgers" userId="4507dda4-d1f7-48f5-9be8-82bf3dbb3239" providerId="ADAL" clId="{D38CE2A9-0FCC-4EB7-A289-9C2E0A553211}" dt="2024-09-23T21:39:28.496" v="9139" actId="47"/>
        <pc:sldMkLst>
          <pc:docMk/>
          <pc:sldMk cId="3422423908" sldId="269"/>
        </pc:sldMkLst>
        <pc:spChg chg="mod">
          <ac:chgData name="Madeline Rodgers" userId="4507dda4-d1f7-48f5-9be8-82bf3dbb3239" providerId="ADAL" clId="{D38CE2A9-0FCC-4EB7-A289-9C2E0A553211}" dt="2024-09-18T21:44:41.873" v="346" actId="20577"/>
          <ac:spMkLst>
            <pc:docMk/>
            <pc:sldMk cId="3422423908" sldId="269"/>
            <ac:spMk id="2" creationId="{38F3E75C-5739-8733-F30A-E5368701A4B0}"/>
          </ac:spMkLst>
        </pc:spChg>
        <pc:spChg chg="del">
          <ac:chgData name="Madeline Rodgers" userId="4507dda4-d1f7-48f5-9be8-82bf3dbb3239" providerId="ADAL" clId="{D38CE2A9-0FCC-4EB7-A289-9C2E0A553211}" dt="2024-09-18T21:38:00.257" v="9" actId="22"/>
          <ac:spMkLst>
            <pc:docMk/>
            <pc:sldMk cId="3422423908" sldId="269"/>
            <ac:spMk id="3" creationId="{20BD6EE2-A33F-A3E2-34DA-761ED62F806B}"/>
          </ac:spMkLst>
        </pc:spChg>
        <pc:picChg chg="add mod ord">
          <ac:chgData name="Madeline Rodgers" userId="4507dda4-d1f7-48f5-9be8-82bf3dbb3239" providerId="ADAL" clId="{D38CE2A9-0FCC-4EB7-A289-9C2E0A553211}" dt="2024-09-18T21:38:00.257" v="9" actId="22"/>
          <ac:picMkLst>
            <pc:docMk/>
            <pc:sldMk cId="3422423908" sldId="269"/>
            <ac:picMk id="5" creationId="{6CE37F9E-D13E-F7FA-C91A-C69503690844}"/>
          </ac:picMkLst>
        </pc:picChg>
      </pc:sldChg>
      <pc:sldChg chg="addSp modSp new mod setBg modNotesTx">
        <pc:chgData name="Madeline Rodgers" userId="4507dda4-d1f7-48f5-9be8-82bf3dbb3239" providerId="ADAL" clId="{D38CE2A9-0FCC-4EB7-A289-9C2E0A553211}" dt="2024-09-23T21:22:51.180" v="8583" actId="20577"/>
        <pc:sldMkLst>
          <pc:docMk/>
          <pc:sldMk cId="789279417" sldId="270"/>
        </pc:sldMkLst>
        <pc:spChg chg="mod">
          <ac:chgData name="Madeline Rodgers" userId="4507dda4-d1f7-48f5-9be8-82bf3dbb3239" providerId="ADAL" clId="{D38CE2A9-0FCC-4EB7-A289-9C2E0A553211}" dt="2024-09-23T17:39:54.830" v="8531" actId="113"/>
          <ac:spMkLst>
            <pc:docMk/>
            <pc:sldMk cId="789279417" sldId="270"/>
            <ac:spMk id="2" creationId="{9466CC67-FB35-F9DD-3FD4-CA556ACB611D}"/>
          </ac:spMkLst>
        </pc:spChg>
        <pc:spChg chg="mod">
          <ac:chgData name="Madeline Rodgers" userId="4507dda4-d1f7-48f5-9be8-82bf3dbb3239" providerId="ADAL" clId="{D38CE2A9-0FCC-4EB7-A289-9C2E0A553211}" dt="2024-09-23T17:40:01.814" v="8537" actId="403"/>
          <ac:spMkLst>
            <pc:docMk/>
            <pc:sldMk cId="789279417" sldId="270"/>
            <ac:spMk id="3" creationId="{D3E321BB-56A1-3F8D-A587-D374730613F5}"/>
          </ac:spMkLst>
        </pc:spChg>
        <pc:spChg chg="add">
          <ac:chgData name="Madeline Rodgers" userId="4507dda4-d1f7-48f5-9be8-82bf3dbb3239" providerId="ADAL" clId="{D38CE2A9-0FCC-4EB7-A289-9C2E0A553211}" dt="2024-09-23T17:39:47.271" v="8524" actId="26606"/>
          <ac:spMkLst>
            <pc:docMk/>
            <pc:sldMk cId="789279417" sldId="270"/>
            <ac:spMk id="8" creationId="{18873D23-2DCF-4B31-A009-95721C06E8E1}"/>
          </ac:spMkLst>
        </pc:spChg>
        <pc:spChg chg="add">
          <ac:chgData name="Madeline Rodgers" userId="4507dda4-d1f7-48f5-9be8-82bf3dbb3239" providerId="ADAL" clId="{D38CE2A9-0FCC-4EB7-A289-9C2E0A553211}" dt="2024-09-23T17:39:47.271" v="8524" actId="26606"/>
          <ac:spMkLst>
            <pc:docMk/>
            <pc:sldMk cId="789279417" sldId="270"/>
            <ac:spMk id="10" creationId="{C13EF075-D4EF-4929-ADBC-91B27DA19955}"/>
          </ac:spMkLst>
        </pc:spChg>
        <pc:grpChg chg="add">
          <ac:chgData name="Madeline Rodgers" userId="4507dda4-d1f7-48f5-9be8-82bf3dbb3239" providerId="ADAL" clId="{D38CE2A9-0FCC-4EB7-A289-9C2E0A553211}" dt="2024-09-23T17:39:47.271" v="8524" actId="26606"/>
          <ac:grpSpMkLst>
            <pc:docMk/>
            <pc:sldMk cId="789279417" sldId="270"/>
            <ac:grpSpMk id="12" creationId="{DAA26DFA-AAB2-4973-9C17-16D587C7B198}"/>
          </ac:grpSpMkLst>
        </pc:grpChg>
      </pc:sldChg>
      <pc:sldChg chg="addSp delSp modSp new mod setBg modClrScheme delDesignElem chgLayout">
        <pc:chgData name="Madeline Rodgers" userId="4507dda4-d1f7-48f5-9be8-82bf3dbb3239" providerId="ADAL" clId="{D38CE2A9-0FCC-4EB7-A289-9C2E0A553211}" dt="2024-09-24T15:36:26.645" v="14179" actId="20577"/>
        <pc:sldMkLst>
          <pc:docMk/>
          <pc:sldMk cId="405250214" sldId="271"/>
        </pc:sldMkLst>
        <pc:spChg chg="mod ord">
          <ac:chgData name="Madeline Rodgers" userId="4507dda4-d1f7-48f5-9be8-82bf3dbb3239" providerId="ADAL" clId="{D38CE2A9-0FCC-4EB7-A289-9C2E0A553211}" dt="2024-09-24T15:31:12.507" v="14016" actId="1076"/>
          <ac:spMkLst>
            <pc:docMk/>
            <pc:sldMk cId="405250214" sldId="271"/>
            <ac:spMk id="2" creationId="{A28D038B-F13B-46A9-1CA9-442E73785AF6}"/>
          </ac:spMkLst>
        </pc:spChg>
        <pc:spChg chg="del mod ord">
          <ac:chgData name="Madeline Rodgers" userId="4507dda4-d1f7-48f5-9be8-82bf3dbb3239" providerId="ADAL" clId="{D38CE2A9-0FCC-4EB7-A289-9C2E0A553211}" dt="2024-09-24T15:27:41.798" v="13767" actId="478"/>
          <ac:spMkLst>
            <pc:docMk/>
            <pc:sldMk cId="405250214" sldId="271"/>
            <ac:spMk id="3" creationId="{4C6A004A-C3A4-5A07-39B0-1D1D73BC821E}"/>
          </ac:spMkLst>
        </pc:spChg>
        <pc:spChg chg="add del mod ord">
          <ac:chgData name="Madeline Rodgers" userId="4507dda4-d1f7-48f5-9be8-82bf3dbb3239" providerId="ADAL" clId="{D38CE2A9-0FCC-4EB7-A289-9C2E0A553211}" dt="2024-09-24T15:08:55.548" v="11676" actId="700"/>
          <ac:spMkLst>
            <pc:docMk/>
            <pc:sldMk cId="405250214" sldId="271"/>
            <ac:spMk id="4" creationId="{166BDE60-A4EF-2E0F-F5FC-718117066BA2}"/>
          </ac:spMkLst>
        </pc:spChg>
        <pc:spChg chg="add del mod ord">
          <ac:chgData name="Madeline Rodgers" userId="4507dda4-d1f7-48f5-9be8-82bf3dbb3239" providerId="ADAL" clId="{D38CE2A9-0FCC-4EB7-A289-9C2E0A553211}" dt="2024-09-24T15:08:55.548" v="11676" actId="700"/>
          <ac:spMkLst>
            <pc:docMk/>
            <pc:sldMk cId="405250214" sldId="271"/>
            <ac:spMk id="5" creationId="{2CB9F161-4C5B-221B-8A68-AF27587D56A2}"/>
          </ac:spMkLst>
        </pc:spChg>
        <pc:spChg chg="add del mod ord">
          <ac:chgData name="Madeline Rodgers" userId="4507dda4-d1f7-48f5-9be8-82bf3dbb3239" providerId="ADAL" clId="{D38CE2A9-0FCC-4EB7-A289-9C2E0A553211}" dt="2024-09-24T15:08:55.548" v="11676" actId="700"/>
          <ac:spMkLst>
            <pc:docMk/>
            <pc:sldMk cId="405250214" sldId="271"/>
            <ac:spMk id="6" creationId="{543525B0-1A43-9A18-8DC2-B7937EE659FF}"/>
          </ac:spMkLst>
        </pc:spChg>
        <pc:spChg chg="add mod">
          <ac:chgData name="Madeline Rodgers" userId="4507dda4-d1f7-48f5-9be8-82bf3dbb3239" providerId="ADAL" clId="{D38CE2A9-0FCC-4EB7-A289-9C2E0A553211}" dt="2024-09-24T15:34:53.398" v="14156" actId="27636"/>
          <ac:spMkLst>
            <pc:docMk/>
            <pc:sldMk cId="405250214" sldId="271"/>
            <ac:spMk id="7" creationId="{B45B32F8-2055-E997-E1D6-156134DBA0A7}"/>
          </ac:spMkLst>
        </pc:spChg>
        <pc:spChg chg="add del">
          <ac:chgData name="Madeline Rodgers" userId="4507dda4-d1f7-48f5-9be8-82bf3dbb3239" providerId="ADAL" clId="{D38CE2A9-0FCC-4EB7-A289-9C2E0A553211}" dt="2024-09-24T15:08:20.923" v="11669" actId="26606"/>
          <ac:spMkLst>
            <pc:docMk/>
            <pc:sldMk cId="405250214" sldId="271"/>
            <ac:spMk id="8" creationId="{43C823D3-D619-407C-89E0-C6F6B1E7A42A}"/>
          </ac:spMkLst>
        </pc:spChg>
        <pc:spChg chg="add del mod">
          <ac:chgData name="Madeline Rodgers" userId="4507dda4-d1f7-48f5-9be8-82bf3dbb3239" providerId="ADAL" clId="{D38CE2A9-0FCC-4EB7-A289-9C2E0A553211}" dt="2024-09-24T15:30:59.671" v="14014" actId="478"/>
          <ac:spMkLst>
            <pc:docMk/>
            <pc:sldMk cId="405250214" sldId="271"/>
            <ac:spMk id="9" creationId="{A96499D1-1BE2-FF9D-AC30-613C0A93BF0A}"/>
          </ac:spMkLst>
        </pc:spChg>
        <pc:spChg chg="add del">
          <ac:chgData name="Madeline Rodgers" userId="4507dda4-d1f7-48f5-9be8-82bf3dbb3239" providerId="ADAL" clId="{D38CE2A9-0FCC-4EB7-A289-9C2E0A553211}" dt="2024-09-24T15:08:20.923" v="11669" actId="26606"/>
          <ac:spMkLst>
            <pc:docMk/>
            <pc:sldMk cId="405250214" sldId="271"/>
            <ac:spMk id="10" creationId="{047F8E3E-2FFA-4A0F-B3C7-E57ADDCFB415}"/>
          </ac:spMkLst>
        </pc:spChg>
        <pc:spChg chg="add del mod">
          <ac:chgData name="Madeline Rodgers" userId="4507dda4-d1f7-48f5-9be8-82bf3dbb3239" providerId="ADAL" clId="{D38CE2A9-0FCC-4EB7-A289-9C2E0A553211}" dt="2024-09-24T15:29:42.654" v="13866" actId="478"/>
          <ac:spMkLst>
            <pc:docMk/>
            <pc:sldMk cId="405250214" sldId="271"/>
            <ac:spMk id="11" creationId="{6700FFD8-D8A1-7889-EB91-DD655EAB720F}"/>
          </ac:spMkLst>
        </pc:spChg>
        <pc:spChg chg="add del mod">
          <ac:chgData name="Madeline Rodgers" userId="4507dda4-d1f7-48f5-9be8-82bf3dbb3239" providerId="ADAL" clId="{D38CE2A9-0FCC-4EB7-A289-9C2E0A553211}" dt="2024-09-24T15:28:26.109" v="13815" actId="478"/>
          <ac:spMkLst>
            <pc:docMk/>
            <pc:sldMk cId="405250214" sldId="271"/>
            <ac:spMk id="23" creationId="{576EDE61-BC71-3F76-9D21-815FF02AA07D}"/>
          </ac:spMkLst>
        </pc:spChg>
        <pc:spChg chg="add del">
          <ac:chgData name="Madeline Rodgers" userId="4507dda4-d1f7-48f5-9be8-82bf3dbb3239" providerId="ADAL" clId="{D38CE2A9-0FCC-4EB7-A289-9C2E0A553211}" dt="2024-09-24T15:08:27.966" v="11671" actId="26606"/>
          <ac:spMkLst>
            <pc:docMk/>
            <pc:sldMk cId="405250214" sldId="271"/>
            <ac:spMk id="24" creationId="{D038248A-211C-4EEC-8401-C761B929FB52}"/>
          </ac:spMkLst>
        </pc:spChg>
        <pc:spChg chg="add del">
          <ac:chgData name="Madeline Rodgers" userId="4507dda4-d1f7-48f5-9be8-82bf3dbb3239" providerId="ADAL" clId="{D38CE2A9-0FCC-4EB7-A289-9C2E0A553211}" dt="2024-09-24T15:08:27.966" v="11671" actId="26606"/>
          <ac:spMkLst>
            <pc:docMk/>
            <pc:sldMk cId="405250214" sldId="271"/>
            <ac:spMk id="25" creationId="{C30A849F-66D9-40C8-BEC8-35AFF8F4568F}"/>
          </ac:spMkLst>
        </pc:spChg>
        <pc:spChg chg="add del">
          <ac:chgData name="Madeline Rodgers" userId="4507dda4-d1f7-48f5-9be8-82bf3dbb3239" providerId="ADAL" clId="{D38CE2A9-0FCC-4EB7-A289-9C2E0A553211}" dt="2024-09-24T15:08:55.548" v="11676" actId="700"/>
          <ac:spMkLst>
            <pc:docMk/>
            <pc:sldMk cId="405250214" sldId="271"/>
            <ac:spMk id="37" creationId="{4BC99CB9-DDAD-44A2-8A1C-E3AF4E72DF5C}"/>
          </ac:spMkLst>
        </pc:spChg>
        <pc:spChg chg="add del">
          <ac:chgData name="Madeline Rodgers" userId="4507dda4-d1f7-48f5-9be8-82bf3dbb3239" providerId="ADAL" clId="{D38CE2A9-0FCC-4EB7-A289-9C2E0A553211}" dt="2024-09-24T15:08:55.548" v="11676" actId="700"/>
          <ac:spMkLst>
            <pc:docMk/>
            <pc:sldMk cId="405250214" sldId="271"/>
            <ac:spMk id="38" creationId="{64053CBF-3932-45FF-8285-EE5146085F3A}"/>
          </ac:spMkLst>
        </pc:spChg>
        <pc:spChg chg="add del mod">
          <ac:chgData name="Madeline Rodgers" userId="4507dda4-d1f7-48f5-9be8-82bf3dbb3239" providerId="ADAL" clId="{D38CE2A9-0FCC-4EB7-A289-9C2E0A553211}" dt="2024-09-24T15:28:29.615" v="13816" actId="478"/>
          <ac:spMkLst>
            <pc:docMk/>
            <pc:sldMk cId="405250214" sldId="271"/>
            <ac:spMk id="41" creationId="{797D3DB5-095B-2CF6-353B-741436316191}"/>
          </ac:spMkLst>
        </pc:spChg>
        <pc:spChg chg="add mod">
          <ac:chgData name="Madeline Rodgers" userId="4507dda4-d1f7-48f5-9be8-82bf3dbb3239" providerId="ADAL" clId="{D38CE2A9-0FCC-4EB7-A289-9C2E0A553211}" dt="2024-09-24T15:35:49.338" v="14160" actId="20577"/>
          <ac:spMkLst>
            <pc:docMk/>
            <pc:sldMk cId="405250214" sldId="271"/>
            <ac:spMk id="42" creationId="{A7FA4988-3BDC-0D06-EB1B-6C264B989970}"/>
          </ac:spMkLst>
        </pc:spChg>
        <pc:spChg chg="add mod">
          <ac:chgData name="Madeline Rodgers" userId="4507dda4-d1f7-48f5-9be8-82bf3dbb3239" providerId="ADAL" clId="{D38CE2A9-0FCC-4EB7-A289-9C2E0A553211}" dt="2024-09-24T15:36:26.645" v="14179" actId="20577"/>
          <ac:spMkLst>
            <pc:docMk/>
            <pc:sldMk cId="405250214" sldId="271"/>
            <ac:spMk id="43" creationId="{F589F3DF-9E0C-9813-FA02-99E3D21CD298}"/>
          </ac:spMkLst>
        </pc:spChg>
        <pc:grpChg chg="add del">
          <ac:chgData name="Madeline Rodgers" userId="4507dda4-d1f7-48f5-9be8-82bf3dbb3239" providerId="ADAL" clId="{D38CE2A9-0FCC-4EB7-A289-9C2E0A553211}" dt="2024-09-24T15:08:20.923" v="11669" actId="26606"/>
          <ac:grpSpMkLst>
            <pc:docMk/>
            <pc:sldMk cId="405250214" sldId="271"/>
            <ac:grpSpMk id="12" creationId="{33D939F1-7ABE-4D0E-946A-43F37F556AFD}"/>
          </ac:grpSpMkLst>
        </pc:grpChg>
        <pc:grpChg chg="add del">
          <ac:chgData name="Madeline Rodgers" userId="4507dda4-d1f7-48f5-9be8-82bf3dbb3239" providerId="ADAL" clId="{D38CE2A9-0FCC-4EB7-A289-9C2E0A553211}" dt="2024-09-24T15:08:20.923" v="11669" actId="26606"/>
          <ac:grpSpMkLst>
            <pc:docMk/>
            <pc:sldMk cId="405250214" sldId="271"/>
            <ac:grpSpMk id="18" creationId="{9DB3963A-4187-4A72-9DA4-CA6BADE22931}"/>
          </ac:grpSpMkLst>
        </pc:grpChg>
        <pc:grpChg chg="add del">
          <ac:chgData name="Madeline Rodgers" userId="4507dda4-d1f7-48f5-9be8-82bf3dbb3239" providerId="ADAL" clId="{D38CE2A9-0FCC-4EB7-A289-9C2E0A553211}" dt="2024-09-24T15:08:27.966" v="11671" actId="26606"/>
          <ac:grpSpMkLst>
            <pc:docMk/>
            <pc:sldMk cId="405250214" sldId="271"/>
            <ac:grpSpMk id="26" creationId="{04542298-A2B1-480F-A11C-A40EDD19B857}"/>
          </ac:grpSpMkLst>
        </pc:grpChg>
        <pc:grpChg chg="add del">
          <ac:chgData name="Madeline Rodgers" userId="4507dda4-d1f7-48f5-9be8-82bf3dbb3239" providerId="ADAL" clId="{D38CE2A9-0FCC-4EB7-A289-9C2E0A553211}" dt="2024-09-24T15:08:27.966" v="11671" actId="26606"/>
          <ac:grpSpMkLst>
            <pc:docMk/>
            <pc:sldMk cId="405250214" sldId="271"/>
            <ac:grpSpMk id="31" creationId="{2A5C9C35-2375-49EB-B99C-17C87D42FE7C}"/>
          </ac:grpSpMkLst>
        </pc:grpChg>
        <pc:grpChg chg="add del">
          <ac:chgData name="Madeline Rodgers" userId="4507dda4-d1f7-48f5-9be8-82bf3dbb3239" providerId="ADAL" clId="{D38CE2A9-0FCC-4EB7-A289-9C2E0A553211}" dt="2024-09-24T15:08:55.548" v="11676" actId="700"/>
          <ac:grpSpMkLst>
            <pc:docMk/>
            <pc:sldMk cId="405250214" sldId="271"/>
            <ac:grpSpMk id="39" creationId="{2E751C04-BEA6-446B-A678-9C74819EBD4C}"/>
          </ac:grpSpMkLst>
        </pc:grpChg>
        <pc:grpChg chg="add del">
          <ac:chgData name="Madeline Rodgers" userId="4507dda4-d1f7-48f5-9be8-82bf3dbb3239" providerId="ADAL" clId="{D38CE2A9-0FCC-4EB7-A289-9C2E0A553211}" dt="2024-09-24T15:08:55.548" v="11676" actId="700"/>
          <ac:grpSpMkLst>
            <pc:docMk/>
            <pc:sldMk cId="405250214" sldId="271"/>
            <ac:grpSpMk id="40" creationId="{B63ACBA3-DEFD-4C6D-BBA0-64468FA99C2D}"/>
          </ac:grpSpMkLst>
        </pc:grpChg>
      </pc:sldChg>
      <pc:sldChg chg="addSp delSp modSp new mod setBg modNotesTx">
        <pc:chgData name="Madeline Rodgers" userId="4507dda4-d1f7-48f5-9be8-82bf3dbb3239" providerId="ADAL" clId="{D38CE2A9-0FCC-4EB7-A289-9C2E0A553211}" dt="2024-09-24T15:11:34.263" v="11881" actId="20577"/>
        <pc:sldMkLst>
          <pc:docMk/>
          <pc:sldMk cId="3446666145" sldId="272"/>
        </pc:sldMkLst>
        <pc:spChg chg="mod">
          <ac:chgData name="Madeline Rodgers" userId="4507dda4-d1f7-48f5-9be8-82bf3dbb3239" providerId="ADAL" clId="{D38CE2A9-0FCC-4EB7-A289-9C2E0A553211}" dt="2024-09-23T21:40:05.273" v="9148" actId="255"/>
          <ac:spMkLst>
            <pc:docMk/>
            <pc:sldMk cId="3446666145" sldId="272"/>
            <ac:spMk id="2" creationId="{BD443099-5E30-5223-6145-192B98757488}"/>
          </ac:spMkLst>
        </pc:spChg>
        <pc:spChg chg="del">
          <ac:chgData name="Madeline Rodgers" userId="4507dda4-d1f7-48f5-9be8-82bf3dbb3239" providerId="ADAL" clId="{D38CE2A9-0FCC-4EB7-A289-9C2E0A553211}" dt="2024-09-23T21:28:01.647" v="9106"/>
          <ac:spMkLst>
            <pc:docMk/>
            <pc:sldMk cId="3446666145" sldId="272"/>
            <ac:spMk id="3" creationId="{D5E8DF19-7868-3F08-1C98-645DC85A7282}"/>
          </ac:spMkLst>
        </pc:spChg>
        <pc:spChg chg="add mod">
          <ac:chgData name="Madeline Rodgers" userId="4507dda4-d1f7-48f5-9be8-82bf3dbb3239" providerId="ADAL" clId="{D38CE2A9-0FCC-4EB7-A289-9C2E0A553211}" dt="2024-09-23T21:52:03.534" v="10893" actId="20577"/>
          <ac:spMkLst>
            <pc:docMk/>
            <pc:sldMk cId="3446666145" sldId="272"/>
            <ac:spMk id="4" creationId="{AB0355E1-81F1-95F7-C1EA-2C9CB5A74FC7}"/>
          </ac:spMkLst>
        </pc:spChg>
        <pc:spChg chg="add">
          <ac:chgData name="Madeline Rodgers" userId="4507dda4-d1f7-48f5-9be8-82bf3dbb3239" providerId="ADAL" clId="{D38CE2A9-0FCC-4EB7-A289-9C2E0A553211}" dt="2024-09-23T21:39:56.440" v="9146" actId="26606"/>
          <ac:spMkLst>
            <pc:docMk/>
            <pc:sldMk cId="3446666145" sldId="272"/>
            <ac:spMk id="9" creationId="{D038248A-211C-4EEC-8401-C761B929FB52}"/>
          </ac:spMkLst>
        </pc:spChg>
        <pc:spChg chg="add">
          <ac:chgData name="Madeline Rodgers" userId="4507dda4-d1f7-48f5-9be8-82bf3dbb3239" providerId="ADAL" clId="{D38CE2A9-0FCC-4EB7-A289-9C2E0A553211}" dt="2024-09-23T21:39:56.440" v="9146" actId="26606"/>
          <ac:spMkLst>
            <pc:docMk/>
            <pc:sldMk cId="3446666145" sldId="272"/>
            <ac:spMk id="11" creationId="{C30A849F-66D9-40C8-BEC8-35AFF8F4568F}"/>
          </ac:spMkLst>
        </pc:spChg>
        <pc:grpChg chg="add">
          <ac:chgData name="Madeline Rodgers" userId="4507dda4-d1f7-48f5-9be8-82bf3dbb3239" providerId="ADAL" clId="{D38CE2A9-0FCC-4EB7-A289-9C2E0A553211}" dt="2024-09-23T21:39:56.440" v="9146" actId="26606"/>
          <ac:grpSpMkLst>
            <pc:docMk/>
            <pc:sldMk cId="3446666145" sldId="272"/>
            <ac:grpSpMk id="13" creationId="{04542298-A2B1-480F-A11C-A40EDD19B857}"/>
          </ac:grpSpMkLst>
        </pc:grpChg>
        <pc:grpChg chg="add">
          <ac:chgData name="Madeline Rodgers" userId="4507dda4-d1f7-48f5-9be8-82bf3dbb3239" providerId="ADAL" clId="{D38CE2A9-0FCC-4EB7-A289-9C2E0A553211}" dt="2024-09-23T21:39:56.440" v="9146" actId="26606"/>
          <ac:grpSpMkLst>
            <pc:docMk/>
            <pc:sldMk cId="3446666145" sldId="272"/>
            <ac:grpSpMk id="19" creationId="{2A5C9C35-2375-49EB-B99C-17C87D42FE7C}"/>
          </ac:grpSpMkLst>
        </pc:grpChg>
      </pc:sldChg>
      <pc:sldChg chg="addSp delSp modSp new mod setBg modClrScheme delDesignElem chgLayout modNotesTx">
        <pc:chgData name="Madeline Rodgers" userId="4507dda4-d1f7-48f5-9be8-82bf3dbb3239" providerId="ADAL" clId="{D38CE2A9-0FCC-4EB7-A289-9C2E0A553211}" dt="2024-09-24T15:44:54.189" v="14420" actId="27636"/>
        <pc:sldMkLst>
          <pc:docMk/>
          <pc:sldMk cId="1300733174" sldId="273"/>
        </pc:sldMkLst>
        <pc:spChg chg="add del mod ord">
          <ac:chgData name="Madeline Rodgers" userId="4507dda4-d1f7-48f5-9be8-82bf3dbb3239" providerId="ADAL" clId="{D38CE2A9-0FCC-4EB7-A289-9C2E0A553211}" dt="2024-09-24T15:10:56.775" v="11871" actId="113"/>
          <ac:spMkLst>
            <pc:docMk/>
            <pc:sldMk cId="1300733174" sldId="273"/>
            <ac:spMk id="2" creationId="{3AF633E3-8C66-053A-4883-9F150115053C}"/>
          </ac:spMkLst>
        </pc:spChg>
        <pc:spChg chg="add del mod ord">
          <ac:chgData name="Madeline Rodgers" userId="4507dda4-d1f7-48f5-9be8-82bf3dbb3239" providerId="ADAL" clId="{D38CE2A9-0FCC-4EB7-A289-9C2E0A553211}" dt="2024-09-24T15:44:54.189" v="14420" actId="27636"/>
          <ac:spMkLst>
            <pc:docMk/>
            <pc:sldMk cId="1300733174" sldId="273"/>
            <ac:spMk id="3" creationId="{75EBAE06-5BA0-5202-5D7C-D6C5BE0E31FC}"/>
          </ac:spMkLst>
        </pc:spChg>
        <pc:spChg chg="add del mod ord">
          <ac:chgData name="Madeline Rodgers" userId="4507dda4-d1f7-48f5-9be8-82bf3dbb3239" providerId="ADAL" clId="{D38CE2A9-0FCC-4EB7-A289-9C2E0A553211}" dt="2024-09-24T15:07:49.105" v="11657" actId="700"/>
          <ac:spMkLst>
            <pc:docMk/>
            <pc:sldMk cId="1300733174" sldId="273"/>
            <ac:spMk id="4" creationId="{C754F9D2-E457-48A4-223F-3A1BF8E1CE0A}"/>
          </ac:spMkLst>
        </pc:spChg>
        <pc:spChg chg="add del mod ord">
          <ac:chgData name="Madeline Rodgers" userId="4507dda4-d1f7-48f5-9be8-82bf3dbb3239" providerId="ADAL" clId="{D38CE2A9-0FCC-4EB7-A289-9C2E0A553211}" dt="2024-09-24T15:07:49.105" v="11657" actId="700"/>
          <ac:spMkLst>
            <pc:docMk/>
            <pc:sldMk cId="1300733174" sldId="273"/>
            <ac:spMk id="5" creationId="{11638F85-3E01-7A12-F4E6-17EFD91E4AA1}"/>
          </ac:spMkLst>
        </pc:spChg>
        <pc:spChg chg="add del mod ord">
          <ac:chgData name="Madeline Rodgers" userId="4507dda4-d1f7-48f5-9be8-82bf3dbb3239" providerId="ADAL" clId="{D38CE2A9-0FCC-4EB7-A289-9C2E0A553211}" dt="2024-09-24T15:07:49.105" v="11657" actId="700"/>
          <ac:spMkLst>
            <pc:docMk/>
            <pc:sldMk cId="1300733174" sldId="273"/>
            <ac:spMk id="6" creationId="{C78C7C92-D433-D605-A45F-BB661DC91960}"/>
          </ac:spMkLst>
        </pc:spChg>
        <pc:spChg chg="add del mod ord">
          <ac:chgData name="Madeline Rodgers" userId="4507dda4-d1f7-48f5-9be8-82bf3dbb3239" providerId="ADAL" clId="{D38CE2A9-0FCC-4EB7-A289-9C2E0A553211}" dt="2024-09-24T15:07:49.105" v="11657" actId="700"/>
          <ac:spMkLst>
            <pc:docMk/>
            <pc:sldMk cId="1300733174" sldId="273"/>
            <ac:spMk id="7" creationId="{2464C071-7F28-BAB3-6560-2097CED78D8E}"/>
          </ac:spMkLst>
        </pc:spChg>
        <pc:spChg chg="add del">
          <ac:chgData name="Madeline Rodgers" userId="4507dda4-d1f7-48f5-9be8-82bf3dbb3239" providerId="ADAL" clId="{D38CE2A9-0FCC-4EB7-A289-9C2E0A553211}" dt="2024-09-24T15:07:49.105" v="11657" actId="700"/>
          <ac:spMkLst>
            <pc:docMk/>
            <pc:sldMk cId="1300733174" sldId="273"/>
            <ac:spMk id="8" creationId="{43C823D3-D619-407C-89E0-C6F6B1E7A42A}"/>
          </ac:spMkLst>
        </pc:spChg>
        <pc:spChg chg="add del mod ord">
          <ac:chgData name="Madeline Rodgers" userId="4507dda4-d1f7-48f5-9be8-82bf3dbb3239" providerId="ADAL" clId="{D38CE2A9-0FCC-4EB7-A289-9C2E0A553211}" dt="2024-09-24T15:07:49.105" v="11657" actId="700"/>
          <ac:spMkLst>
            <pc:docMk/>
            <pc:sldMk cId="1300733174" sldId="273"/>
            <ac:spMk id="9" creationId="{7728AB54-3B73-DC1B-2C1F-F7744E260A4F}"/>
          </ac:spMkLst>
        </pc:spChg>
        <pc:spChg chg="add del">
          <ac:chgData name="Madeline Rodgers" userId="4507dda4-d1f7-48f5-9be8-82bf3dbb3239" providerId="ADAL" clId="{D38CE2A9-0FCC-4EB7-A289-9C2E0A553211}" dt="2024-09-24T15:07:49.105" v="11657" actId="700"/>
          <ac:spMkLst>
            <pc:docMk/>
            <pc:sldMk cId="1300733174" sldId="273"/>
            <ac:spMk id="10" creationId="{047F8E3E-2FFA-4A0F-B3C7-E57ADDCFB415}"/>
          </ac:spMkLst>
        </pc:spChg>
        <pc:spChg chg="add mod">
          <ac:chgData name="Madeline Rodgers" userId="4507dda4-d1f7-48f5-9be8-82bf3dbb3239" providerId="ADAL" clId="{D38CE2A9-0FCC-4EB7-A289-9C2E0A553211}" dt="2024-09-24T15:44:39.363" v="14417" actId="27636"/>
          <ac:spMkLst>
            <pc:docMk/>
            <pc:sldMk cId="1300733174" sldId="273"/>
            <ac:spMk id="11" creationId="{3C0DB161-C184-70F1-01C7-3C782E74E561}"/>
          </ac:spMkLst>
        </pc:spChg>
        <pc:grpChg chg="add del">
          <ac:chgData name="Madeline Rodgers" userId="4507dda4-d1f7-48f5-9be8-82bf3dbb3239" providerId="ADAL" clId="{D38CE2A9-0FCC-4EB7-A289-9C2E0A553211}" dt="2024-09-24T15:07:49.105" v="11657" actId="700"/>
          <ac:grpSpMkLst>
            <pc:docMk/>
            <pc:sldMk cId="1300733174" sldId="273"/>
            <ac:grpSpMk id="12" creationId="{33D939F1-7ABE-4D0E-946A-43F37F556AFD}"/>
          </ac:grpSpMkLst>
        </pc:grpChg>
        <pc:grpChg chg="add del">
          <ac:chgData name="Madeline Rodgers" userId="4507dda4-d1f7-48f5-9be8-82bf3dbb3239" providerId="ADAL" clId="{D38CE2A9-0FCC-4EB7-A289-9C2E0A553211}" dt="2024-09-24T15:07:49.105" v="11657" actId="700"/>
          <ac:grpSpMkLst>
            <pc:docMk/>
            <pc:sldMk cId="1300733174" sldId="273"/>
            <ac:grpSpMk id="18" creationId="{9DB3963A-4187-4A72-9DA4-CA6BADE22931}"/>
          </ac:grpSpMkLst>
        </pc:grpChg>
      </pc:sldChg>
      <pc:sldChg chg="addSp delSp modSp new mod">
        <pc:chgData name="Madeline Rodgers" userId="4507dda4-d1f7-48f5-9be8-82bf3dbb3239" providerId="ADAL" clId="{D38CE2A9-0FCC-4EB7-A289-9C2E0A553211}" dt="2024-09-24T15:38:00.272" v="14186" actId="255"/>
        <pc:sldMkLst>
          <pc:docMk/>
          <pc:sldMk cId="70824682" sldId="274"/>
        </pc:sldMkLst>
        <pc:spChg chg="mod">
          <ac:chgData name="Madeline Rodgers" userId="4507dda4-d1f7-48f5-9be8-82bf3dbb3239" providerId="ADAL" clId="{D38CE2A9-0FCC-4EB7-A289-9C2E0A553211}" dt="2024-09-24T15:38:00.272" v="14186" actId="255"/>
          <ac:spMkLst>
            <pc:docMk/>
            <pc:sldMk cId="70824682" sldId="274"/>
            <ac:spMk id="2" creationId="{9FF7E092-CBDA-9270-26E8-096D7E9E31C7}"/>
          </ac:spMkLst>
        </pc:spChg>
        <pc:spChg chg="del mod">
          <ac:chgData name="Madeline Rodgers" userId="4507dda4-d1f7-48f5-9be8-82bf3dbb3239" providerId="ADAL" clId="{D38CE2A9-0FCC-4EB7-A289-9C2E0A553211}" dt="2024-09-24T15:36:47.481" v="14180" actId="26606"/>
          <ac:spMkLst>
            <pc:docMk/>
            <pc:sldMk cId="70824682" sldId="274"/>
            <ac:spMk id="3" creationId="{EEEA950F-9911-9AF7-408B-5DAAE8BAA370}"/>
          </ac:spMkLst>
        </pc:spChg>
        <pc:graphicFrameChg chg="add mod">
          <ac:chgData name="Madeline Rodgers" userId="4507dda4-d1f7-48f5-9be8-82bf3dbb3239" providerId="ADAL" clId="{D38CE2A9-0FCC-4EB7-A289-9C2E0A553211}" dt="2024-09-24T15:37:52.207" v="14184" actId="207"/>
          <ac:graphicFrameMkLst>
            <pc:docMk/>
            <pc:sldMk cId="70824682" sldId="274"/>
            <ac:graphicFrameMk id="5" creationId="{1A7BD746-A4DB-177B-9B29-77F7E11B2A73}"/>
          </ac:graphicFrameMkLst>
        </pc:graphicFrameChg>
      </pc:sldChg>
      <pc:sldChg chg="addSp delSp modSp add mod ord modNotesTx">
        <pc:chgData name="Madeline Rodgers" userId="4507dda4-d1f7-48f5-9be8-82bf3dbb3239" providerId="ADAL" clId="{D38CE2A9-0FCC-4EB7-A289-9C2E0A553211}" dt="2024-09-24T15:43:33.311" v="14410" actId="115"/>
        <pc:sldMkLst>
          <pc:docMk/>
          <pc:sldMk cId="3197106569" sldId="275"/>
        </pc:sldMkLst>
        <pc:spChg chg="mod">
          <ac:chgData name="Madeline Rodgers" userId="4507dda4-d1f7-48f5-9be8-82bf3dbb3239" providerId="ADAL" clId="{D38CE2A9-0FCC-4EB7-A289-9C2E0A553211}" dt="2024-09-24T15:40:56.380" v="14226" actId="14100"/>
          <ac:spMkLst>
            <pc:docMk/>
            <pc:sldMk cId="3197106569" sldId="275"/>
            <ac:spMk id="2" creationId="{AE8CAEDB-811A-651D-16C5-29BC9C6D1834}"/>
          </ac:spMkLst>
        </pc:spChg>
        <pc:spChg chg="add mod">
          <ac:chgData name="Madeline Rodgers" userId="4507dda4-d1f7-48f5-9be8-82bf3dbb3239" providerId="ADAL" clId="{D38CE2A9-0FCC-4EB7-A289-9C2E0A553211}" dt="2024-09-24T15:43:33.311" v="14410" actId="115"/>
          <ac:spMkLst>
            <pc:docMk/>
            <pc:sldMk cId="3197106569" sldId="275"/>
            <ac:spMk id="4" creationId="{6A89809B-3A70-5F94-37A8-88F2F1D1221F}"/>
          </ac:spMkLst>
        </pc:spChg>
        <pc:spChg chg="del">
          <ac:chgData name="Madeline Rodgers" userId="4507dda4-d1f7-48f5-9be8-82bf3dbb3239" providerId="ADAL" clId="{D38CE2A9-0FCC-4EB7-A289-9C2E0A553211}" dt="2024-09-24T15:40:42.880" v="14222" actId="478"/>
          <ac:spMkLst>
            <pc:docMk/>
            <pc:sldMk cId="3197106569" sldId="275"/>
            <ac:spMk id="6" creationId="{CDEE532B-94B8-E5CC-9883-AC9151CFDA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9C64B-1C99-4128-AEBC-F8A3D7052F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7D1442-331F-4CFD-9AD6-DCEC2989E8DF}">
      <dgm:prSet/>
      <dgm:spPr>
        <a:solidFill>
          <a:srgbClr val="068F92"/>
        </a:solidFill>
      </dgm:spPr>
      <dgm:t>
        <a:bodyPr/>
        <a:lstStyle/>
        <a:p>
          <a:r>
            <a:rPr lang="en-US" dirty="0"/>
            <a:t>Family Law Court Program</a:t>
          </a:r>
        </a:p>
      </dgm:t>
    </dgm:pt>
    <dgm:pt modelId="{C53A0CEB-DE38-40C4-B690-298D5A328E08}" type="parTrans" cxnId="{CC919503-45C6-423A-B5A3-37E6913D1C44}">
      <dgm:prSet/>
      <dgm:spPr/>
      <dgm:t>
        <a:bodyPr/>
        <a:lstStyle/>
        <a:p>
          <a:endParaRPr lang="en-US"/>
        </a:p>
      </dgm:t>
    </dgm:pt>
    <dgm:pt modelId="{2E69E31C-EA79-43AA-9D99-2EE6FCF900B6}" type="sibTrans" cxnId="{CC919503-45C6-423A-B5A3-37E6913D1C44}">
      <dgm:prSet/>
      <dgm:spPr/>
      <dgm:t>
        <a:bodyPr/>
        <a:lstStyle/>
        <a:p>
          <a:endParaRPr lang="en-US"/>
        </a:p>
      </dgm:t>
    </dgm:pt>
    <dgm:pt modelId="{D9A77892-250C-416B-A2A9-F1EDD40F2729}">
      <dgm:prSet/>
      <dgm:spPr>
        <a:solidFill>
          <a:srgbClr val="068F92"/>
        </a:solidFill>
      </dgm:spPr>
      <dgm:t>
        <a:bodyPr/>
        <a:lstStyle/>
        <a:p>
          <a:r>
            <a:rPr lang="en-US" dirty="0"/>
            <a:t>Family Law Advice and Guidance</a:t>
          </a:r>
        </a:p>
      </dgm:t>
    </dgm:pt>
    <dgm:pt modelId="{C151BD83-CB34-4830-BA85-C24E217C8015}" type="parTrans" cxnId="{71EB1D0B-EBAB-4C17-9B4F-79717418BE5B}">
      <dgm:prSet/>
      <dgm:spPr/>
      <dgm:t>
        <a:bodyPr/>
        <a:lstStyle/>
        <a:p>
          <a:endParaRPr lang="en-US"/>
        </a:p>
      </dgm:t>
    </dgm:pt>
    <dgm:pt modelId="{6CF56C41-AC44-4484-ACB0-9181FB9D54C2}" type="sibTrans" cxnId="{71EB1D0B-EBAB-4C17-9B4F-79717418BE5B}">
      <dgm:prSet/>
      <dgm:spPr/>
      <dgm:t>
        <a:bodyPr/>
        <a:lstStyle/>
        <a:p>
          <a:endParaRPr lang="en-US"/>
        </a:p>
      </dgm:t>
    </dgm:pt>
    <dgm:pt modelId="{A36561E7-0409-43E7-A2BE-1792589C9645}">
      <dgm:prSet/>
      <dgm:spPr>
        <a:solidFill>
          <a:srgbClr val="068F92"/>
        </a:solidFill>
      </dgm:spPr>
      <dgm:t>
        <a:bodyPr/>
        <a:lstStyle/>
        <a:p>
          <a:r>
            <a:rPr lang="en-US"/>
            <a:t>Mediation</a:t>
          </a:r>
        </a:p>
      </dgm:t>
    </dgm:pt>
    <dgm:pt modelId="{F9504FCD-BA66-4E4D-9B86-77194D36B1DA}" type="parTrans" cxnId="{DF2765AA-6666-4970-8E68-D17DE17DFC49}">
      <dgm:prSet/>
      <dgm:spPr/>
      <dgm:t>
        <a:bodyPr/>
        <a:lstStyle/>
        <a:p>
          <a:endParaRPr lang="en-US"/>
        </a:p>
      </dgm:t>
    </dgm:pt>
    <dgm:pt modelId="{2B413C01-D8B2-4B3A-91C0-C6258EB95B68}" type="sibTrans" cxnId="{DF2765AA-6666-4970-8E68-D17DE17DFC49}">
      <dgm:prSet/>
      <dgm:spPr/>
      <dgm:t>
        <a:bodyPr/>
        <a:lstStyle/>
        <a:p>
          <a:endParaRPr lang="en-US"/>
        </a:p>
      </dgm:t>
    </dgm:pt>
    <dgm:pt modelId="{DE3851C7-8C9F-4CE5-97A3-1A8B7276F6B9}" type="pres">
      <dgm:prSet presAssocID="{68A9C64B-1C99-4128-AEBC-F8A3D7052FFF}" presName="linear" presStyleCnt="0">
        <dgm:presLayoutVars>
          <dgm:animLvl val="lvl"/>
          <dgm:resizeHandles val="exact"/>
        </dgm:presLayoutVars>
      </dgm:prSet>
      <dgm:spPr/>
    </dgm:pt>
    <dgm:pt modelId="{4AE14DE4-EE1A-4F5C-8B83-712F90042EA7}" type="pres">
      <dgm:prSet presAssocID="{517D1442-331F-4CFD-9AD6-DCEC2989E8DF}" presName="parentText" presStyleLbl="node1" presStyleIdx="0" presStyleCnt="3">
        <dgm:presLayoutVars>
          <dgm:chMax val="0"/>
          <dgm:bulletEnabled val="1"/>
        </dgm:presLayoutVars>
      </dgm:prSet>
      <dgm:spPr/>
    </dgm:pt>
    <dgm:pt modelId="{5930DA6D-89FA-4D71-9785-49E896B71334}" type="pres">
      <dgm:prSet presAssocID="{2E69E31C-EA79-43AA-9D99-2EE6FCF900B6}" presName="spacer" presStyleCnt="0"/>
      <dgm:spPr/>
    </dgm:pt>
    <dgm:pt modelId="{15944BBD-7936-4E62-A780-C69DA1911BCB}" type="pres">
      <dgm:prSet presAssocID="{D9A77892-250C-416B-A2A9-F1EDD40F2729}" presName="parentText" presStyleLbl="node1" presStyleIdx="1" presStyleCnt="3">
        <dgm:presLayoutVars>
          <dgm:chMax val="0"/>
          <dgm:bulletEnabled val="1"/>
        </dgm:presLayoutVars>
      </dgm:prSet>
      <dgm:spPr/>
    </dgm:pt>
    <dgm:pt modelId="{6C651009-FA39-48B6-AA01-7B5392B03BCF}" type="pres">
      <dgm:prSet presAssocID="{6CF56C41-AC44-4484-ACB0-9181FB9D54C2}" presName="spacer" presStyleCnt="0"/>
      <dgm:spPr/>
    </dgm:pt>
    <dgm:pt modelId="{836F92BB-0C48-4644-B3F0-527AD1C63487}" type="pres">
      <dgm:prSet presAssocID="{A36561E7-0409-43E7-A2BE-1792589C9645}" presName="parentText" presStyleLbl="node1" presStyleIdx="2" presStyleCnt="3">
        <dgm:presLayoutVars>
          <dgm:chMax val="0"/>
          <dgm:bulletEnabled val="1"/>
        </dgm:presLayoutVars>
      </dgm:prSet>
      <dgm:spPr/>
    </dgm:pt>
  </dgm:ptLst>
  <dgm:cxnLst>
    <dgm:cxn modelId="{CC919503-45C6-423A-B5A3-37E6913D1C44}" srcId="{68A9C64B-1C99-4128-AEBC-F8A3D7052FFF}" destId="{517D1442-331F-4CFD-9AD6-DCEC2989E8DF}" srcOrd="0" destOrd="0" parTransId="{C53A0CEB-DE38-40C4-B690-298D5A328E08}" sibTransId="{2E69E31C-EA79-43AA-9D99-2EE6FCF900B6}"/>
    <dgm:cxn modelId="{71EB1D0B-EBAB-4C17-9B4F-79717418BE5B}" srcId="{68A9C64B-1C99-4128-AEBC-F8A3D7052FFF}" destId="{D9A77892-250C-416B-A2A9-F1EDD40F2729}" srcOrd="1" destOrd="0" parTransId="{C151BD83-CB34-4830-BA85-C24E217C8015}" sibTransId="{6CF56C41-AC44-4484-ACB0-9181FB9D54C2}"/>
    <dgm:cxn modelId="{40F91D2F-FC9F-4116-A33F-09E989365F35}" type="presOf" srcId="{D9A77892-250C-416B-A2A9-F1EDD40F2729}" destId="{15944BBD-7936-4E62-A780-C69DA1911BCB}" srcOrd="0" destOrd="0" presId="urn:microsoft.com/office/officeart/2005/8/layout/vList2"/>
    <dgm:cxn modelId="{F387B35E-2021-412B-8A64-502E31344706}" type="presOf" srcId="{68A9C64B-1C99-4128-AEBC-F8A3D7052FFF}" destId="{DE3851C7-8C9F-4CE5-97A3-1A8B7276F6B9}" srcOrd="0" destOrd="0" presId="urn:microsoft.com/office/officeart/2005/8/layout/vList2"/>
    <dgm:cxn modelId="{7ADEB14A-CF36-4999-AAAD-A7179498EF05}" type="presOf" srcId="{A36561E7-0409-43E7-A2BE-1792589C9645}" destId="{836F92BB-0C48-4644-B3F0-527AD1C63487}" srcOrd="0" destOrd="0" presId="urn:microsoft.com/office/officeart/2005/8/layout/vList2"/>
    <dgm:cxn modelId="{DF2765AA-6666-4970-8E68-D17DE17DFC49}" srcId="{68A9C64B-1C99-4128-AEBC-F8A3D7052FFF}" destId="{A36561E7-0409-43E7-A2BE-1792589C9645}" srcOrd="2" destOrd="0" parTransId="{F9504FCD-BA66-4E4D-9B86-77194D36B1DA}" sibTransId="{2B413C01-D8B2-4B3A-91C0-C6258EB95B68}"/>
    <dgm:cxn modelId="{4DCAD1BF-095A-4424-B5F3-86CBBEA5388B}" type="presOf" srcId="{517D1442-331F-4CFD-9AD6-DCEC2989E8DF}" destId="{4AE14DE4-EE1A-4F5C-8B83-712F90042EA7}" srcOrd="0" destOrd="0" presId="urn:microsoft.com/office/officeart/2005/8/layout/vList2"/>
    <dgm:cxn modelId="{F7892242-8948-4485-9938-BE01DBDE449E}" type="presParOf" srcId="{DE3851C7-8C9F-4CE5-97A3-1A8B7276F6B9}" destId="{4AE14DE4-EE1A-4F5C-8B83-712F90042EA7}" srcOrd="0" destOrd="0" presId="urn:microsoft.com/office/officeart/2005/8/layout/vList2"/>
    <dgm:cxn modelId="{EF8DD460-1AA5-4D0C-8A84-D9AEA9EA1C30}" type="presParOf" srcId="{DE3851C7-8C9F-4CE5-97A3-1A8B7276F6B9}" destId="{5930DA6D-89FA-4D71-9785-49E896B71334}" srcOrd="1" destOrd="0" presId="urn:microsoft.com/office/officeart/2005/8/layout/vList2"/>
    <dgm:cxn modelId="{D187A39B-97B2-4FEC-B14B-AF7510C8E55F}" type="presParOf" srcId="{DE3851C7-8C9F-4CE5-97A3-1A8B7276F6B9}" destId="{15944BBD-7936-4E62-A780-C69DA1911BCB}" srcOrd="2" destOrd="0" presId="urn:microsoft.com/office/officeart/2005/8/layout/vList2"/>
    <dgm:cxn modelId="{4F38704B-2E3F-4218-BC84-6FFB36D37D02}" type="presParOf" srcId="{DE3851C7-8C9F-4CE5-97A3-1A8B7276F6B9}" destId="{6C651009-FA39-48B6-AA01-7B5392B03BCF}" srcOrd="3" destOrd="0" presId="urn:microsoft.com/office/officeart/2005/8/layout/vList2"/>
    <dgm:cxn modelId="{6E34A0AE-4D3A-49C7-B277-F918EFD2110F}" type="presParOf" srcId="{DE3851C7-8C9F-4CE5-97A3-1A8B7276F6B9}" destId="{836F92BB-0C48-4644-B3F0-527AD1C6348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4DE4-EE1A-4F5C-8B83-712F90042EA7}">
      <dsp:nvSpPr>
        <dsp:cNvPr id="0" name=""/>
        <dsp:cNvSpPr/>
      </dsp:nvSpPr>
      <dsp:spPr>
        <a:xfrm>
          <a:off x="0" y="29978"/>
          <a:ext cx="10515600" cy="1326779"/>
        </a:xfrm>
        <a:prstGeom prst="roundRect">
          <a:avLst/>
        </a:prstGeom>
        <a:solidFill>
          <a:srgbClr val="068F9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Family Law Court Program</a:t>
          </a:r>
        </a:p>
      </dsp:txBody>
      <dsp:txXfrm>
        <a:off x="64768" y="94746"/>
        <a:ext cx="10386064" cy="1197243"/>
      </dsp:txXfrm>
    </dsp:sp>
    <dsp:sp modelId="{15944BBD-7936-4E62-A780-C69DA1911BCB}">
      <dsp:nvSpPr>
        <dsp:cNvPr id="0" name=""/>
        <dsp:cNvSpPr/>
      </dsp:nvSpPr>
      <dsp:spPr>
        <a:xfrm>
          <a:off x="0" y="1512278"/>
          <a:ext cx="10515600" cy="1326779"/>
        </a:xfrm>
        <a:prstGeom prst="roundRect">
          <a:avLst/>
        </a:prstGeom>
        <a:solidFill>
          <a:srgbClr val="068F9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Family Law Advice and Guidance</a:t>
          </a:r>
        </a:p>
      </dsp:txBody>
      <dsp:txXfrm>
        <a:off x="64768" y="1577046"/>
        <a:ext cx="10386064" cy="1197243"/>
      </dsp:txXfrm>
    </dsp:sp>
    <dsp:sp modelId="{836F92BB-0C48-4644-B3F0-527AD1C63487}">
      <dsp:nvSpPr>
        <dsp:cNvPr id="0" name=""/>
        <dsp:cNvSpPr/>
      </dsp:nvSpPr>
      <dsp:spPr>
        <a:xfrm>
          <a:off x="0" y="2994579"/>
          <a:ext cx="10515600" cy="1326779"/>
        </a:xfrm>
        <a:prstGeom prst="roundRect">
          <a:avLst/>
        </a:prstGeom>
        <a:solidFill>
          <a:srgbClr val="068F9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a:t>Mediation</a:t>
          </a:r>
        </a:p>
      </dsp:txBody>
      <dsp:txXfrm>
        <a:off x="64768" y="3059347"/>
        <a:ext cx="10386064" cy="11972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D4D9B-C77A-4150-B506-07C5EF28CA3F}"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2821D-DCD8-4BEB-8D13-4CDD1D29D7BC}" type="slidenum">
              <a:rPr lang="en-US" smtClean="0"/>
              <a:t>‹#›</a:t>
            </a:fld>
            <a:endParaRPr lang="en-US"/>
          </a:p>
        </p:txBody>
      </p:sp>
    </p:spTree>
    <p:extLst>
      <p:ext uri="{BB962C8B-B14F-4D97-AF65-F5344CB8AC3E}">
        <p14:creationId xmlns:p14="http://schemas.microsoft.com/office/powerpoint/2010/main" val="300563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Either party may file for divorce or APR, or parties may file together (as co-petitioners). Important to note is that you do not need the other party’s permission or agreement to file for and be granted a divorce. So long as you believe the marriage is irretrievably broken, you can file for a divorce. </a:t>
            </a:r>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3</a:t>
            </a:fld>
            <a:endParaRPr lang="en-US"/>
          </a:p>
        </p:txBody>
      </p:sp>
    </p:spTree>
    <p:extLst>
      <p:ext uri="{BB962C8B-B14F-4D97-AF65-F5344CB8AC3E}">
        <p14:creationId xmlns:p14="http://schemas.microsoft.com/office/powerpoint/2010/main" val="24106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standards to be aware of when preparing for a hearing. The first is the best interest of the child factors, which applies in any case involving minor children. The best interest factors guide the court in making any decision concerning the minor children. These factors include each party's ability to put the children’s needs above their own and provide a safe, loving environment for the children. Parties should present arguments demonstrating why what they are asking for is in the best interest of the child(ren) rather than better/worse for one of the parties. </a:t>
            </a:r>
          </a:p>
          <a:p>
            <a:endParaRPr lang="en-US" dirty="0"/>
          </a:p>
          <a:p>
            <a:r>
              <a:rPr lang="en-US" dirty="0"/>
              <a:t>The other standard to be aware of is equitable division of property, which only applies in divorce cases. Colorado law requires that courts divide all marital property equitably, not equally. This is a subtle distinction, but essentially it means that the courts must divide marital property as fairly as possibly, but they are not bound to a strict 50/50 division of marital property.</a:t>
            </a:r>
          </a:p>
        </p:txBody>
      </p:sp>
      <p:sp>
        <p:nvSpPr>
          <p:cNvPr id="4" name="Slide Number Placeholder 3"/>
          <p:cNvSpPr>
            <a:spLocks noGrp="1"/>
          </p:cNvSpPr>
          <p:nvPr>
            <p:ph type="sldNum" sz="quarter" idx="5"/>
          </p:nvPr>
        </p:nvSpPr>
        <p:spPr/>
        <p:txBody>
          <a:bodyPr/>
          <a:lstStyle/>
          <a:p>
            <a:fld id="{1042821D-DCD8-4BEB-8D13-4CDD1D29D7BC}" type="slidenum">
              <a:rPr lang="en-US" smtClean="0"/>
              <a:t>13</a:t>
            </a:fld>
            <a:endParaRPr lang="en-US"/>
          </a:p>
        </p:txBody>
      </p:sp>
    </p:spTree>
    <p:extLst>
      <p:ext uri="{BB962C8B-B14F-4D97-AF65-F5344CB8AC3E}">
        <p14:creationId xmlns:p14="http://schemas.microsoft.com/office/powerpoint/2010/main" val="323475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15</a:t>
            </a:fld>
            <a:endParaRPr lang="en-US"/>
          </a:p>
        </p:txBody>
      </p:sp>
    </p:spTree>
    <p:extLst>
      <p:ext uri="{BB962C8B-B14F-4D97-AF65-F5344CB8AC3E}">
        <p14:creationId xmlns:p14="http://schemas.microsoft.com/office/powerpoint/2010/main" val="91314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file your case with the Court, the Court will issue a document called a Case Management Order. This is an extremely helpful and important document that will help you navigate each step you need to take throughout your case. So now let's talk about what is in the Case Management Order. </a:t>
            </a:r>
          </a:p>
        </p:txBody>
      </p:sp>
      <p:sp>
        <p:nvSpPr>
          <p:cNvPr id="4" name="Slide Number Placeholder 3"/>
          <p:cNvSpPr>
            <a:spLocks noGrp="1"/>
          </p:cNvSpPr>
          <p:nvPr>
            <p:ph type="sldNum" sz="quarter" idx="5"/>
          </p:nvPr>
        </p:nvSpPr>
        <p:spPr/>
        <p:txBody>
          <a:bodyPr/>
          <a:lstStyle/>
          <a:p>
            <a:fld id="{1042821D-DCD8-4BEB-8D13-4CDD1D29D7BC}" type="slidenum">
              <a:rPr lang="en-US" smtClean="0"/>
              <a:t>5</a:t>
            </a:fld>
            <a:endParaRPr lang="en-US"/>
          </a:p>
        </p:txBody>
      </p:sp>
    </p:spTree>
    <p:extLst>
      <p:ext uri="{BB962C8B-B14F-4D97-AF65-F5344CB8AC3E}">
        <p14:creationId xmlns:p14="http://schemas.microsoft.com/office/powerpoint/2010/main" val="19579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need to work on will be service of process. </a:t>
            </a:r>
          </a:p>
          <a:p>
            <a:endParaRPr lang="en-US" dirty="0"/>
          </a:p>
          <a:p>
            <a:r>
              <a:rPr lang="en-US" dirty="0"/>
              <a:t>In most cases, the Court requires that the Petitioner (i.e., the party that filed the case) have the other party served with the initial court paperwork. Service of process formally notifies the other party that they have been named in the court case and as such have certain rights and responsibilities. There are a few different ways to satisfy the service of process requirement. </a:t>
            </a:r>
          </a:p>
          <a:p>
            <a:endParaRPr lang="en-US" dirty="0"/>
          </a:p>
          <a:p>
            <a:pPr marL="228600" indent="-228600">
              <a:buAutoNum type="arabicPeriod"/>
            </a:pPr>
            <a:r>
              <a:rPr lang="en-US" dirty="0"/>
              <a:t>If parties file jointly (i.e., both parties sign the initial Petition) then the Court does not require Service of Process</a:t>
            </a:r>
          </a:p>
          <a:p>
            <a:pPr marL="228600" indent="-228600">
              <a:buAutoNum type="arabicPeriod"/>
            </a:pPr>
            <a:r>
              <a:rPr lang="en-US" dirty="0"/>
              <a:t>The Petitioner can ask the other party of they will sign a Waiver of Service. If the party agrees, the Petitioner can file the Waiver of Service instead of completing service of process</a:t>
            </a:r>
          </a:p>
          <a:p>
            <a:pPr marL="228600" indent="-228600">
              <a:buAutoNum type="arabicPeriod"/>
            </a:pPr>
            <a:r>
              <a:rPr lang="en-US" dirty="0"/>
              <a:t>Another common option is to use a process server to complete service of process. There are private process servers, but we often suggest contacting the Sheriff’s office </a:t>
            </a:r>
            <a:r>
              <a:rPr lang="en-US" b="0" u="sng" dirty="0"/>
              <a:t>where the other party lives</a:t>
            </a:r>
            <a:r>
              <a:rPr lang="en-US" b="0" u="none" dirty="0"/>
              <a:t> to ask about using their office for service of Process. Make sure to ask the process server, whether private of the sheriff’s office, to provide you with a Return of Service that includes information about whether service was successful. </a:t>
            </a:r>
          </a:p>
          <a:p>
            <a:pPr marL="228600" indent="-228600">
              <a:buAutoNum type="arabicPeriod"/>
            </a:pPr>
            <a:r>
              <a:rPr lang="en-US" b="0" u="none" dirty="0"/>
              <a:t>Finally, if you are unable to locate the other party after making significant to locate them, you can ask the Court for permission to complete service via publication. Be prepared that you are going to have to demonstrate to the court the specific attempts you have made to try and locate the other party. </a:t>
            </a:r>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6</a:t>
            </a:fld>
            <a:endParaRPr lang="en-US"/>
          </a:p>
        </p:txBody>
      </p:sp>
    </p:spTree>
    <p:extLst>
      <p:ext uri="{BB962C8B-B14F-4D97-AF65-F5344CB8AC3E}">
        <p14:creationId xmlns:p14="http://schemas.microsoft.com/office/powerpoint/2010/main" val="154965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Shortly after a case is filed, the Court will schedule an Initial Status Conference which both parties must attend. These are often held virtually, over the phone, so parties do not need to go to the courthouse. However, always check your CMO and/or you Notice of Initial Status Conference to determine whether you will call in or need to appear in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 Initial Status Conference is often very brief (10-15 minutes) and is meant to make sure that the case is progressing and that both parties know what they need to do. The ISC is often held with a family court facilitator, instead of a judge. You can ask the family court facilitator questions about paperwork and deadlines, but the family court facilitator cannot give you legal advice. Parties should be prepared to update the Court about the status of service of process and the scheduling of mediation at the initial status conference. </a:t>
            </a:r>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7</a:t>
            </a:fld>
            <a:endParaRPr lang="en-US"/>
          </a:p>
        </p:txBody>
      </p:sp>
    </p:spTree>
    <p:extLst>
      <p:ext uri="{BB962C8B-B14F-4D97-AF65-F5344CB8AC3E}">
        <p14:creationId xmlns:p14="http://schemas.microsoft.com/office/powerpoint/2010/main" val="27674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 cases, so both divorce and APR cases, parties are required to exchange proof of income and monthly expenses with each other. If the parties are married, so only in divorce cases, both parties must also exchange proof of assets, debts, and other accounts. Prior to the Initial Status Conference, both parties must file their own Sworn Financial Statement, which details out each party's income, expenses, and assets/debts/accounts when applicable.</a:t>
            </a:r>
          </a:p>
          <a:p>
            <a:endParaRPr lang="en-US" dirty="0"/>
          </a:p>
          <a:p>
            <a:r>
              <a:rPr lang="en-US" dirty="0"/>
              <a:t>Next, parties are also required to exchange additional proof of financial information. You can look up FORM 35.1 for a complete list of the required disclosures, but common disclosures include credit card and bank account statements, pay stubs, tax returns, and retirement plan information. These documents are only exchanged between the parties; parties </a:t>
            </a:r>
            <a:r>
              <a:rPr lang="en-US" b="1" dirty="0"/>
              <a:t>do not</a:t>
            </a:r>
            <a:r>
              <a:rPr lang="en-US" b="0" dirty="0"/>
              <a:t> file any of these documents with the Court. Instead, both parties must file a Certificate of Compliance with Mandatory Financial Disclosures. By signing and filing this document, each party is certifying to the Court that they exchanged the required financial disclosures with the other party. </a:t>
            </a:r>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8</a:t>
            </a:fld>
            <a:endParaRPr lang="en-US"/>
          </a:p>
        </p:txBody>
      </p:sp>
    </p:spTree>
    <p:extLst>
      <p:ext uri="{BB962C8B-B14F-4D97-AF65-F5344CB8AC3E}">
        <p14:creationId xmlns:p14="http://schemas.microsoft.com/office/powerpoint/2010/main" val="69999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need to check your CMO for the specific courses that your court will accept.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courses offer an online version, but there are also in person option if that is something you prefer. Additionally, if you qualified for a fee waiver when you filed you case (as if you did not have to pay to file your case) it is possible you may also qualify for a waiver/reduced fee for the co-parenting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this class is not designed to teach you how to </a:t>
            </a:r>
            <a:r>
              <a:rPr lang="en-US" i="1" dirty="0"/>
              <a:t>parent</a:t>
            </a:r>
            <a:r>
              <a:rPr lang="en-US" i="0" dirty="0"/>
              <a:t>; the class is designed to teach you how to </a:t>
            </a:r>
            <a:r>
              <a:rPr lang="en-US" i="1" dirty="0"/>
              <a:t>co-parent</a:t>
            </a:r>
            <a:r>
              <a:rPr lang="en-US" i="0" dirty="0"/>
              <a:t> now that you will be raising your child(ren) separately.</a:t>
            </a:r>
            <a:endParaRPr lang="en-US" dirty="0"/>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9</a:t>
            </a:fld>
            <a:endParaRPr lang="en-US"/>
          </a:p>
        </p:txBody>
      </p:sp>
    </p:spTree>
    <p:extLst>
      <p:ext uri="{BB962C8B-B14F-4D97-AF65-F5344CB8AC3E}">
        <p14:creationId xmlns:p14="http://schemas.microsoft.com/office/powerpoint/2010/main" val="294994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Mediators are often, but not always, lawyers. However, when they are acting in their capacity as a mediator, they are not allowed to give either party legal advice. Instead, the mediator’s job is to listen to what both parties are asking for and try to help the parties find a middle ground that they both agree on. Although mediation can be an extremely helpful and effective process, there is no consequence for the parties if they are unable to come to an agreement. Rather, the case will simply proceed to a contested hearing and a judge will make the final decision after hearing from both parties. Additionally, it is possible that parties may come to partial agreements (about certain issues) and proceed to hearing only on the remaining issues that the parties did not agree on.</a:t>
            </a:r>
          </a:p>
          <a:p>
            <a:endParaRPr lang="en-US" dirty="0"/>
          </a:p>
          <a:p>
            <a:r>
              <a:rPr lang="en-US" dirty="0"/>
              <a:t>The Office of Dispute Resolution offers more affordable mediation sessions and accepts fee waivers to qualify for a reduced fee.  Parties may also choose to use a private mediator, for which costs can vary significantly. </a:t>
            </a:r>
          </a:p>
          <a:p>
            <a:endParaRPr lang="en-US" dirty="0"/>
          </a:p>
          <a:p>
            <a:r>
              <a:rPr lang="en-US" dirty="0"/>
              <a:t>When you finish the mediation, you should ask your mediator whether they will file a Certificate of Completion of Mediation with the Court or if you should file the Certificate. You will file this certificate whether or not you come to any agreements during mediation.</a:t>
            </a:r>
          </a:p>
        </p:txBody>
      </p:sp>
      <p:sp>
        <p:nvSpPr>
          <p:cNvPr id="4" name="Slide Number Placeholder 3"/>
          <p:cNvSpPr>
            <a:spLocks noGrp="1"/>
          </p:cNvSpPr>
          <p:nvPr>
            <p:ph type="sldNum" sz="quarter" idx="5"/>
          </p:nvPr>
        </p:nvSpPr>
        <p:spPr/>
        <p:txBody>
          <a:bodyPr/>
          <a:lstStyle/>
          <a:p>
            <a:fld id="{1042821D-DCD8-4BEB-8D13-4CDD1D29D7BC}" type="slidenum">
              <a:rPr lang="en-US" smtClean="0"/>
              <a:t>10</a:t>
            </a:fld>
            <a:endParaRPr lang="en-US"/>
          </a:p>
        </p:txBody>
      </p:sp>
    </p:spTree>
    <p:extLst>
      <p:ext uri="{BB962C8B-B14F-4D97-AF65-F5344CB8AC3E}">
        <p14:creationId xmlns:p14="http://schemas.microsoft.com/office/powerpoint/2010/main" val="31591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11</a:t>
            </a:fld>
            <a:endParaRPr lang="en-US"/>
          </a:p>
        </p:txBody>
      </p:sp>
    </p:spTree>
    <p:extLst>
      <p:ext uri="{BB962C8B-B14F-4D97-AF65-F5344CB8AC3E}">
        <p14:creationId xmlns:p14="http://schemas.microsoft.com/office/powerpoint/2010/main" val="168147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CMO lists several documents that both parties must file before their final hearing.</a:t>
            </a:r>
          </a:p>
          <a:p>
            <a:endParaRPr lang="en-US" dirty="0"/>
          </a:p>
          <a:p>
            <a:r>
              <a:rPr lang="en-US" dirty="0"/>
              <a:t>The first document is a Joint Trial Management Certificate or a Pre-Trial Statement. If either or both parties has an attorney, parties will file a JTMC; if both parties are representing themselves each party should file their own Pre-Trial Statement. Whether you are working on a JTMC or a Pre-Trial Statement the goal of either document is to explain your position on each issue to the court. You should take time to detail what outcome you are asking for AND why you want what you are asking for.</a:t>
            </a:r>
          </a:p>
          <a:p>
            <a:endParaRPr lang="en-US" dirty="0"/>
          </a:p>
          <a:p>
            <a:r>
              <a:rPr lang="en-US" dirty="0"/>
              <a:t>In divorce cases both parties must a Property and Financial Agreement that details how each party is asking for any assets, debts, and accounts to be divided. </a:t>
            </a:r>
          </a:p>
          <a:p>
            <a:endParaRPr lang="en-US" dirty="0"/>
          </a:p>
          <a:p>
            <a:r>
              <a:rPr lang="en-US" dirty="0"/>
              <a:t>If there are minor children involved, whether in a divorce or APR case, each party must also file a Parenting Plan that details what each party is asking for regarding parenting time, decision making, and other issues concerning the minor children. Additionally, when there are minor children involved each party must also file a child support worksheet.</a:t>
            </a:r>
          </a:p>
          <a:p>
            <a:endParaRPr lang="en-US" dirty="0"/>
          </a:p>
          <a:p>
            <a:r>
              <a:rPr lang="en-US" dirty="0"/>
              <a:t>Finally, if the parties were married each party must also file a Spousal Support Advisement and/or worksheet. </a:t>
            </a:r>
          </a:p>
          <a:p>
            <a:endParaRPr lang="en-US" dirty="0"/>
          </a:p>
          <a:p>
            <a:r>
              <a:rPr lang="en-US" dirty="0"/>
              <a:t>These document typically must be filed 7 days before your hearing date, but always check your CMO to verify when the court has ordered you to file these documents.</a:t>
            </a:r>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12</a:t>
            </a:fld>
            <a:endParaRPr lang="en-US"/>
          </a:p>
        </p:txBody>
      </p:sp>
    </p:spTree>
    <p:extLst>
      <p:ext uri="{BB962C8B-B14F-4D97-AF65-F5344CB8AC3E}">
        <p14:creationId xmlns:p14="http://schemas.microsoft.com/office/powerpoint/2010/main" val="72538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97BD-EBD5-C328-38A1-EC29E025D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597ABC-2051-E992-4E64-96FE368F3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E11AC9-B2B6-92F0-E05B-A59AF943DEF2}"/>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5" name="Footer Placeholder 4">
            <a:extLst>
              <a:ext uri="{FF2B5EF4-FFF2-40B4-BE49-F238E27FC236}">
                <a16:creationId xmlns:a16="http://schemas.microsoft.com/office/drawing/2014/main" id="{94FFAC57-250C-63B8-0A71-018FBF832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977A4-B0A3-9791-6648-CBEE859649B7}"/>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08191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8546-3EB8-E593-B3E5-8C5BC0F31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A4A8B-D7BC-469D-5101-D5683F1C5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738CC-EF82-17DD-14D9-9088B8E25C25}"/>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5" name="Footer Placeholder 4">
            <a:extLst>
              <a:ext uri="{FF2B5EF4-FFF2-40B4-BE49-F238E27FC236}">
                <a16:creationId xmlns:a16="http://schemas.microsoft.com/office/drawing/2014/main" id="{600E2935-48EA-0A4F-8594-25C000B7D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846C2-E32D-CEDF-4A51-D38D4B60C67A}"/>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76536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43F0C-ED59-5560-0EFC-B54B3E4FE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9C5EF-3E50-6C36-D4BA-A8595D98D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27095-A78F-4834-239D-6D0AB32CEAAB}"/>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5" name="Footer Placeholder 4">
            <a:extLst>
              <a:ext uri="{FF2B5EF4-FFF2-40B4-BE49-F238E27FC236}">
                <a16:creationId xmlns:a16="http://schemas.microsoft.com/office/drawing/2014/main" id="{622EE684-7FCA-9A9E-5B9C-AFB30DAF5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9FFC-17D7-E675-F67B-90658CBA6DBF}"/>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400187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80B0-3BFD-843E-8C44-3F43C2CF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82437-37E8-2E07-C7D1-821432D0B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8DA1F-6B44-3C1F-B934-D217585934C1}"/>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5" name="Footer Placeholder 4">
            <a:extLst>
              <a:ext uri="{FF2B5EF4-FFF2-40B4-BE49-F238E27FC236}">
                <a16:creationId xmlns:a16="http://schemas.microsoft.com/office/drawing/2014/main" id="{DD2073FB-E7AF-D5C0-A4C4-F944A7DD1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3568D-E5DF-EA6B-B647-AD01F2633A5F}"/>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4351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1965-0CF4-5671-7F5D-579D15DBD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2A5FD7-C5C1-D619-5FE5-6C6CEE6112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49697-F64C-03F6-FC22-46688EC662A2}"/>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5" name="Footer Placeholder 4">
            <a:extLst>
              <a:ext uri="{FF2B5EF4-FFF2-40B4-BE49-F238E27FC236}">
                <a16:creationId xmlns:a16="http://schemas.microsoft.com/office/drawing/2014/main" id="{F86D6DC8-D891-A9DC-0A9D-EEF2A8FF6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2F2FE-8CC9-4E10-6A91-7C70B4EA4BC9}"/>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239564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406-9F76-1B5A-31A4-53C3FE294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02BC3-5C52-28B6-CC32-2E490D6F8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3EBE7-B8FF-C1D2-DE16-C84C51EB1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F3FBA-6138-47FA-A57A-959E006DC9F6}"/>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6" name="Footer Placeholder 5">
            <a:extLst>
              <a:ext uri="{FF2B5EF4-FFF2-40B4-BE49-F238E27FC236}">
                <a16:creationId xmlns:a16="http://schemas.microsoft.com/office/drawing/2014/main" id="{29182CE7-AA7D-2631-369C-BFC35C234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0B57A-E2C7-43E1-1734-6F30EE262DF8}"/>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69347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7DB2-DD74-3894-CAEB-3A2A5920A4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7883E-6086-84B8-1FA5-B8F1E10B9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C93ED-F70C-EC21-679F-7AF6236A6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A932E-78AC-9938-AB67-502ED6B01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02525-9EB6-71DA-0CDD-9A0E3875F1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4E850F-B886-57B0-9D44-C14A0A83AB44}"/>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8" name="Footer Placeholder 7">
            <a:extLst>
              <a:ext uri="{FF2B5EF4-FFF2-40B4-BE49-F238E27FC236}">
                <a16:creationId xmlns:a16="http://schemas.microsoft.com/office/drawing/2014/main" id="{CD6DE248-68B2-9E2B-5040-FA3D001C5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21E3F0-9001-187D-19DE-EEA9C1A630FF}"/>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206007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E1C8-A77B-F47A-F803-5314D0263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ADBA1-92D3-831F-5E79-0D010B13BC0F}"/>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4" name="Footer Placeholder 3">
            <a:extLst>
              <a:ext uri="{FF2B5EF4-FFF2-40B4-BE49-F238E27FC236}">
                <a16:creationId xmlns:a16="http://schemas.microsoft.com/office/drawing/2014/main" id="{ACEEE8C9-4325-90D7-90BB-8F1B6C9D6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69DAAD-CB9B-499F-3BB6-C9059268CC59}"/>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70379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514B7-EA41-4EC1-7F3B-47547DF8A9D3}"/>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3" name="Footer Placeholder 2">
            <a:extLst>
              <a:ext uri="{FF2B5EF4-FFF2-40B4-BE49-F238E27FC236}">
                <a16:creationId xmlns:a16="http://schemas.microsoft.com/office/drawing/2014/main" id="{AF8D81EA-609E-9B5E-95F6-3E3C3E199E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A93C9D-7044-E5F6-8782-2142E166D80E}"/>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254490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3E30-B756-4384-6308-AA27257BB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74DC2-27DB-4160-D9EF-60D3FCA9C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AA994-4BBF-C1AF-1333-C302099D5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1AC31-7F37-1985-EBB2-EED61D5742F0}"/>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6" name="Footer Placeholder 5">
            <a:extLst>
              <a:ext uri="{FF2B5EF4-FFF2-40B4-BE49-F238E27FC236}">
                <a16:creationId xmlns:a16="http://schemas.microsoft.com/office/drawing/2014/main" id="{1FEA6FFB-9EC4-9DA6-4DD9-FB729355A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424D4-3889-010B-5703-43E5AA89E244}"/>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142102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7790-7E23-8D38-34C0-EA3980D19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212F2E-8F64-5BF9-13B8-55A8E9C0A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5D646-7AF6-6970-0D12-797C63309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17F01-0EDB-606E-1432-354816B4A3E5}"/>
              </a:ext>
            </a:extLst>
          </p:cNvPr>
          <p:cNvSpPr>
            <a:spLocks noGrp="1"/>
          </p:cNvSpPr>
          <p:nvPr>
            <p:ph type="dt" sz="half" idx="10"/>
          </p:nvPr>
        </p:nvSpPr>
        <p:spPr/>
        <p:txBody>
          <a:bodyPr/>
          <a:lstStyle/>
          <a:p>
            <a:fld id="{A90C0237-42B7-4477-870A-56E5244931B9}" type="datetimeFigureOut">
              <a:rPr lang="en-US" smtClean="0"/>
              <a:t>9/23/2024</a:t>
            </a:fld>
            <a:endParaRPr lang="en-US"/>
          </a:p>
        </p:txBody>
      </p:sp>
      <p:sp>
        <p:nvSpPr>
          <p:cNvPr id="6" name="Footer Placeholder 5">
            <a:extLst>
              <a:ext uri="{FF2B5EF4-FFF2-40B4-BE49-F238E27FC236}">
                <a16:creationId xmlns:a16="http://schemas.microsoft.com/office/drawing/2014/main" id="{5F7CA5D6-6A6D-E17D-418F-6F4E969E3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A2E02-28B5-C9C4-25B2-24F48992E007}"/>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71035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45B29-1F83-7F38-8FF9-A335BF99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C5A23-F0DE-2B10-B387-5C971C643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5B926-067F-00ED-6174-670339FFE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C0237-42B7-4477-870A-56E5244931B9}" type="datetimeFigureOut">
              <a:rPr lang="en-US" smtClean="0"/>
              <a:t>9/23/2024</a:t>
            </a:fld>
            <a:endParaRPr lang="en-US"/>
          </a:p>
        </p:txBody>
      </p:sp>
      <p:sp>
        <p:nvSpPr>
          <p:cNvPr id="5" name="Footer Placeholder 4">
            <a:extLst>
              <a:ext uri="{FF2B5EF4-FFF2-40B4-BE49-F238E27FC236}">
                <a16:creationId xmlns:a16="http://schemas.microsoft.com/office/drawing/2014/main" id="{47632E21-706F-1DC4-F2F8-9E130B716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E661E8-55D3-8576-E0D9-D6F68B588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473821-4286-40FA-8343-F8342F9779C3}" type="slidenum">
              <a:rPr lang="en-US" smtClean="0"/>
              <a:t>‹#›</a:t>
            </a:fld>
            <a:endParaRPr lang="en-US"/>
          </a:p>
        </p:txBody>
      </p:sp>
    </p:spTree>
    <p:extLst>
      <p:ext uri="{BB962C8B-B14F-4D97-AF65-F5344CB8AC3E}">
        <p14:creationId xmlns:p14="http://schemas.microsoft.com/office/powerpoint/2010/main" val="394056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loradolegalservices.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psghelps.org/" TargetMode="External"/><Relationship Id="rId4" Type="http://schemas.openxmlformats.org/officeDocument/2006/relationships/hyperlink" Target="https://www.licensedlawyer.org/co"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3DAAB-E29E-1074-6E2F-9F0D11923C86}"/>
              </a:ext>
            </a:extLst>
          </p:cNvPr>
          <p:cNvSpPr>
            <a:spLocks noGrp="1"/>
          </p:cNvSpPr>
          <p:nvPr>
            <p:ph type="ctrTitle"/>
          </p:nvPr>
        </p:nvSpPr>
        <p:spPr>
          <a:xfrm>
            <a:off x="3371787" y="1741337"/>
            <a:ext cx="5448730" cy="2387918"/>
          </a:xfrm>
        </p:spPr>
        <p:txBody>
          <a:bodyPr anchor="b">
            <a:normAutofit/>
          </a:bodyPr>
          <a:lstStyle/>
          <a:p>
            <a:r>
              <a:rPr lang="en-US" sz="5200" b="1" dirty="0">
                <a:solidFill>
                  <a:schemeClr val="tx2"/>
                </a:solidFill>
              </a:rPr>
              <a:t>Divorce &amp; Custody</a:t>
            </a:r>
          </a:p>
        </p:txBody>
      </p:sp>
      <p:sp>
        <p:nvSpPr>
          <p:cNvPr id="3" name="Subtitle 2">
            <a:extLst>
              <a:ext uri="{FF2B5EF4-FFF2-40B4-BE49-F238E27FC236}">
                <a16:creationId xmlns:a16="http://schemas.microsoft.com/office/drawing/2014/main" id="{4C2E7C12-C4AF-0D33-D48A-59E3144593DB}"/>
              </a:ext>
            </a:extLst>
          </p:cNvPr>
          <p:cNvSpPr>
            <a:spLocks noGrp="1"/>
          </p:cNvSpPr>
          <p:nvPr>
            <p:ph type="subTitle" idx="1"/>
          </p:nvPr>
        </p:nvSpPr>
        <p:spPr>
          <a:xfrm>
            <a:off x="3371161" y="4200522"/>
            <a:ext cx="5449982" cy="682079"/>
          </a:xfrm>
        </p:spPr>
        <p:txBody>
          <a:bodyPr>
            <a:normAutofit/>
          </a:bodyPr>
          <a:lstStyle/>
          <a:p>
            <a:r>
              <a:rPr lang="en-US">
                <a:solidFill>
                  <a:schemeClr val="tx2"/>
                </a:solidFill>
              </a:rPr>
              <a:t>Metro Volunteer Lawyers</a:t>
            </a: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434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F925BE1-6340-C6D6-F77D-B85A9ED9501D}"/>
              </a:ext>
            </a:extLst>
          </p:cNvPr>
          <p:cNvSpPr>
            <a:spLocks noGrp="1"/>
          </p:cNvSpPr>
          <p:nvPr>
            <p:ph type="title"/>
          </p:nvPr>
        </p:nvSpPr>
        <p:spPr>
          <a:xfrm>
            <a:off x="804672" y="1401859"/>
            <a:ext cx="4130185" cy="4054282"/>
          </a:xfrm>
        </p:spPr>
        <p:txBody>
          <a:bodyPr>
            <a:normAutofit/>
          </a:bodyPr>
          <a:lstStyle/>
          <a:p>
            <a:r>
              <a:rPr lang="en-US" sz="4000" b="1" dirty="0">
                <a:solidFill>
                  <a:schemeClr val="tx2"/>
                </a:solidFill>
              </a:rPr>
              <a:t>Mediation Requirement</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F3523F21-05BA-99BE-6AC7-C2C0DD85C0D9}"/>
              </a:ext>
            </a:extLst>
          </p:cNvPr>
          <p:cNvSpPr>
            <a:spLocks noGrp="1"/>
          </p:cNvSpPr>
          <p:nvPr>
            <p:ph idx="1"/>
          </p:nvPr>
        </p:nvSpPr>
        <p:spPr>
          <a:xfrm>
            <a:off x="5257800" y="1553134"/>
            <a:ext cx="6128539" cy="3751732"/>
          </a:xfrm>
        </p:spPr>
        <p:txBody>
          <a:bodyPr anchor="ctr">
            <a:normAutofit/>
          </a:bodyPr>
          <a:lstStyle/>
          <a:p>
            <a:pPr marL="0" indent="0">
              <a:buNone/>
            </a:pPr>
            <a:r>
              <a:rPr lang="en-US" sz="2400" dirty="0">
                <a:solidFill>
                  <a:schemeClr val="tx2"/>
                </a:solidFill>
              </a:rPr>
              <a:t>Mediation is a process in which a third party neutral works with both parties to try and come to an agreement. </a:t>
            </a:r>
            <a:r>
              <a:rPr lang="en-US" sz="2400" u="sng" dirty="0">
                <a:solidFill>
                  <a:schemeClr val="tx2"/>
                </a:solidFill>
              </a:rPr>
              <a:t>Parties are required to mediate prior to any final hearing</a:t>
            </a:r>
            <a:r>
              <a:rPr lang="en-US" sz="2400" dirty="0">
                <a:solidFill>
                  <a:schemeClr val="tx2"/>
                </a:solidFill>
              </a:rPr>
              <a:t>.</a:t>
            </a:r>
          </a:p>
          <a:p>
            <a:pPr marL="0" indent="0">
              <a:buNone/>
            </a:pPr>
            <a:endParaRPr lang="en-US" sz="2400" dirty="0">
              <a:solidFill>
                <a:schemeClr val="tx2"/>
              </a:solidFill>
            </a:endParaRPr>
          </a:p>
          <a:p>
            <a:pPr marL="514350" indent="-514350">
              <a:buAutoNum type="arabicPeriod"/>
            </a:pPr>
            <a:r>
              <a:rPr lang="en-US" sz="2400" b="1" dirty="0">
                <a:solidFill>
                  <a:schemeClr val="tx2"/>
                </a:solidFill>
              </a:rPr>
              <a:t>Office of Dispute Resolution (ODR)</a:t>
            </a:r>
          </a:p>
          <a:p>
            <a:pPr marL="514350" indent="-514350">
              <a:buAutoNum type="arabicPeriod"/>
            </a:pPr>
            <a:r>
              <a:rPr lang="en-US" sz="2400" b="1" dirty="0">
                <a:solidFill>
                  <a:schemeClr val="tx2"/>
                </a:solidFill>
              </a:rPr>
              <a:t>Private Mediators</a:t>
            </a: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317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8C7BE-6853-A0DA-0486-02DFF63DC657}"/>
              </a:ext>
            </a:extLst>
          </p:cNvPr>
          <p:cNvSpPr>
            <a:spLocks noGrp="1"/>
          </p:cNvSpPr>
          <p:nvPr>
            <p:ph type="title"/>
          </p:nvPr>
        </p:nvSpPr>
        <p:spPr>
          <a:xfrm>
            <a:off x="6260760" y="2123411"/>
            <a:ext cx="4589937" cy="2960889"/>
          </a:xfrm>
        </p:spPr>
        <p:txBody>
          <a:bodyPr>
            <a:normAutofit/>
          </a:bodyPr>
          <a:lstStyle/>
          <a:p>
            <a:r>
              <a:rPr lang="en-US" sz="6000" b="1" dirty="0">
                <a:solidFill>
                  <a:schemeClr val="tx2"/>
                </a:solidFill>
              </a:rPr>
              <a:t>Preparing for a Hearing</a:t>
            </a:r>
          </a:p>
        </p:txBody>
      </p:sp>
      <p:pic>
        <p:nvPicPr>
          <p:cNvPr id="7" name="Graphic 6" descr="Gavel">
            <a:extLst>
              <a:ext uri="{FF2B5EF4-FFF2-40B4-BE49-F238E27FC236}">
                <a16:creationId xmlns:a16="http://schemas.microsoft.com/office/drawing/2014/main" id="{80269B08-D9E5-3860-0198-7A2E72998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6641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D443099-5E30-5223-6145-192B98757488}"/>
              </a:ext>
            </a:extLst>
          </p:cNvPr>
          <p:cNvSpPr>
            <a:spLocks noGrp="1"/>
          </p:cNvSpPr>
          <p:nvPr>
            <p:ph type="title"/>
          </p:nvPr>
        </p:nvSpPr>
        <p:spPr>
          <a:xfrm>
            <a:off x="1179226" y="1280679"/>
            <a:ext cx="9833548" cy="1325563"/>
          </a:xfrm>
        </p:spPr>
        <p:txBody>
          <a:bodyPr anchor="b">
            <a:normAutofit/>
          </a:bodyPr>
          <a:lstStyle/>
          <a:p>
            <a:pPr algn="ctr"/>
            <a:r>
              <a:rPr lang="en-US" b="1" dirty="0">
                <a:solidFill>
                  <a:schemeClr val="tx2"/>
                </a:solidFill>
              </a:rPr>
              <a:t>Documents to File Before Your Hearing</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AB0355E1-81F1-95F7-C1EA-2C9CB5A74FC7}"/>
              </a:ext>
            </a:extLst>
          </p:cNvPr>
          <p:cNvSpPr>
            <a:spLocks noGrp="1"/>
          </p:cNvSpPr>
          <p:nvPr>
            <p:ph idx="1"/>
          </p:nvPr>
        </p:nvSpPr>
        <p:spPr>
          <a:xfrm>
            <a:off x="1179226" y="2890979"/>
            <a:ext cx="9833548" cy="2693976"/>
          </a:xfrm>
        </p:spPr>
        <p:txBody>
          <a:bodyPr>
            <a:normAutofit/>
          </a:bodyPr>
          <a:lstStyle/>
          <a:p>
            <a:pPr marL="342900" indent="-342900">
              <a:buFont typeface="+mj-lt"/>
              <a:buAutoNum type="arabicPeriod"/>
            </a:pPr>
            <a:r>
              <a:rPr lang="en-US" sz="2400" dirty="0">
                <a:solidFill>
                  <a:schemeClr val="tx2"/>
                </a:solidFill>
              </a:rPr>
              <a:t>Joint Trial Management Certificate/Pre-Trial Statement</a:t>
            </a:r>
          </a:p>
          <a:p>
            <a:pPr marL="342900" indent="-342900">
              <a:buFont typeface="+mj-lt"/>
              <a:buAutoNum type="arabicPeriod"/>
            </a:pPr>
            <a:r>
              <a:rPr lang="en-US" sz="2400" dirty="0">
                <a:solidFill>
                  <a:schemeClr val="tx2"/>
                </a:solidFill>
              </a:rPr>
              <a:t>Property &amp; Financial Agreement – JDF 1115</a:t>
            </a:r>
          </a:p>
          <a:p>
            <a:pPr marL="342900" indent="-342900">
              <a:buFont typeface="+mj-lt"/>
              <a:buAutoNum type="arabicPeriod"/>
            </a:pPr>
            <a:r>
              <a:rPr lang="en-US" sz="2400" dirty="0">
                <a:solidFill>
                  <a:schemeClr val="tx2"/>
                </a:solidFill>
              </a:rPr>
              <a:t>Parenting Plan – JDF 1113</a:t>
            </a:r>
          </a:p>
          <a:p>
            <a:pPr marL="342900" indent="-342900">
              <a:buFont typeface="+mj-lt"/>
              <a:buAutoNum type="arabicPeriod"/>
            </a:pPr>
            <a:r>
              <a:rPr lang="en-US" sz="2400" dirty="0">
                <a:solidFill>
                  <a:schemeClr val="tx2"/>
                </a:solidFill>
              </a:rPr>
              <a:t>Child Support Worksheet</a:t>
            </a:r>
          </a:p>
          <a:p>
            <a:pPr marL="342900" indent="-342900">
              <a:buFont typeface="+mj-lt"/>
              <a:buAutoNum type="arabicPeriod"/>
            </a:pPr>
            <a:r>
              <a:rPr lang="en-US" sz="2400" dirty="0">
                <a:solidFill>
                  <a:schemeClr val="tx2"/>
                </a:solidFill>
              </a:rPr>
              <a:t>Spousal Support/Maintenance Advisement</a:t>
            </a:r>
          </a:p>
          <a:p>
            <a:pPr marL="0" indent="0">
              <a:buNone/>
            </a:pPr>
            <a:endParaRPr lang="en-US" sz="2400" dirty="0">
              <a:solidFill>
                <a:schemeClr val="tx2"/>
              </a:solidFill>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666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AF633E3-8C66-053A-4883-9F150115053C}"/>
              </a:ext>
            </a:extLst>
          </p:cNvPr>
          <p:cNvSpPr>
            <a:spLocks noGrp="1"/>
          </p:cNvSpPr>
          <p:nvPr>
            <p:ph type="title"/>
          </p:nvPr>
        </p:nvSpPr>
        <p:spPr>
          <a:xfrm>
            <a:off x="1178564" y="43629"/>
            <a:ext cx="9833548" cy="1325563"/>
          </a:xfrm>
        </p:spPr>
        <p:txBody>
          <a:bodyPr anchor="b">
            <a:normAutofit/>
          </a:bodyPr>
          <a:lstStyle/>
          <a:p>
            <a:pPr algn="ctr"/>
            <a:r>
              <a:rPr lang="en-US" sz="3600" b="1" dirty="0">
                <a:solidFill>
                  <a:schemeClr val="tx2"/>
                </a:solidFill>
              </a:rPr>
              <a:t>Standards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5EBAE06-5BA0-5202-5D7C-D6C5BE0E31FC}"/>
              </a:ext>
            </a:extLst>
          </p:cNvPr>
          <p:cNvSpPr>
            <a:spLocks noGrp="1"/>
          </p:cNvSpPr>
          <p:nvPr>
            <p:ph idx="1"/>
          </p:nvPr>
        </p:nvSpPr>
        <p:spPr>
          <a:xfrm>
            <a:off x="553358" y="1787989"/>
            <a:ext cx="5145707" cy="2457269"/>
          </a:xfrm>
        </p:spPr>
        <p:txBody>
          <a:bodyPr>
            <a:normAutofit fontScale="92500"/>
          </a:bodyPr>
          <a:lstStyle/>
          <a:p>
            <a:pPr marL="0" indent="0" algn="ctr">
              <a:buNone/>
            </a:pPr>
            <a:r>
              <a:rPr lang="en-US" b="1" u="sng" dirty="0">
                <a:solidFill>
                  <a:schemeClr val="tx2"/>
                </a:solidFill>
              </a:rPr>
              <a:t>Best Interest of the Child Factors</a:t>
            </a:r>
          </a:p>
          <a:p>
            <a:pPr marL="0" indent="0" algn="ctr">
              <a:buNone/>
            </a:pPr>
            <a:r>
              <a:rPr lang="en-US" sz="2400" dirty="0">
                <a:solidFill>
                  <a:schemeClr val="tx2"/>
                </a:solidFill>
              </a:rPr>
              <a:t>For all issues that concern minor children, the court is most concerned with ensuring that any decision is in the best interest of the children </a:t>
            </a:r>
          </a:p>
          <a:p>
            <a:pPr marL="0" indent="0" algn="ctr">
              <a:buNone/>
            </a:pPr>
            <a:r>
              <a:rPr lang="en-US" sz="2400" b="1" dirty="0">
                <a:solidFill>
                  <a:schemeClr val="tx2"/>
                </a:solidFill>
              </a:rPr>
              <a:t>C.R.S. 14-10-124</a:t>
            </a: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a:extLst>
              <a:ext uri="{FF2B5EF4-FFF2-40B4-BE49-F238E27FC236}">
                <a16:creationId xmlns:a16="http://schemas.microsoft.com/office/drawing/2014/main" id="{3C0DB161-C184-70F1-01C7-3C782E74E561}"/>
              </a:ext>
            </a:extLst>
          </p:cNvPr>
          <p:cNvSpPr txBox="1">
            <a:spLocks/>
          </p:cNvSpPr>
          <p:nvPr/>
        </p:nvSpPr>
        <p:spPr>
          <a:xfrm>
            <a:off x="6372527" y="1803192"/>
            <a:ext cx="5145706" cy="31840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b="1" u="sng" dirty="0">
                <a:solidFill>
                  <a:schemeClr val="tx2"/>
                </a:solidFill>
              </a:rPr>
              <a:t>Equitable Division</a:t>
            </a:r>
          </a:p>
          <a:p>
            <a:pPr marL="0" indent="0" algn="ctr">
              <a:buFont typeface="Arial" panose="020B0604020202020204" pitchFamily="34" charset="0"/>
              <a:buNone/>
            </a:pPr>
            <a:r>
              <a:rPr lang="en-US" sz="2400" dirty="0">
                <a:solidFill>
                  <a:schemeClr val="tx2"/>
                </a:solidFill>
              </a:rPr>
              <a:t>The court will try to divide all marital property as equally as possible, but the law does not require a strict 50/50 division of marital property</a:t>
            </a:r>
          </a:p>
          <a:p>
            <a:pPr marL="0" indent="0" algn="ctr">
              <a:buFont typeface="Arial" panose="020B0604020202020204" pitchFamily="34" charset="0"/>
              <a:buNone/>
            </a:pPr>
            <a:endParaRPr lang="en-US" sz="2400" dirty="0">
              <a:solidFill>
                <a:schemeClr val="tx2"/>
              </a:solidFill>
            </a:endParaRPr>
          </a:p>
          <a:p>
            <a:pPr marL="0" indent="0" algn="ctr">
              <a:buFont typeface="Arial" panose="020B0604020202020204" pitchFamily="34" charset="0"/>
              <a:buNone/>
            </a:pPr>
            <a:r>
              <a:rPr lang="en-US" sz="2400" dirty="0">
                <a:solidFill>
                  <a:schemeClr val="tx2"/>
                </a:solidFill>
              </a:rPr>
              <a:t>Marital property includes </a:t>
            </a:r>
            <a:r>
              <a:rPr lang="en-US" sz="2400" i="1" dirty="0">
                <a:solidFill>
                  <a:schemeClr val="tx2"/>
                </a:solidFill>
              </a:rPr>
              <a:t>any</a:t>
            </a:r>
            <a:r>
              <a:rPr lang="en-US" sz="2400" dirty="0">
                <a:solidFill>
                  <a:schemeClr val="tx2"/>
                </a:solidFill>
              </a:rPr>
              <a:t> property (or debt) incurred by either party during the marriage regardless of whose name the property/debt is in</a:t>
            </a:r>
          </a:p>
        </p:txBody>
      </p:sp>
    </p:spTree>
    <p:extLst>
      <p:ext uri="{BB962C8B-B14F-4D97-AF65-F5344CB8AC3E}">
        <p14:creationId xmlns:p14="http://schemas.microsoft.com/office/powerpoint/2010/main" val="130073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E092-CBDA-9270-26E8-096D7E9E31C7}"/>
              </a:ext>
            </a:extLst>
          </p:cNvPr>
          <p:cNvSpPr>
            <a:spLocks noGrp="1"/>
          </p:cNvSpPr>
          <p:nvPr>
            <p:ph type="title"/>
          </p:nvPr>
        </p:nvSpPr>
        <p:spPr/>
        <p:txBody>
          <a:bodyPr>
            <a:normAutofit/>
          </a:bodyPr>
          <a:lstStyle/>
          <a:p>
            <a:r>
              <a:rPr lang="en-US" sz="4800" b="1" dirty="0"/>
              <a:t>Metro Volunteer Lawyers </a:t>
            </a:r>
          </a:p>
        </p:txBody>
      </p:sp>
      <p:graphicFrame>
        <p:nvGraphicFramePr>
          <p:cNvPr id="5" name="Content Placeholder 2">
            <a:extLst>
              <a:ext uri="{FF2B5EF4-FFF2-40B4-BE49-F238E27FC236}">
                <a16:creationId xmlns:a16="http://schemas.microsoft.com/office/drawing/2014/main" id="{1A7BD746-A4DB-177B-9B29-77F7E11B2A73}"/>
              </a:ext>
            </a:extLst>
          </p:cNvPr>
          <p:cNvGraphicFramePr>
            <a:graphicFrameLocks noGrp="1"/>
          </p:cNvGraphicFramePr>
          <p:nvPr>
            <p:ph idx="1"/>
            <p:extLst>
              <p:ext uri="{D42A27DB-BD31-4B8C-83A1-F6EECF244321}">
                <p14:modId xmlns:p14="http://schemas.microsoft.com/office/powerpoint/2010/main" val="38463628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2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28D038B-F13B-46A9-1CA9-442E73785AF6}"/>
              </a:ext>
            </a:extLst>
          </p:cNvPr>
          <p:cNvSpPr>
            <a:spLocks noGrp="1"/>
          </p:cNvSpPr>
          <p:nvPr>
            <p:ph type="title"/>
          </p:nvPr>
        </p:nvSpPr>
        <p:spPr>
          <a:xfrm>
            <a:off x="5626419" y="317233"/>
            <a:ext cx="5754696" cy="1837349"/>
          </a:xfrm>
        </p:spPr>
        <p:txBody>
          <a:bodyPr>
            <a:normAutofit/>
          </a:bodyPr>
          <a:lstStyle/>
          <a:p>
            <a:pPr algn="ctr"/>
            <a:r>
              <a:rPr lang="en-US" sz="4800" b="1" dirty="0">
                <a:solidFill>
                  <a:schemeClr val="tx2"/>
                </a:solidFill>
              </a:rPr>
              <a:t>Additional Resources</a:t>
            </a:r>
          </a:p>
        </p:txBody>
      </p:sp>
      <p:grpSp>
        <p:nvGrpSpPr>
          <p:cNvPr id="40" name="Group 3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ontent Placeholder 2">
            <a:extLst>
              <a:ext uri="{FF2B5EF4-FFF2-40B4-BE49-F238E27FC236}">
                <a16:creationId xmlns:a16="http://schemas.microsoft.com/office/drawing/2014/main" id="{B45B32F8-2055-E997-E1D6-156134DBA0A7}"/>
              </a:ext>
            </a:extLst>
          </p:cNvPr>
          <p:cNvSpPr txBox="1">
            <a:spLocks/>
          </p:cNvSpPr>
          <p:nvPr/>
        </p:nvSpPr>
        <p:spPr>
          <a:xfrm>
            <a:off x="488889" y="2651189"/>
            <a:ext cx="3836100" cy="338504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Colorado Legal Services</a:t>
            </a:r>
          </a:p>
          <a:p>
            <a:pPr marL="0" indent="0">
              <a:buNone/>
            </a:pPr>
            <a:r>
              <a:rPr lang="en-US" sz="2000" dirty="0">
                <a:solidFill>
                  <a:schemeClr val="tx2"/>
                </a:solidFill>
              </a:rPr>
              <a:t>For domestic and family matters call </a:t>
            </a:r>
            <a:r>
              <a:rPr lang="en-US" sz="2000" b="1" dirty="0">
                <a:solidFill>
                  <a:schemeClr val="tx2"/>
                </a:solidFill>
              </a:rPr>
              <a:t>303-837-1313</a:t>
            </a:r>
            <a:r>
              <a:rPr lang="en-US" sz="2000" dirty="0">
                <a:solidFill>
                  <a:schemeClr val="tx2"/>
                </a:solidFill>
              </a:rPr>
              <a:t> between 9:00 a.m.–3 p.m., Monday, Tuesday, Thursday, and Friday (closed Wednesdays)</a:t>
            </a:r>
          </a:p>
          <a:p>
            <a:pPr marL="0" indent="0">
              <a:buNone/>
            </a:pPr>
            <a:endParaRPr lang="en-US" sz="2000" dirty="0">
              <a:solidFill>
                <a:schemeClr val="tx2"/>
              </a:solidFill>
            </a:endParaRPr>
          </a:p>
          <a:p>
            <a:pPr marL="0" indent="0">
              <a:buNone/>
            </a:pPr>
            <a:r>
              <a:rPr lang="en-US" sz="2000" dirty="0">
                <a:solidFill>
                  <a:schemeClr val="tx2"/>
                </a:solidFill>
                <a:hlinkClick r:id="rId3"/>
              </a:rPr>
              <a:t>https://www.coloradolegalservices.org/</a:t>
            </a:r>
            <a:endParaRPr lang="en-US" sz="2000" dirty="0">
              <a:solidFill>
                <a:schemeClr val="tx2"/>
              </a:solidFill>
            </a:endParaRPr>
          </a:p>
        </p:txBody>
      </p:sp>
      <p:sp>
        <p:nvSpPr>
          <p:cNvPr id="42" name="Content Placeholder 2">
            <a:extLst>
              <a:ext uri="{FF2B5EF4-FFF2-40B4-BE49-F238E27FC236}">
                <a16:creationId xmlns:a16="http://schemas.microsoft.com/office/drawing/2014/main" id="{A7FA4988-3BDC-0D06-EB1B-6C264B989970}"/>
              </a:ext>
            </a:extLst>
          </p:cNvPr>
          <p:cNvSpPr txBox="1">
            <a:spLocks/>
          </p:cNvSpPr>
          <p:nvPr/>
        </p:nvSpPr>
        <p:spPr>
          <a:xfrm>
            <a:off x="4634188" y="2651189"/>
            <a:ext cx="3558306" cy="37102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Licensed Lawyer</a:t>
            </a:r>
          </a:p>
          <a:p>
            <a:pPr marL="0" indent="0">
              <a:buNone/>
            </a:pPr>
            <a:r>
              <a:rPr lang="en-US" sz="2000" dirty="0">
                <a:solidFill>
                  <a:schemeClr val="tx2"/>
                </a:solidFill>
              </a:rPr>
              <a:t>Search tool for low-bono/flexible legal representation options. Options may include flat fee agreements or sliding scale fee agreements</a:t>
            </a:r>
          </a:p>
          <a:p>
            <a:pPr marL="0" indent="0">
              <a:buNone/>
            </a:pPr>
            <a:endParaRPr lang="en-US" sz="2000" dirty="0">
              <a:solidFill>
                <a:schemeClr val="tx2"/>
              </a:solidFill>
            </a:endParaRPr>
          </a:p>
          <a:p>
            <a:pPr marL="0" indent="0">
              <a:buNone/>
            </a:pPr>
            <a:r>
              <a:rPr lang="en-US" sz="2000" dirty="0">
                <a:solidFill>
                  <a:schemeClr val="tx2"/>
                </a:solidFill>
                <a:hlinkClick r:id="rId4"/>
              </a:rPr>
              <a:t>https://www.licensedlawyer.org/co</a:t>
            </a:r>
            <a:endParaRPr lang="en-US" sz="2000" dirty="0">
              <a:solidFill>
                <a:schemeClr val="tx2"/>
              </a:solidFill>
            </a:endParaRPr>
          </a:p>
        </p:txBody>
      </p:sp>
      <p:sp>
        <p:nvSpPr>
          <p:cNvPr id="43" name="Content Placeholder 2">
            <a:extLst>
              <a:ext uri="{FF2B5EF4-FFF2-40B4-BE49-F238E27FC236}">
                <a16:creationId xmlns:a16="http://schemas.microsoft.com/office/drawing/2014/main" id="{F589F3DF-9E0C-9813-FA02-99E3D21CD298}"/>
              </a:ext>
            </a:extLst>
          </p:cNvPr>
          <p:cNvSpPr txBox="1">
            <a:spLocks/>
          </p:cNvSpPr>
          <p:nvPr/>
        </p:nvSpPr>
        <p:spPr>
          <a:xfrm>
            <a:off x="8501693" y="2651188"/>
            <a:ext cx="3558306" cy="37102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2"/>
                </a:solidFill>
              </a:rPr>
              <a:t>Project Safeguard</a:t>
            </a:r>
          </a:p>
          <a:p>
            <a:pPr marL="0" indent="0">
              <a:buNone/>
            </a:pPr>
            <a:r>
              <a:rPr lang="en-US" sz="2000" dirty="0">
                <a:solidFill>
                  <a:schemeClr val="tx2"/>
                </a:solidFill>
              </a:rPr>
              <a:t>Provides assistance with civil protection orders for survivors of domestic violence</a:t>
            </a:r>
          </a:p>
          <a:p>
            <a:pPr marL="0" indent="0">
              <a:buNone/>
            </a:pPr>
            <a:endParaRPr lang="en-US" sz="2000" dirty="0">
              <a:solidFill>
                <a:schemeClr val="tx2"/>
              </a:solidFill>
            </a:endParaRPr>
          </a:p>
          <a:p>
            <a:pPr marL="0" indent="0">
              <a:buNone/>
            </a:pPr>
            <a:r>
              <a:rPr lang="en-US" sz="2000" dirty="0">
                <a:solidFill>
                  <a:schemeClr val="tx2"/>
                </a:solidFill>
                <a:hlinkClick r:id="rId5"/>
              </a:rPr>
              <a:t>https://psghelps.org/</a:t>
            </a:r>
            <a:endParaRPr lang="en-US" sz="2000" dirty="0">
              <a:solidFill>
                <a:schemeClr val="tx2"/>
              </a:solidFill>
            </a:endParaRPr>
          </a:p>
        </p:txBody>
      </p:sp>
    </p:spTree>
    <p:extLst>
      <p:ext uri="{BB962C8B-B14F-4D97-AF65-F5344CB8AC3E}">
        <p14:creationId xmlns:p14="http://schemas.microsoft.com/office/powerpoint/2010/main" val="40525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le 3">
            <a:extLst>
              <a:ext uri="{FF2B5EF4-FFF2-40B4-BE49-F238E27FC236}">
                <a16:creationId xmlns:a16="http://schemas.microsoft.com/office/drawing/2014/main" id="{1ACD26EC-5A98-50D9-3F03-3CDD9C7D423D}"/>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kern="1200">
                <a:solidFill>
                  <a:schemeClr val="tx2"/>
                </a:solidFill>
                <a:latin typeface="+mj-lt"/>
                <a:ea typeface="+mj-ea"/>
                <a:cs typeface="+mj-cs"/>
              </a:rPr>
              <a:t>Questions?</a:t>
            </a: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015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574B26F-673C-EC49-E8AE-4DEDAAB49B3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Terminology</a:t>
            </a:r>
          </a:p>
        </p:txBody>
      </p:sp>
      <p:sp>
        <p:nvSpPr>
          <p:cNvPr id="3" name="Content Placeholder 2">
            <a:extLst>
              <a:ext uri="{FF2B5EF4-FFF2-40B4-BE49-F238E27FC236}">
                <a16:creationId xmlns:a16="http://schemas.microsoft.com/office/drawing/2014/main" id="{F91E02A4-5912-0F7B-2E40-68D245B952DD}"/>
              </a:ext>
            </a:extLst>
          </p:cNvPr>
          <p:cNvSpPr>
            <a:spLocks noGrp="1"/>
          </p:cNvSpPr>
          <p:nvPr>
            <p:ph idx="1"/>
          </p:nvPr>
        </p:nvSpPr>
        <p:spPr>
          <a:xfrm>
            <a:off x="6172200" y="804672"/>
            <a:ext cx="5221224" cy="5230368"/>
          </a:xfrm>
        </p:spPr>
        <p:txBody>
          <a:bodyPr anchor="ctr">
            <a:noAutofit/>
          </a:bodyPr>
          <a:lstStyle/>
          <a:p>
            <a:pPr marL="0" indent="0">
              <a:buNone/>
            </a:pPr>
            <a:r>
              <a:rPr lang="en-US" b="1" dirty="0">
                <a:solidFill>
                  <a:schemeClr val="tx2"/>
                </a:solidFill>
              </a:rPr>
              <a:t>Petitioner</a:t>
            </a:r>
            <a:r>
              <a:rPr lang="en-US" dirty="0">
                <a:solidFill>
                  <a:schemeClr val="tx2"/>
                </a:solidFill>
              </a:rPr>
              <a:t> = Person that Files the Case</a:t>
            </a:r>
          </a:p>
          <a:p>
            <a:pPr marL="0" indent="0">
              <a:buNone/>
            </a:pPr>
            <a:r>
              <a:rPr lang="en-US" b="1" dirty="0">
                <a:solidFill>
                  <a:schemeClr val="tx2"/>
                </a:solidFill>
              </a:rPr>
              <a:t>Respondent</a:t>
            </a:r>
            <a:r>
              <a:rPr lang="en-US" dirty="0">
                <a:solidFill>
                  <a:schemeClr val="tx2"/>
                </a:solidFill>
              </a:rPr>
              <a:t> = Person Responding to the Case (other party)</a:t>
            </a:r>
          </a:p>
          <a:p>
            <a:pPr marL="0" indent="0">
              <a:buNone/>
            </a:pPr>
            <a:r>
              <a:rPr lang="en-US" b="1" dirty="0">
                <a:solidFill>
                  <a:schemeClr val="tx2"/>
                </a:solidFill>
              </a:rPr>
              <a:t>Dissolution of Marriage </a:t>
            </a:r>
            <a:r>
              <a:rPr lang="en-US" dirty="0">
                <a:solidFill>
                  <a:schemeClr val="tx2"/>
                </a:solidFill>
              </a:rPr>
              <a:t>= Divorce (with or without children)</a:t>
            </a:r>
          </a:p>
          <a:p>
            <a:pPr marL="0" indent="0">
              <a:buNone/>
            </a:pPr>
            <a:r>
              <a:rPr lang="en-US" b="1" dirty="0">
                <a:solidFill>
                  <a:schemeClr val="tx2"/>
                </a:solidFill>
              </a:rPr>
              <a:t>Allocation of Parental Responsibilities </a:t>
            </a:r>
            <a:r>
              <a:rPr lang="en-US" dirty="0">
                <a:solidFill>
                  <a:schemeClr val="tx2"/>
                </a:solidFill>
              </a:rPr>
              <a:t>= Parenting Time Determination only (parties never married)</a:t>
            </a:r>
          </a:p>
        </p:txBody>
      </p:sp>
    </p:spTree>
    <p:extLst>
      <p:ext uri="{BB962C8B-B14F-4D97-AF65-F5344CB8AC3E}">
        <p14:creationId xmlns:p14="http://schemas.microsoft.com/office/powerpoint/2010/main" val="256353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E8CAEDB-811A-651D-16C5-29BC9C6D1834}"/>
              </a:ext>
            </a:extLst>
          </p:cNvPr>
          <p:cNvSpPr>
            <a:spLocks noGrp="1"/>
          </p:cNvSpPr>
          <p:nvPr>
            <p:ph type="title"/>
          </p:nvPr>
        </p:nvSpPr>
        <p:spPr>
          <a:xfrm>
            <a:off x="704664" y="611738"/>
            <a:ext cx="5140551" cy="800373"/>
          </a:xfrm>
        </p:spPr>
        <p:txBody>
          <a:bodyPr anchor="b">
            <a:normAutofit/>
          </a:bodyPr>
          <a:lstStyle/>
          <a:p>
            <a:pPr algn="ctr"/>
            <a:r>
              <a:rPr lang="en-US" sz="3600" b="1" dirty="0">
                <a:solidFill>
                  <a:schemeClr val="tx2"/>
                </a:solidFill>
              </a:rPr>
              <a:t>How to File Your Case</a:t>
            </a: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6A89809B-3A70-5F94-37A8-88F2F1D1221F}"/>
              </a:ext>
            </a:extLst>
          </p:cNvPr>
          <p:cNvSpPr>
            <a:spLocks noGrp="1"/>
          </p:cNvSpPr>
          <p:nvPr>
            <p:ph idx="1"/>
          </p:nvPr>
        </p:nvSpPr>
        <p:spPr>
          <a:xfrm>
            <a:off x="838047" y="2145452"/>
            <a:ext cx="10515600" cy="4351338"/>
          </a:xfrm>
        </p:spPr>
        <p:txBody>
          <a:bodyPr/>
          <a:lstStyle/>
          <a:p>
            <a:pPr marL="0" indent="0">
              <a:buNone/>
            </a:pPr>
            <a:r>
              <a:rPr lang="en-US" u="sng" dirty="0"/>
              <a:t>Petition</a:t>
            </a:r>
          </a:p>
          <a:p>
            <a:r>
              <a:rPr lang="en-US" dirty="0"/>
              <a:t>For Dissolution of Marriage </a:t>
            </a:r>
            <a:r>
              <a:rPr lang="en-US" dirty="0">
                <a:sym typeface="Wingdings" panose="05000000000000000000" pitchFamily="2" charset="2"/>
              </a:rPr>
              <a:t> JDF 1011</a:t>
            </a:r>
          </a:p>
          <a:p>
            <a:r>
              <a:rPr lang="en-US" dirty="0">
                <a:sym typeface="Wingdings" panose="05000000000000000000" pitchFamily="2" charset="2"/>
              </a:rPr>
              <a:t>For Allocation of Parental Responsibilities  JDF 1413</a:t>
            </a:r>
          </a:p>
          <a:p>
            <a:endParaRPr lang="en-US" dirty="0">
              <a:sym typeface="Wingdings" panose="05000000000000000000" pitchFamily="2" charset="2"/>
            </a:endParaRPr>
          </a:p>
          <a:p>
            <a:pPr marL="0" indent="0">
              <a:buNone/>
            </a:pPr>
            <a:r>
              <a:rPr lang="en-US" u="sng" dirty="0">
                <a:sym typeface="Wingdings" panose="05000000000000000000" pitchFamily="2" charset="2"/>
              </a:rPr>
              <a:t>Case Information Sheet</a:t>
            </a:r>
          </a:p>
          <a:p>
            <a:r>
              <a:rPr lang="en-US" dirty="0">
                <a:sym typeface="Wingdings" panose="05000000000000000000" pitchFamily="2" charset="2"/>
              </a:rPr>
              <a:t>For all cases  JDF 1000</a:t>
            </a:r>
          </a:p>
          <a:p>
            <a:pPr marL="0" indent="0">
              <a:buNone/>
            </a:pPr>
            <a:endParaRPr lang="en-US" dirty="0"/>
          </a:p>
        </p:txBody>
      </p:sp>
    </p:spTree>
    <p:extLst>
      <p:ext uri="{BB962C8B-B14F-4D97-AF65-F5344CB8AC3E}">
        <p14:creationId xmlns:p14="http://schemas.microsoft.com/office/powerpoint/2010/main" val="319710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 name="Freeform: Shape 1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8" name="Freeform: Shape 1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FB3B4FBC-8954-933C-40F8-FE1C9B9FA582}"/>
              </a:ext>
            </a:extLst>
          </p:cNvPr>
          <p:cNvSpPr>
            <a:spLocks noGrp="1"/>
          </p:cNvSpPr>
          <p:nvPr>
            <p:ph type="ctrTitle"/>
          </p:nvPr>
        </p:nvSpPr>
        <p:spPr>
          <a:xfrm>
            <a:off x="3502519" y="2235041"/>
            <a:ext cx="5186842" cy="2387918"/>
          </a:xfrm>
        </p:spPr>
        <p:txBody>
          <a:bodyPr anchor="b">
            <a:normAutofit/>
          </a:bodyPr>
          <a:lstStyle/>
          <a:p>
            <a:r>
              <a:rPr lang="en-US" sz="5200" b="1" dirty="0">
                <a:solidFill>
                  <a:schemeClr val="tx2"/>
                </a:solidFill>
              </a:rPr>
              <a:t>What to Expect After Filing Your Case</a:t>
            </a:r>
          </a:p>
        </p:txBody>
      </p:sp>
      <p:grpSp>
        <p:nvGrpSpPr>
          <p:cNvPr id="26" name="Group 2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7" name="Freeform: Shape 2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3" name="Freeform: Shape 3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6" name="Freeform: Shape 3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3565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98244A4-8AB9-F2A8-83F1-BA9F986A31FF}"/>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a:solidFill>
                  <a:schemeClr val="tx1"/>
                </a:solidFill>
                <a:latin typeface="+mj-lt"/>
                <a:ea typeface="+mj-ea"/>
                <a:cs typeface="+mj-cs"/>
              </a:rPr>
              <a:t>Case Management Orders</a:t>
            </a:r>
          </a:p>
        </p:txBody>
      </p:sp>
      <p:pic>
        <p:nvPicPr>
          <p:cNvPr id="5" name="Content Placeholder 4">
            <a:extLst>
              <a:ext uri="{FF2B5EF4-FFF2-40B4-BE49-F238E27FC236}">
                <a16:creationId xmlns:a16="http://schemas.microsoft.com/office/drawing/2014/main" id="{FEC258C3-04E7-8BBB-C92F-63B0616B2351}"/>
              </a:ext>
            </a:extLst>
          </p:cNvPr>
          <p:cNvPicPr>
            <a:picLocks noGrp="1" noChangeAspect="1"/>
          </p:cNvPicPr>
          <p:nvPr>
            <p:ph idx="1"/>
          </p:nvPr>
        </p:nvPicPr>
        <p:blipFill>
          <a:blip r:embed="rId3"/>
          <a:stretch>
            <a:fillRect/>
          </a:stretch>
        </p:blipFill>
        <p:spPr>
          <a:xfrm>
            <a:off x="6503121" y="578738"/>
            <a:ext cx="4493909" cy="5670549"/>
          </a:xfrm>
          <a:prstGeom prst="rect">
            <a:avLst/>
          </a:prstGeom>
        </p:spPr>
      </p:pic>
    </p:spTree>
    <p:extLst>
      <p:ext uri="{BB962C8B-B14F-4D97-AF65-F5344CB8AC3E}">
        <p14:creationId xmlns:p14="http://schemas.microsoft.com/office/powerpoint/2010/main" val="69455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011D19F-04DB-7A58-BFB1-66F3602981B5}"/>
              </a:ext>
            </a:extLst>
          </p:cNvPr>
          <p:cNvSpPr>
            <a:spLocks noGrp="1"/>
          </p:cNvSpPr>
          <p:nvPr>
            <p:ph type="title"/>
          </p:nvPr>
        </p:nvSpPr>
        <p:spPr>
          <a:xfrm>
            <a:off x="1179226" y="1280679"/>
            <a:ext cx="9833548" cy="1325563"/>
          </a:xfrm>
        </p:spPr>
        <p:txBody>
          <a:bodyPr anchor="b">
            <a:normAutofit/>
          </a:bodyPr>
          <a:lstStyle/>
          <a:p>
            <a:pPr algn="ctr"/>
            <a:r>
              <a:rPr lang="en-US" sz="4000" b="1" dirty="0">
                <a:solidFill>
                  <a:schemeClr val="tx2"/>
                </a:solidFill>
              </a:rPr>
              <a:t>Service of Process</a:t>
            </a:r>
          </a:p>
        </p:txBody>
      </p:sp>
      <p:grpSp>
        <p:nvGrpSpPr>
          <p:cNvPr id="17" name="Group 1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8" name="Freeform: Shape 1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E8FB86AD-6868-AB80-9A48-56536EB2642C}"/>
              </a:ext>
            </a:extLst>
          </p:cNvPr>
          <p:cNvSpPr>
            <a:spLocks noGrp="1"/>
          </p:cNvSpPr>
          <p:nvPr>
            <p:ph idx="1"/>
          </p:nvPr>
        </p:nvSpPr>
        <p:spPr>
          <a:xfrm>
            <a:off x="1179226" y="2890979"/>
            <a:ext cx="9833548" cy="2693976"/>
          </a:xfrm>
        </p:spPr>
        <p:txBody>
          <a:bodyPr>
            <a:normAutofit/>
          </a:bodyPr>
          <a:lstStyle/>
          <a:p>
            <a:pPr marL="514350" indent="-514350">
              <a:buAutoNum type="arabicPeriod"/>
            </a:pPr>
            <a:r>
              <a:rPr lang="en-US" dirty="0">
                <a:solidFill>
                  <a:schemeClr val="tx2"/>
                </a:solidFill>
              </a:rPr>
              <a:t>Filing Jointly</a:t>
            </a:r>
          </a:p>
          <a:p>
            <a:pPr marL="514350" indent="-514350">
              <a:buAutoNum type="arabicPeriod"/>
            </a:pPr>
            <a:r>
              <a:rPr lang="en-US" dirty="0">
                <a:solidFill>
                  <a:schemeClr val="tx2"/>
                </a:solidFill>
              </a:rPr>
              <a:t>Waiver of Service – JDF 1013</a:t>
            </a:r>
          </a:p>
          <a:p>
            <a:pPr marL="514350" indent="-514350">
              <a:buAutoNum type="arabicPeriod"/>
            </a:pPr>
            <a:r>
              <a:rPr lang="en-US" dirty="0">
                <a:solidFill>
                  <a:schemeClr val="tx2"/>
                </a:solidFill>
              </a:rPr>
              <a:t>Process Server/Sheriff’s Office</a:t>
            </a:r>
          </a:p>
          <a:p>
            <a:pPr marL="514350" indent="-514350">
              <a:buAutoNum type="arabicPeriod"/>
            </a:pPr>
            <a:r>
              <a:rPr lang="en-US" dirty="0">
                <a:solidFill>
                  <a:schemeClr val="tx2"/>
                </a:solidFill>
              </a:rPr>
              <a:t>Service by Publication</a:t>
            </a:r>
          </a:p>
        </p:txBody>
      </p:sp>
      <p:grpSp>
        <p:nvGrpSpPr>
          <p:cNvPr id="23" name="Group 2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4" name="Freeform: Shape 2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02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7D559E6-F5EF-965E-23C6-E4B41FD2C9C4}"/>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Initial Status Conference</a:t>
            </a:r>
          </a:p>
        </p:txBody>
      </p:sp>
      <p:pic>
        <p:nvPicPr>
          <p:cNvPr id="5" name="Content Placeholder 4" descr="Gavel resting on block">
            <a:extLst>
              <a:ext uri="{FF2B5EF4-FFF2-40B4-BE49-F238E27FC236}">
                <a16:creationId xmlns:a16="http://schemas.microsoft.com/office/drawing/2014/main" id="{56A43DCF-D8AF-9B9A-80BB-B1F5F098E5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2200" y="1679840"/>
            <a:ext cx="5221288" cy="3480858"/>
          </a:xfrm>
          <a:prstGeom prst="rect">
            <a:avLst/>
          </a:prstGeom>
          <a:ln>
            <a:noFill/>
          </a:ln>
          <a:effectLst>
            <a:softEdge rad="112500"/>
          </a:effectLst>
        </p:spPr>
      </p:pic>
    </p:spTree>
    <p:extLst>
      <p:ext uri="{BB962C8B-B14F-4D97-AF65-F5344CB8AC3E}">
        <p14:creationId xmlns:p14="http://schemas.microsoft.com/office/powerpoint/2010/main" val="425255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E8CAEDB-811A-651D-16C5-29BC9C6D1834}"/>
              </a:ext>
            </a:extLst>
          </p:cNvPr>
          <p:cNvSpPr>
            <a:spLocks noGrp="1"/>
          </p:cNvSpPr>
          <p:nvPr>
            <p:ph type="title"/>
          </p:nvPr>
        </p:nvSpPr>
        <p:spPr>
          <a:xfrm>
            <a:off x="1179226" y="1280679"/>
            <a:ext cx="9833548" cy="1325563"/>
          </a:xfrm>
        </p:spPr>
        <p:txBody>
          <a:bodyPr anchor="b">
            <a:normAutofit/>
          </a:bodyPr>
          <a:lstStyle/>
          <a:p>
            <a:pPr algn="ctr"/>
            <a:r>
              <a:rPr lang="en-US" sz="3600" b="1" dirty="0">
                <a:solidFill>
                  <a:schemeClr val="tx2"/>
                </a:solidFill>
              </a:rPr>
              <a:t>Mandatory Financial Disclosures</a:t>
            </a: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5">
            <a:extLst>
              <a:ext uri="{FF2B5EF4-FFF2-40B4-BE49-F238E27FC236}">
                <a16:creationId xmlns:a16="http://schemas.microsoft.com/office/drawing/2014/main" id="{CDEE532B-94B8-E5CC-9883-AC9151CFDA9D}"/>
              </a:ext>
            </a:extLst>
          </p:cNvPr>
          <p:cNvSpPr>
            <a:spLocks noGrp="1"/>
          </p:cNvSpPr>
          <p:nvPr>
            <p:ph idx="1"/>
          </p:nvPr>
        </p:nvSpPr>
        <p:spPr>
          <a:xfrm>
            <a:off x="1179226" y="2890979"/>
            <a:ext cx="9833548" cy="2693976"/>
          </a:xfrm>
        </p:spPr>
        <p:txBody>
          <a:bodyPr>
            <a:normAutofit/>
          </a:bodyPr>
          <a:lstStyle/>
          <a:p>
            <a:r>
              <a:rPr lang="en-US" sz="1800" b="1" u="sng">
                <a:solidFill>
                  <a:schemeClr val="tx2"/>
                </a:solidFill>
              </a:rPr>
              <a:t>Both</a:t>
            </a:r>
            <a:r>
              <a:rPr lang="en-US" sz="1800">
                <a:solidFill>
                  <a:schemeClr val="tx2"/>
                </a:solidFill>
              </a:rPr>
              <a:t> parties must complete and share certain financial information with each other</a:t>
            </a:r>
          </a:p>
          <a:p>
            <a:pPr marL="0" indent="0">
              <a:buNone/>
            </a:pPr>
            <a:endParaRPr lang="en-US" sz="1800">
              <a:solidFill>
                <a:schemeClr val="tx2"/>
              </a:solidFill>
            </a:endParaRPr>
          </a:p>
          <a:p>
            <a:pPr marL="342900" indent="-342900">
              <a:buFont typeface="+mj-lt"/>
              <a:buAutoNum type="arabicPeriod"/>
            </a:pPr>
            <a:r>
              <a:rPr lang="en-US" sz="1800" b="1">
                <a:solidFill>
                  <a:schemeClr val="tx2"/>
                </a:solidFill>
              </a:rPr>
              <a:t>Sworn Financial Statement </a:t>
            </a:r>
            <a:r>
              <a:rPr lang="en-US" sz="1800">
                <a:solidFill>
                  <a:schemeClr val="tx2"/>
                </a:solidFill>
              </a:rPr>
              <a:t>– JDF 1111</a:t>
            </a:r>
          </a:p>
          <a:p>
            <a:pPr marL="342900" indent="-342900">
              <a:buFont typeface="+mj-lt"/>
              <a:buAutoNum type="arabicPeriod"/>
            </a:pPr>
            <a:r>
              <a:rPr lang="en-US" sz="1800" b="1">
                <a:solidFill>
                  <a:schemeClr val="tx2"/>
                </a:solidFill>
              </a:rPr>
              <a:t>Additional Mandatory Financial Disclosures </a:t>
            </a:r>
            <a:r>
              <a:rPr lang="en-US" sz="1800">
                <a:solidFill>
                  <a:schemeClr val="tx2"/>
                </a:solidFill>
              </a:rPr>
              <a:t>– FORM 35.1</a:t>
            </a:r>
          </a:p>
          <a:p>
            <a:pPr marL="342900" indent="-342900">
              <a:buFont typeface="+mj-lt"/>
              <a:buAutoNum type="arabicPeriod"/>
            </a:pPr>
            <a:r>
              <a:rPr lang="en-US" sz="1800" b="1">
                <a:solidFill>
                  <a:schemeClr val="tx2"/>
                </a:solidFill>
              </a:rPr>
              <a:t>Certificate of Compliance with Mandatory Disclosures </a:t>
            </a:r>
            <a:r>
              <a:rPr lang="en-US" sz="1800">
                <a:solidFill>
                  <a:schemeClr val="tx2"/>
                </a:solidFill>
              </a:rPr>
              <a:t>– JDF 1114</a:t>
            </a: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863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466CC67-FB35-F9DD-3FD4-CA556ACB611D}"/>
              </a:ext>
            </a:extLst>
          </p:cNvPr>
          <p:cNvSpPr>
            <a:spLocks noGrp="1"/>
          </p:cNvSpPr>
          <p:nvPr>
            <p:ph type="title"/>
          </p:nvPr>
        </p:nvSpPr>
        <p:spPr>
          <a:xfrm>
            <a:off x="640080" y="1243013"/>
            <a:ext cx="3855720" cy="4371974"/>
          </a:xfrm>
        </p:spPr>
        <p:txBody>
          <a:bodyPr>
            <a:normAutofit/>
          </a:bodyPr>
          <a:lstStyle/>
          <a:p>
            <a:r>
              <a:rPr lang="en-US" sz="3600" b="1" dirty="0">
                <a:solidFill>
                  <a:schemeClr val="tx2"/>
                </a:solidFill>
              </a:rPr>
              <a:t>Co-Parenting Class Requirement </a:t>
            </a:r>
          </a:p>
        </p:txBody>
      </p:sp>
      <p:sp>
        <p:nvSpPr>
          <p:cNvPr id="3" name="Content Placeholder 2">
            <a:extLst>
              <a:ext uri="{FF2B5EF4-FFF2-40B4-BE49-F238E27FC236}">
                <a16:creationId xmlns:a16="http://schemas.microsoft.com/office/drawing/2014/main" id="{D3E321BB-56A1-3F8D-A587-D374730613F5}"/>
              </a:ext>
            </a:extLst>
          </p:cNvPr>
          <p:cNvSpPr>
            <a:spLocks noGrp="1"/>
          </p:cNvSpPr>
          <p:nvPr>
            <p:ph idx="1"/>
          </p:nvPr>
        </p:nvSpPr>
        <p:spPr>
          <a:xfrm>
            <a:off x="6172200" y="804672"/>
            <a:ext cx="5221224" cy="5230368"/>
          </a:xfrm>
        </p:spPr>
        <p:txBody>
          <a:bodyPr anchor="ctr">
            <a:normAutofit/>
          </a:bodyPr>
          <a:lstStyle/>
          <a:p>
            <a:r>
              <a:rPr lang="en-US" sz="3200" dirty="0">
                <a:solidFill>
                  <a:schemeClr val="tx2"/>
                </a:solidFill>
              </a:rPr>
              <a:t>In </a:t>
            </a:r>
            <a:r>
              <a:rPr lang="en-US" sz="3200" b="1" u="sng" dirty="0">
                <a:solidFill>
                  <a:schemeClr val="tx2"/>
                </a:solidFill>
              </a:rPr>
              <a:t>any</a:t>
            </a:r>
            <a:r>
              <a:rPr lang="en-US" sz="3200" dirty="0">
                <a:solidFill>
                  <a:schemeClr val="tx2"/>
                </a:solidFill>
              </a:rPr>
              <a:t> case involving minor children (whether divorce or APR) both parties must take a co-parenting class and provide proof of completion to the Court. </a:t>
            </a:r>
          </a:p>
        </p:txBody>
      </p:sp>
    </p:spTree>
    <p:extLst>
      <p:ext uri="{BB962C8B-B14F-4D97-AF65-F5344CB8AC3E}">
        <p14:creationId xmlns:p14="http://schemas.microsoft.com/office/powerpoint/2010/main" val="789279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b2b824-785f-406b-9aa1-5395bbfc7a7b">
      <Terms xmlns="http://schemas.microsoft.com/office/infopath/2007/PartnerControls"/>
    </lcf76f155ced4ddcb4097134ff3c332f>
    <_ip_UnifiedCompliancePolicyUIAction xmlns="http://schemas.microsoft.com/sharepoint/v3" xsi:nil="true"/>
    <TaxCatchAll xmlns="8909ec65-47d4-40d5-a864-a42d03d5f22b"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B9429F5786546B29A62D9D872614D" ma:contentTypeVersion="20" ma:contentTypeDescription="Create a new document." ma:contentTypeScope="" ma:versionID="3e22939b1ebf97c35d6c37b178ce214c">
  <xsd:schema xmlns:xsd="http://www.w3.org/2001/XMLSchema" xmlns:xs="http://www.w3.org/2001/XMLSchema" xmlns:p="http://schemas.microsoft.com/office/2006/metadata/properties" xmlns:ns1="http://schemas.microsoft.com/sharepoint/v3" xmlns:ns2="39b2b824-785f-406b-9aa1-5395bbfc7a7b" xmlns:ns3="8909ec65-47d4-40d5-a864-a42d03d5f22b" targetNamespace="http://schemas.microsoft.com/office/2006/metadata/properties" ma:root="true" ma:fieldsID="1085bcdd811784ab47e2cfdf88dbbfd9" ns1:_="" ns2:_="" ns3:_="">
    <xsd:import namespace="http://schemas.microsoft.com/sharepoint/v3"/>
    <xsd:import namespace="39b2b824-785f-406b-9aa1-5395bbfc7a7b"/>
    <xsd:import namespace="8909ec65-47d4-40d5-a864-a42d03d5f2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b2b824-785f-406b-9aa1-5395bbfc7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245e245-55a4-4bcc-ab96-b89ed28fe93e"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9ec65-47d4-40d5-a864-a42d03d5f2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91ab6f1-728d-480a-b909-88bf2b3b2e2c}" ma:internalName="TaxCatchAll" ma:showField="CatchAllData" ma:web="8909ec65-47d4-40d5-a864-a42d03d5f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E2F99C-42FD-481D-8004-1FF0357A0256}">
  <ds:schemaRefs>
    <ds:schemaRef ds:uri="http://schemas.microsoft.com/office/2006/metadata/properties"/>
    <ds:schemaRef ds:uri="http://schemas.microsoft.com/office/infopath/2007/PartnerControls"/>
    <ds:schemaRef ds:uri="39b2b824-785f-406b-9aa1-5395bbfc7a7b"/>
    <ds:schemaRef ds:uri="http://schemas.microsoft.com/sharepoint/v3"/>
    <ds:schemaRef ds:uri="8909ec65-47d4-40d5-a864-a42d03d5f22b"/>
  </ds:schemaRefs>
</ds:datastoreItem>
</file>

<file path=customXml/itemProps2.xml><?xml version="1.0" encoding="utf-8"?>
<ds:datastoreItem xmlns:ds="http://schemas.openxmlformats.org/officeDocument/2006/customXml" ds:itemID="{7BEA05DB-8813-4384-B53A-8F7766291EFF}">
  <ds:schemaRefs>
    <ds:schemaRef ds:uri="http://schemas.microsoft.com/sharepoint/v3/contenttype/forms"/>
  </ds:schemaRefs>
</ds:datastoreItem>
</file>

<file path=customXml/itemProps3.xml><?xml version="1.0" encoding="utf-8"?>
<ds:datastoreItem xmlns:ds="http://schemas.openxmlformats.org/officeDocument/2006/customXml" ds:itemID="{FFD566D1-398D-45E4-90C1-7170A5FD4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b2b824-785f-406b-9aa1-5395bbfc7a7b"/>
    <ds:schemaRef ds:uri="8909ec65-47d4-40d5-a864-a42d03d5f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1506</TotalTime>
  <Words>2040</Words>
  <Application>Microsoft Office PowerPoint</Application>
  <PresentationFormat>Widescreen</PresentationFormat>
  <Paragraphs>119</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Wingdings</vt:lpstr>
      <vt:lpstr>Office Theme</vt:lpstr>
      <vt:lpstr>Divorce &amp; Custody</vt:lpstr>
      <vt:lpstr>Terminology</vt:lpstr>
      <vt:lpstr>How to File Your Case</vt:lpstr>
      <vt:lpstr>What to Expect After Filing Your Case</vt:lpstr>
      <vt:lpstr>Case Management Orders</vt:lpstr>
      <vt:lpstr>Service of Process</vt:lpstr>
      <vt:lpstr>Initial Status Conference</vt:lpstr>
      <vt:lpstr>Mandatory Financial Disclosures</vt:lpstr>
      <vt:lpstr>Co-Parenting Class Requirement </vt:lpstr>
      <vt:lpstr>Mediation Requirement</vt:lpstr>
      <vt:lpstr>Preparing for a Hearing</vt:lpstr>
      <vt:lpstr>Documents to File Before Your Hearing</vt:lpstr>
      <vt:lpstr>Standards</vt:lpstr>
      <vt:lpstr>Metro Volunteer Lawyers </vt:lpstr>
      <vt:lpstr>Additional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Madeline Rodgers</dc:creator>
  <cp:lastModifiedBy>Madeline Rodgers</cp:lastModifiedBy>
  <cp:revision>1</cp:revision>
  <dcterms:created xsi:type="dcterms:W3CDTF">2024-09-17T20:34:08Z</dcterms:created>
  <dcterms:modified xsi:type="dcterms:W3CDTF">2024-09-24T15:44:55Z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0x010100E6FB9429F5786546B29A62D9D872614D</vt:lpwstr>
  </property>
  <property fmtid="{D5CDD505-2E9C-101B-9397-08002B2CF9AE}" pid="3" name="MediaServiceImageTags">
    <vt:lpwstr/>
  </property>
</Properties>
</file>